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sldIdLst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6" autoAdjust="0"/>
    <p:restoredTop sz="94609" autoAdjust="0"/>
  </p:normalViewPr>
  <p:slideViewPr>
    <p:cSldViewPr snapToGrid="0">
      <p:cViewPr varScale="1">
        <p:scale>
          <a:sx n="100" d="100"/>
          <a:sy n="100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6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191999" cy="64388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6407486"/>
            <a:ext cx="12191999" cy="4505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33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2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0631" y="2891770"/>
            <a:ext cx="5572337" cy="1298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284" y="1472068"/>
            <a:ext cx="11159490" cy="45728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2191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6161" y="2599872"/>
            <a:ext cx="5369560" cy="1590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5090" y="1433279"/>
            <a:ext cx="11500697" cy="4656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6407486"/>
            <a:ext cx="12191999" cy="45051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6641" y="477642"/>
            <a:ext cx="7667484" cy="54209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>
              <a:lnSpc>
                <a:spcPct val="100000"/>
              </a:lnSpc>
              <a:spcBef>
                <a:spcPts val="67"/>
              </a:spcBef>
            </a:pPr>
            <a:r>
              <a:rPr sz="3467" spc="-227" dirty="0">
                <a:solidFill>
                  <a:srgbClr val="000000"/>
                </a:solidFill>
                <a:latin typeface="Arial Black"/>
                <a:cs typeface="Arial Black"/>
              </a:rPr>
              <a:t>Questions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90" dirty="0">
                <a:solidFill>
                  <a:srgbClr val="000000"/>
                </a:solidFill>
                <a:latin typeface="Arial Black"/>
                <a:cs typeface="Arial Black"/>
              </a:rPr>
              <a:t>for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190" dirty="0">
                <a:solidFill>
                  <a:srgbClr val="000000"/>
                </a:solidFill>
                <a:latin typeface="Arial Black"/>
                <a:cs typeface="Arial Black"/>
              </a:rPr>
              <a:t>table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270" dirty="0">
                <a:solidFill>
                  <a:srgbClr val="000000"/>
                </a:solidFill>
                <a:latin typeface="Arial Black"/>
                <a:cs typeface="Arial Black"/>
              </a:rPr>
              <a:t>discussions</a:t>
            </a:r>
            <a:r>
              <a:rPr lang="fr-CA" sz="3467" spc="-27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lang="en-CA" sz="3467" spc="-270" dirty="0">
                <a:solidFill>
                  <a:srgbClr val="000000"/>
                </a:solidFill>
                <a:latin typeface="Arial Black"/>
                <a:cs typeface="Arial Black"/>
              </a:rPr>
              <a:t># </a:t>
            </a:r>
            <a:r>
              <a:rPr lang="fr-CA" sz="3467" spc="-270" dirty="0">
                <a:solidFill>
                  <a:srgbClr val="000000"/>
                </a:solidFill>
                <a:latin typeface="Arial Black"/>
                <a:cs typeface="Arial Black"/>
              </a:rPr>
              <a:t>1</a:t>
            </a:r>
            <a:endParaRPr sz="3467" dirty="0">
              <a:latin typeface="Arial Black"/>
              <a:cs typeface="Arial Black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399" y="1686444"/>
            <a:ext cx="491067" cy="3716867"/>
            <a:chOff x="38099" y="2529666"/>
            <a:chExt cx="736600" cy="55753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0549" y="2529666"/>
              <a:ext cx="184150" cy="18414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8099" y="373616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4384" y="25399"/>
                  </a:moveTo>
                  <a:lnTo>
                    <a:pt x="11015" y="25399"/>
                  </a:lnTo>
                  <a:lnTo>
                    <a:pt x="9395" y="25077"/>
                  </a:lnTo>
                  <a:lnTo>
                    <a:pt x="0" y="14384"/>
                  </a:lnTo>
                  <a:lnTo>
                    <a:pt x="0" y="11015"/>
                  </a:lnTo>
                  <a:lnTo>
                    <a:pt x="11015" y="0"/>
                  </a:lnTo>
                  <a:lnTo>
                    <a:pt x="14384" y="0"/>
                  </a:lnTo>
                  <a:lnTo>
                    <a:pt x="25400" y="12700"/>
                  </a:lnTo>
                  <a:lnTo>
                    <a:pt x="25399" y="14384"/>
                  </a:lnTo>
                  <a:lnTo>
                    <a:pt x="14384" y="253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0549" y="4079066"/>
              <a:ext cx="184150" cy="18414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8099" y="523476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4384" y="25399"/>
                  </a:moveTo>
                  <a:lnTo>
                    <a:pt x="11015" y="25399"/>
                  </a:lnTo>
                  <a:lnTo>
                    <a:pt x="9395" y="25077"/>
                  </a:lnTo>
                  <a:lnTo>
                    <a:pt x="0" y="14383"/>
                  </a:lnTo>
                  <a:lnTo>
                    <a:pt x="0" y="11015"/>
                  </a:lnTo>
                  <a:lnTo>
                    <a:pt x="11015" y="0"/>
                  </a:lnTo>
                  <a:lnTo>
                    <a:pt x="14384" y="0"/>
                  </a:lnTo>
                  <a:lnTo>
                    <a:pt x="25400" y="12700"/>
                  </a:lnTo>
                  <a:lnTo>
                    <a:pt x="25399" y="14383"/>
                  </a:lnTo>
                  <a:lnTo>
                    <a:pt x="14384" y="253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0549" y="5723716"/>
              <a:ext cx="184150" cy="18414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8099" y="638411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4384" y="25399"/>
                  </a:moveTo>
                  <a:lnTo>
                    <a:pt x="11015" y="25399"/>
                  </a:lnTo>
                  <a:lnTo>
                    <a:pt x="9395" y="25077"/>
                  </a:lnTo>
                  <a:lnTo>
                    <a:pt x="0" y="14384"/>
                  </a:lnTo>
                  <a:lnTo>
                    <a:pt x="0" y="11015"/>
                  </a:lnTo>
                  <a:lnTo>
                    <a:pt x="11015" y="0"/>
                  </a:lnTo>
                  <a:lnTo>
                    <a:pt x="14384" y="0"/>
                  </a:lnTo>
                  <a:lnTo>
                    <a:pt x="25400" y="12700"/>
                  </a:lnTo>
                  <a:lnTo>
                    <a:pt x="25399" y="14384"/>
                  </a:lnTo>
                  <a:lnTo>
                    <a:pt x="14384" y="253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0549" y="6898466"/>
              <a:ext cx="184150" cy="18414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8099" y="755886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4384" y="25399"/>
                  </a:moveTo>
                  <a:lnTo>
                    <a:pt x="11015" y="25399"/>
                  </a:lnTo>
                  <a:lnTo>
                    <a:pt x="9395" y="25077"/>
                  </a:lnTo>
                  <a:lnTo>
                    <a:pt x="0" y="14383"/>
                  </a:lnTo>
                  <a:lnTo>
                    <a:pt x="0" y="11015"/>
                  </a:lnTo>
                  <a:lnTo>
                    <a:pt x="11015" y="0"/>
                  </a:lnTo>
                  <a:lnTo>
                    <a:pt x="14384" y="0"/>
                  </a:lnTo>
                  <a:lnTo>
                    <a:pt x="25400" y="12700"/>
                  </a:lnTo>
                  <a:lnTo>
                    <a:pt x="25399" y="14383"/>
                  </a:lnTo>
                  <a:lnTo>
                    <a:pt x="14384" y="253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0549" y="7920816"/>
              <a:ext cx="184150" cy="184150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57" rIns="0" bIns="0" rtlCol="0">
            <a:spAutoFit/>
          </a:bodyPr>
          <a:lstStyle/>
          <a:p>
            <a:pPr marL="8467" marR="1135437">
              <a:lnSpc>
                <a:spcPct val="101400"/>
              </a:lnSpc>
              <a:spcBef>
                <a:spcPts val="37"/>
              </a:spcBef>
            </a:pPr>
            <a:r>
              <a:rPr spc="-93" dirty="0"/>
              <a:t>What</a:t>
            </a:r>
            <a:r>
              <a:rPr spc="-140" dirty="0"/>
              <a:t> </a:t>
            </a:r>
            <a:r>
              <a:rPr dirty="0"/>
              <a:t>are</a:t>
            </a:r>
            <a:r>
              <a:rPr spc="-167" dirty="0"/>
              <a:t> </a:t>
            </a:r>
            <a:r>
              <a:rPr spc="-97" dirty="0"/>
              <a:t>the</a:t>
            </a:r>
            <a:r>
              <a:rPr spc="-133" dirty="0"/>
              <a:t> </a:t>
            </a:r>
            <a:r>
              <a:rPr dirty="0"/>
              <a:t>top</a:t>
            </a:r>
            <a:r>
              <a:rPr spc="-130" dirty="0"/>
              <a:t> </a:t>
            </a:r>
            <a:r>
              <a:rPr spc="287" dirty="0"/>
              <a:t>2</a:t>
            </a:r>
            <a:r>
              <a:rPr spc="-133" dirty="0"/>
              <a:t> </a:t>
            </a:r>
            <a:r>
              <a:rPr spc="-17" dirty="0"/>
              <a:t>challenges</a:t>
            </a:r>
            <a:r>
              <a:rPr spc="-133" dirty="0"/>
              <a:t> </a:t>
            </a:r>
            <a:r>
              <a:rPr spc="-76" dirty="0"/>
              <a:t>you</a:t>
            </a:r>
            <a:r>
              <a:rPr spc="-133" dirty="0"/>
              <a:t> </a:t>
            </a:r>
            <a:r>
              <a:rPr dirty="0"/>
              <a:t>are</a:t>
            </a:r>
            <a:r>
              <a:rPr spc="-133" dirty="0"/>
              <a:t> </a:t>
            </a:r>
            <a:r>
              <a:rPr spc="-150" dirty="0"/>
              <a:t>currently</a:t>
            </a:r>
            <a:r>
              <a:rPr spc="-93" dirty="0"/>
              <a:t> </a:t>
            </a:r>
            <a:r>
              <a:rPr dirty="0"/>
              <a:t>facing</a:t>
            </a:r>
            <a:r>
              <a:rPr spc="-130" dirty="0"/>
              <a:t> </a:t>
            </a:r>
            <a:r>
              <a:rPr spc="70" dirty="0"/>
              <a:t>as</a:t>
            </a:r>
            <a:r>
              <a:rPr spc="-133" dirty="0"/>
              <a:t> </a:t>
            </a:r>
            <a:r>
              <a:rPr spc="110" dirty="0"/>
              <a:t>a </a:t>
            </a:r>
            <a:r>
              <a:rPr spc="37" dirty="0"/>
              <a:t>manager?</a:t>
            </a:r>
          </a:p>
          <a:p>
            <a:pPr marL="8467" marR="250203">
              <a:lnSpc>
                <a:spcPts val="3634"/>
              </a:lnSpc>
              <a:spcBef>
                <a:spcPts val="880"/>
              </a:spcBef>
            </a:pPr>
            <a:r>
              <a:rPr spc="-93" dirty="0"/>
              <a:t>What</a:t>
            </a:r>
            <a:r>
              <a:rPr spc="-140" dirty="0"/>
              <a:t> </a:t>
            </a:r>
            <a:r>
              <a:rPr dirty="0"/>
              <a:t>are</a:t>
            </a:r>
            <a:r>
              <a:rPr spc="-230" dirty="0"/>
              <a:t> </a:t>
            </a:r>
            <a:r>
              <a:rPr spc="-97" dirty="0"/>
              <a:t>the</a:t>
            </a:r>
            <a:r>
              <a:rPr spc="-133" dirty="0"/>
              <a:t> </a:t>
            </a:r>
            <a:r>
              <a:rPr spc="-160" dirty="0"/>
              <a:t>key</a:t>
            </a:r>
            <a:r>
              <a:rPr spc="-93" dirty="0"/>
              <a:t> elements</a:t>
            </a:r>
            <a:r>
              <a:rPr spc="-140" dirty="0"/>
              <a:t> </a:t>
            </a:r>
            <a:r>
              <a:rPr spc="-87" dirty="0"/>
              <a:t>that</a:t>
            </a:r>
            <a:r>
              <a:rPr spc="-140" dirty="0"/>
              <a:t> </a:t>
            </a:r>
            <a:r>
              <a:rPr spc="-76" dirty="0"/>
              <a:t>you</a:t>
            </a:r>
            <a:r>
              <a:rPr spc="-136" dirty="0"/>
              <a:t> </a:t>
            </a:r>
            <a:r>
              <a:rPr spc="-177" dirty="0"/>
              <a:t>will</a:t>
            </a:r>
            <a:r>
              <a:rPr spc="-93" dirty="0"/>
              <a:t> </a:t>
            </a:r>
            <a:r>
              <a:rPr dirty="0"/>
              <a:t>need</a:t>
            </a:r>
            <a:r>
              <a:rPr spc="-140" dirty="0"/>
              <a:t> </a:t>
            </a:r>
            <a:r>
              <a:rPr spc="-53" dirty="0"/>
              <a:t>support</a:t>
            </a:r>
            <a:r>
              <a:rPr spc="-136" dirty="0"/>
              <a:t> </a:t>
            </a:r>
            <a:r>
              <a:rPr dirty="0"/>
              <a:t>on</a:t>
            </a:r>
            <a:r>
              <a:rPr spc="-136" dirty="0"/>
              <a:t> </a:t>
            </a:r>
            <a:r>
              <a:rPr spc="-87" dirty="0"/>
              <a:t>over</a:t>
            </a:r>
            <a:r>
              <a:rPr spc="-140" dirty="0"/>
              <a:t> </a:t>
            </a:r>
            <a:r>
              <a:rPr spc="-17" dirty="0"/>
              <a:t>the </a:t>
            </a:r>
            <a:r>
              <a:rPr spc="-120" dirty="0"/>
              <a:t>next</a:t>
            </a:r>
            <a:r>
              <a:rPr spc="-113" dirty="0"/>
              <a:t> </a:t>
            </a:r>
            <a:r>
              <a:rPr spc="-20" dirty="0"/>
              <a:t>few</a:t>
            </a:r>
            <a:r>
              <a:rPr spc="-190" dirty="0"/>
              <a:t> </a:t>
            </a:r>
            <a:r>
              <a:rPr spc="-7" dirty="0"/>
              <a:t>months?</a:t>
            </a:r>
          </a:p>
          <a:p>
            <a:pPr marL="8467">
              <a:lnSpc>
                <a:spcPct val="100000"/>
              </a:lnSpc>
              <a:spcBef>
                <a:spcPts val="1207"/>
              </a:spcBef>
            </a:pPr>
            <a:r>
              <a:rPr spc="-93" dirty="0"/>
              <a:t>What</a:t>
            </a:r>
            <a:r>
              <a:rPr spc="-140" dirty="0"/>
              <a:t> </a:t>
            </a:r>
            <a:r>
              <a:rPr spc="-43" dirty="0"/>
              <a:t>is</a:t>
            </a:r>
            <a:r>
              <a:rPr spc="-136" dirty="0"/>
              <a:t> </a:t>
            </a:r>
            <a:r>
              <a:rPr spc="-97" dirty="0"/>
              <a:t>the</a:t>
            </a:r>
            <a:r>
              <a:rPr spc="-133" dirty="0"/>
              <a:t> </a:t>
            </a:r>
            <a:r>
              <a:rPr spc="-83" dirty="0"/>
              <a:t>most</a:t>
            </a:r>
            <a:r>
              <a:rPr spc="-133" dirty="0"/>
              <a:t> </a:t>
            </a:r>
            <a:r>
              <a:rPr spc="-67" dirty="0"/>
              <a:t>meaningful</a:t>
            </a:r>
            <a:r>
              <a:rPr spc="-133" dirty="0"/>
              <a:t> </a:t>
            </a:r>
            <a:r>
              <a:rPr spc="-67" dirty="0"/>
              <a:t>thing</a:t>
            </a:r>
            <a:r>
              <a:rPr spc="-133" dirty="0"/>
              <a:t> </a:t>
            </a:r>
            <a:r>
              <a:rPr spc="143" dirty="0"/>
              <a:t>a</a:t>
            </a:r>
            <a:r>
              <a:rPr spc="-133" dirty="0"/>
              <a:t> </a:t>
            </a:r>
            <a:r>
              <a:rPr spc="-30" dirty="0"/>
              <a:t>leader</a:t>
            </a:r>
            <a:r>
              <a:rPr spc="-130" dirty="0"/>
              <a:t> </a:t>
            </a:r>
            <a:r>
              <a:rPr dirty="0"/>
              <a:t>has</a:t>
            </a:r>
            <a:r>
              <a:rPr spc="-133" dirty="0"/>
              <a:t> </a:t>
            </a:r>
            <a:r>
              <a:rPr spc="-107" dirty="0"/>
              <a:t>ever</a:t>
            </a:r>
            <a:r>
              <a:rPr spc="-127" dirty="0"/>
              <a:t> </a:t>
            </a:r>
            <a:r>
              <a:rPr dirty="0"/>
              <a:t>done</a:t>
            </a:r>
            <a:r>
              <a:rPr spc="-133" dirty="0"/>
              <a:t> </a:t>
            </a:r>
            <a:r>
              <a:rPr spc="-76" dirty="0"/>
              <a:t>for</a:t>
            </a:r>
            <a:r>
              <a:rPr spc="-130" dirty="0"/>
              <a:t> </a:t>
            </a:r>
            <a:r>
              <a:rPr spc="20" dirty="0"/>
              <a:t>you?</a:t>
            </a:r>
          </a:p>
          <a:p>
            <a:pPr marL="8467">
              <a:lnSpc>
                <a:spcPct val="100000"/>
              </a:lnSpc>
              <a:spcBef>
                <a:spcPts val="2486"/>
              </a:spcBef>
            </a:pPr>
            <a:r>
              <a:rPr spc="-93" dirty="0"/>
              <a:t>What</a:t>
            </a:r>
            <a:r>
              <a:rPr spc="-140" dirty="0"/>
              <a:t> </a:t>
            </a:r>
            <a:r>
              <a:rPr dirty="0"/>
              <a:t>are</a:t>
            </a:r>
            <a:r>
              <a:rPr spc="-193" dirty="0"/>
              <a:t> </a:t>
            </a:r>
            <a:r>
              <a:rPr spc="-97" dirty="0"/>
              <a:t>the</a:t>
            </a:r>
            <a:r>
              <a:rPr spc="-133" dirty="0"/>
              <a:t> </a:t>
            </a:r>
            <a:r>
              <a:rPr spc="-83" dirty="0"/>
              <a:t>most</a:t>
            </a:r>
            <a:r>
              <a:rPr spc="-133" dirty="0"/>
              <a:t> </a:t>
            </a:r>
            <a:r>
              <a:rPr spc="-43" dirty="0"/>
              <a:t>rewarding</a:t>
            </a:r>
            <a:r>
              <a:rPr spc="-136" dirty="0"/>
              <a:t> </a:t>
            </a:r>
            <a:r>
              <a:rPr spc="-37" dirty="0"/>
              <a:t>parts</a:t>
            </a:r>
            <a:r>
              <a:rPr spc="-133" dirty="0"/>
              <a:t> </a:t>
            </a:r>
            <a:r>
              <a:rPr dirty="0"/>
              <a:t>of</a:t>
            </a:r>
            <a:r>
              <a:rPr spc="-133" dirty="0"/>
              <a:t> your</a:t>
            </a:r>
            <a:r>
              <a:rPr spc="-97" dirty="0"/>
              <a:t> </a:t>
            </a:r>
            <a:r>
              <a:rPr spc="-123" dirty="0"/>
              <a:t>current</a:t>
            </a:r>
            <a:r>
              <a:rPr spc="-110" dirty="0"/>
              <a:t> </a:t>
            </a:r>
            <a:r>
              <a:rPr spc="-13" dirty="0"/>
              <a:t>role?</a:t>
            </a:r>
          </a:p>
          <a:p>
            <a:pPr marL="8467" marR="921219">
              <a:lnSpc>
                <a:spcPct val="105100"/>
              </a:lnSpc>
              <a:spcBef>
                <a:spcPts val="1497"/>
              </a:spcBef>
            </a:pPr>
            <a:r>
              <a:rPr spc="-93" dirty="0"/>
              <a:t>What</a:t>
            </a:r>
            <a:r>
              <a:rPr spc="-140" dirty="0"/>
              <a:t> </a:t>
            </a:r>
            <a:r>
              <a:rPr dirty="0"/>
              <a:t>has</a:t>
            </a:r>
            <a:r>
              <a:rPr spc="-193" dirty="0"/>
              <a:t> </a:t>
            </a:r>
            <a:r>
              <a:rPr spc="-70" dirty="0"/>
              <a:t>worked</a:t>
            </a:r>
            <a:r>
              <a:rPr spc="-130" dirty="0"/>
              <a:t> </a:t>
            </a:r>
            <a:r>
              <a:rPr spc="-133" dirty="0"/>
              <a:t>well</a:t>
            </a:r>
            <a:r>
              <a:rPr spc="-97" dirty="0"/>
              <a:t> </a:t>
            </a:r>
            <a:r>
              <a:rPr spc="-76" dirty="0"/>
              <a:t>for</a:t>
            </a:r>
            <a:r>
              <a:rPr spc="-130" dirty="0"/>
              <a:t> </a:t>
            </a:r>
            <a:r>
              <a:rPr spc="-76" dirty="0"/>
              <a:t>you</a:t>
            </a:r>
            <a:r>
              <a:rPr spc="-130" dirty="0"/>
              <a:t> </a:t>
            </a:r>
            <a:r>
              <a:rPr spc="-60" dirty="0"/>
              <a:t>when</a:t>
            </a:r>
            <a:r>
              <a:rPr spc="-130" dirty="0"/>
              <a:t> </a:t>
            </a:r>
            <a:r>
              <a:rPr spc="-120" dirty="0"/>
              <a:t>trying</a:t>
            </a:r>
            <a:r>
              <a:rPr spc="-110" dirty="0"/>
              <a:t> </a:t>
            </a:r>
            <a:r>
              <a:rPr spc="-23" dirty="0"/>
              <a:t>to</a:t>
            </a:r>
            <a:r>
              <a:rPr spc="-130" dirty="0"/>
              <a:t> </a:t>
            </a:r>
            <a:r>
              <a:rPr spc="-123" dirty="0"/>
              <a:t>implement</a:t>
            </a:r>
            <a:r>
              <a:rPr spc="-110" dirty="0"/>
              <a:t> </a:t>
            </a:r>
            <a:r>
              <a:rPr spc="-13" dirty="0"/>
              <a:t>more </a:t>
            </a:r>
            <a:r>
              <a:rPr spc="-107" dirty="0"/>
              <a:t>inclusive</a:t>
            </a:r>
            <a:r>
              <a:rPr spc="-90" dirty="0"/>
              <a:t> </a:t>
            </a:r>
            <a:r>
              <a:rPr spc="-7" dirty="0"/>
              <a:t>policies?</a:t>
            </a:r>
          </a:p>
        </p:txBody>
      </p:sp>
    </p:spTree>
    <p:extLst>
      <p:ext uri="{BB962C8B-B14F-4D97-AF65-F5344CB8AC3E}">
        <p14:creationId xmlns:p14="http://schemas.microsoft.com/office/powerpoint/2010/main" val="3320884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5502" y="497007"/>
            <a:ext cx="8640996" cy="54209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>
              <a:lnSpc>
                <a:spcPct val="100000"/>
              </a:lnSpc>
              <a:spcBef>
                <a:spcPts val="67"/>
              </a:spcBef>
            </a:pPr>
            <a:r>
              <a:rPr sz="3467" spc="-227" dirty="0">
                <a:solidFill>
                  <a:srgbClr val="000000"/>
                </a:solidFill>
                <a:latin typeface="Arial Black"/>
                <a:cs typeface="Arial Black"/>
              </a:rPr>
              <a:t>Questions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130" dirty="0">
                <a:solidFill>
                  <a:srgbClr val="000000"/>
                </a:solidFill>
                <a:latin typeface="Arial Black"/>
                <a:cs typeface="Arial Black"/>
              </a:rPr>
              <a:t>pour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190" dirty="0">
                <a:solidFill>
                  <a:srgbClr val="000000"/>
                </a:solidFill>
                <a:latin typeface="Arial Black"/>
                <a:cs typeface="Arial Black"/>
              </a:rPr>
              <a:t>table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200" dirty="0">
                <a:solidFill>
                  <a:srgbClr val="000000"/>
                </a:solidFill>
                <a:latin typeface="Arial Black"/>
                <a:cs typeface="Arial Black"/>
              </a:rPr>
              <a:t>de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270" dirty="0">
                <a:solidFill>
                  <a:srgbClr val="000000"/>
                </a:solidFill>
                <a:latin typeface="Arial Black"/>
                <a:cs typeface="Arial Black"/>
              </a:rPr>
              <a:t>discussions</a:t>
            </a:r>
            <a:r>
              <a:rPr lang="en-CA" sz="3467" spc="-270" dirty="0">
                <a:solidFill>
                  <a:srgbClr val="000000"/>
                </a:solidFill>
                <a:latin typeface="Arial Black"/>
                <a:cs typeface="Arial Black"/>
              </a:rPr>
              <a:t> # 1</a:t>
            </a:r>
            <a:endParaRPr sz="3467" dirty="0">
              <a:latin typeface="Arial Black"/>
              <a:cs typeface="Arial Black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4067" y="1643421"/>
            <a:ext cx="139700" cy="3869267"/>
            <a:chOff x="546100" y="2465132"/>
            <a:chExt cx="209550" cy="58039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5150" y="2465132"/>
              <a:ext cx="177800" cy="1778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150" y="4020882"/>
              <a:ext cx="177800" cy="1778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5150" y="5576632"/>
              <a:ext cx="177800" cy="1778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1500" y="7138732"/>
              <a:ext cx="184150" cy="18414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6100" y="8097582"/>
              <a:ext cx="171450" cy="171449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2438" marR="379326">
              <a:lnSpc>
                <a:spcPct val="101299"/>
              </a:lnSpc>
              <a:spcBef>
                <a:spcPts val="40"/>
              </a:spcBef>
            </a:pPr>
            <a:r>
              <a:rPr dirty="0"/>
              <a:t>Quels</a:t>
            </a:r>
            <a:r>
              <a:rPr spc="-160" dirty="0"/>
              <a:t> </a:t>
            </a:r>
            <a:r>
              <a:rPr spc="-47" dirty="0"/>
              <a:t>sont</a:t>
            </a:r>
            <a:r>
              <a:rPr spc="-160" dirty="0"/>
              <a:t> </a:t>
            </a:r>
            <a:r>
              <a:rPr spc="-50" dirty="0"/>
              <a:t>les</a:t>
            </a:r>
            <a:r>
              <a:rPr spc="-157" dirty="0"/>
              <a:t> </a:t>
            </a:r>
            <a:r>
              <a:rPr spc="-33" dirty="0"/>
              <a:t>deux</a:t>
            </a:r>
            <a:r>
              <a:rPr spc="-160" dirty="0"/>
              <a:t> </a:t>
            </a:r>
            <a:r>
              <a:rPr spc="-63" dirty="0"/>
              <a:t>principaux</a:t>
            </a:r>
            <a:r>
              <a:rPr spc="-157" dirty="0"/>
              <a:t> </a:t>
            </a:r>
            <a:r>
              <a:rPr spc="-20" dirty="0"/>
              <a:t>défis</a:t>
            </a:r>
            <a:r>
              <a:rPr spc="-157" dirty="0"/>
              <a:t> </a:t>
            </a:r>
            <a:r>
              <a:rPr spc="-47" dirty="0"/>
              <a:t>auxquels</a:t>
            </a:r>
            <a:r>
              <a:rPr spc="-160" dirty="0"/>
              <a:t> </a:t>
            </a:r>
            <a:r>
              <a:rPr spc="-43" dirty="0"/>
              <a:t>vous</a:t>
            </a:r>
            <a:r>
              <a:rPr spc="-157" dirty="0"/>
              <a:t> </a:t>
            </a:r>
            <a:r>
              <a:rPr spc="-20" dirty="0"/>
              <a:t>êtes</a:t>
            </a:r>
            <a:r>
              <a:rPr spc="-160" dirty="0"/>
              <a:t> </a:t>
            </a:r>
            <a:r>
              <a:rPr spc="-50" dirty="0"/>
              <a:t>actuellement </a:t>
            </a:r>
            <a:r>
              <a:rPr spc="-60" dirty="0"/>
              <a:t>confronté</a:t>
            </a:r>
            <a:r>
              <a:rPr spc="-163" dirty="0"/>
              <a:t> </a:t>
            </a:r>
            <a:r>
              <a:rPr dirty="0"/>
              <a:t>en</a:t>
            </a:r>
            <a:r>
              <a:rPr spc="-150" dirty="0"/>
              <a:t> </a:t>
            </a:r>
            <a:r>
              <a:rPr spc="-87" dirty="0"/>
              <a:t>tant</a:t>
            </a:r>
            <a:r>
              <a:rPr spc="-136" dirty="0"/>
              <a:t> </a:t>
            </a:r>
            <a:r>
              <a:rPr dirty="0"/>
              <a:t>que</a:t>
            </a:r>
            <a:r>
              <a:rPr spc="-150" dirty="0"/>
              <a:t> </a:t>
            </a:r>
            <a:r>
              <a:rPr spc="-47" dirty="0"/>
              <a:t>gestionnaire</a:t>
            </a:r>
            <a:r>
              <a:rPr spc="-147" dirty="0"/>
              <a:t> </a:t>
            </a:r>
            <a:r>
              <a:rPr spc="373" dirty="0"/>
              <a:t>?</a:t>
            </a:r>
          </a:p>
          <a:p>
            <a:pPr marL="22438" marR="3387">
              <a:lnSpc>
                <a:spcPct val="101299"/>
              </a:lnSpc>
              <a:spcBef>
                <a:spcPts val="1037"/>
              </a:spcBef>
            </a:pPr>
            <a:r>
              <a:rPr dirty="0"/>
              <a:t>Quels</a:t>
            </a:r>
            <a:r>
              <a:rPr spc="-160" dirty="0"/>
              <a:t> </a:t>
            </a:r>
            <a:r>
              <a:rPr spc="-47" dirty="0"/>
              <a:t>sont</a:t>
            </a:r>
            <a:r>
              <a:rPr spc="-147" dirty="0"/>
              <a:t> </a:t>
            </a:r>
            <a:r>
              <a:rPr spc="-50" dirty="0"/>
              <a:t>les</a:t>
            </a:r>
            <a:r>
              <a:rPr spc="-147" dirty="0"/>
              <a:t> </a:t>
            </a:r>
            <a:r>
              <a:rPr spc="-87" dirty="0"/>
              <a:t>éléments</a:t>
            </a:r>
            <a:r>
              <a:rPr spc="-133" dirty="0"/>
              <a:t> </a:t>
            </a:r>
            <a:r>
              <a:rPr spc="-7" dirty="0"/>
              <a:t>clés</a:t>
            </a:r>
            <a:r>
              <a:rPr spc="-147" dirty="0"/>
              <a:t> </a:t>
            </a:r>
            <a:r>
              <a:rPr spc="-40" dirty="0"/>
              <a:t>pour</a:t>
            </a:r>
            <a:r>
              <a:rPr spc="-147" dirty="0"/>
              <a:t> </a:t>
            </a:r>
            <a:r>
              <a:rPr spc="-60" dirty="0"/>
              <a:t>lesquels</a:t>
            </a:r>
            <a:r>
              <a:rPr spc="-147" dirty="0"/>
              <a:t> </a:t>
            </a:r>
            <a:r>
              <a:rPr spc="-43" dirty="0"/>
              <a:t>vous</a:t>
            </a:r>
            <a:r>
              <a:rPr spc="-147" dirty="0"/>
              <a:t> </a:t>
            </a:r>
            <a:r>
              <a:rPr spc="-40" dirty="0"/>
              <a:t>aurez</a:t>
            </a:r>
            <a:r>
              <a:rPr spc="-147" dirty="0"/>
              <a:t> </a:t>
            </a:r>
            <a:r>
              <a:rPr spc="-17" dirty="0"/>
              <a:t>besoin</a:t>
            </a:r>
            <a:r>
              <a:rPr spc="-147" dirty="0"/>
              <a:t> </a:t>
            </a:r>
            <a:r>
              <a:rPr dirty="0"/>
              <a:t>de</a:t>
            </a:r>
            <a:r>
              <a:rPr spc="-147" dirty="0"/>
              <a:t> </a:t>
            </a:r>
            <a:r>
              <a:rPr spc="-7" dirty="0"/>
              <a:t>soutien </a:t>
            </a:r>
            <a:r>
              <a:rPr dirty="0"/>
              <a:t>dans</a:t>
            </a:r>
            <a:r>
              <a:rPr spc="-127" dirty="0"/>
              <a:t> </a:t>
            </a:r>
            <a:r>
              <a:rPr spc="-50" dirty="0"/>
              <a:t>les</a:t>
            </a:r>
            <a:r>
              <a:rPr spc="-123" dirty="0"/>
              <a:t> </a:t>
            </a:r>
            <a:r>
              <a:rPr spc="-27" dirty="0"/>
              <a:t>prochains</a:t>
            </a:r>
            <a:r>
              <a:rPr spc="-123" dirty="0"/>
              <a:t> </a:t>
            </a:r>
            <a:r>
              <a:rPr spc="-70" dirty="0"/>
              <a:t>mois</a:t>
            </a:r>
            <a:r>
              <a:rPr spc="-127" dirty="0"/>
              <a:t> </a:t>
            </a:r>
            <a:r>
              <a:rPr spc="373" dirty="0"/>
              <a:t>?</a:t>
            </a:r>
          </a:p>
          <a:p>
            <a:pPr marL="22438" marR="610054">
              <a:lnSpc>
                <a:spcPct val="101299"/>
              </a:lnSpc>
              <a:spcBef>
                <a:spcPts val="1033"/>
              </a:spcBef>
            </a:pPr>
            <a:r>
              <a:rPr spc="-23" dirty="0"/>
              <a:t>Quelle</a:t>
            </a:r>
            <a:r>
              <a:rPr spc="-157" dirty="0"/>
              <a:t> </a:t>
            </a:r>
            <a:r>
              <a:rPr spc="-37" dirty="0"/>
              <a:t>est</a:t>
            </a:r>
            <a:r>
              <a:rPr spc="-150" dirty="0"/>
              <a:t> </a:t>
            </a:r>
            <a:r>
              <a:rPr dirty="0"/>
              <a:t>la</a:t>
            </a:r>
            <a:r>
              <a:rPr spc="-150" dirty="0"/>
              <a:t> </a:t>
            </a:r>
            <a:r>
              <a:rPr dirty="0"/>
              <a:t>chose</a:t>
            </a:r>
            <a:r>
              <a:rPr spc="-153" dirty="0"/>
              <a:t> </a:t>
            </a:r>
            <a:r>
              <a:rPr dirty="0"/>
              <a:t>la</a:t>
            </a:r>
            <a:r>
              <a:rPr spc="-150" dirty="0"/>
              <a:t> </a:t>
            </a:r>
            <a:r>
              <a:rPr spc="-53" dirty="0"/>
              <a:t>plus</a:t>
            </a:r>
            <a:r>
              <a:rPr spc="-150" dirty="0"/>
              <a:t> </a:t>
            </a:r>
            <a:r>
              <a:rPr spc="-67" dirty="0"/>
              <a:t>significative</a:t>
            </a:r>
            <a:r>
              <a:rPr spc="-150" dirty="0"/>
              <a:t> </a:t>
            </a:r>
            <a:r>
              <a:rPr spc="-37" dirty="0"/>
              <a:t>qu'un</a:t>
            </a:r>
            <a:r>
              <a:rPr spc="-153" dirty="0"/>
              <a:t> </a:t>
            </a:r>
            <a:r>
              <a:rPr spc="-33" dirty="0"/>
              <a:t>leader</a:t>
            </a:r>
            <a:r>
              <a:rPr spc="-150" dirty="0"/>
              <a:t> </a:t>
            </a:r>
            <a:r>
              <a:rPr spc="-53" dirty="0"/>
              <a:t>ait</a:t>
            </a:r>
            <a:r>
              <a:rPr spc="-150" dirty="0"/>
              <a:t> </a:t>
            </a:r>
            <a:r>
              <a:rPr spc="-73" dirty="0"/>
              <a:t>jamais</a:t>
            </a:r>
            <a:r>
              <a:rPr spc="-147" dirty="0"/>
              <a:t> </a:t>
            </a:r>
            <a:r>
              <a:rPr spc="-13" dirty="0"/>
              <a:t>faite </a:t>
            </a:r>
            <a:r>
              <a:rPr spc="-40" dirty="0"/>
              <a:t>pour</a:t>
            </a:r>
            <a:r>
              <a:rPr spc="-180" dirty="0"/>
              <a:t> </a:t>
            </a:r>
            <a:r>
              <a:rPr spc="-43" dirty="0"/>
              <a:t>vous</a:t>
            </a:r>
            <a:r>
              <a:rPr spc="-177" dirty="0"/>
              <a:t> </a:t>
            </a:r>
            <a:r>
              <a:rPr spc="373" dirty="0"/>
              <a:t>?</a:t>
            </a:r>
          </a:p>
          <a:p>
            <a:pPr marL="36831">
              <a:lnSpc>
                <a:spcPct val="100000"/>
              </a:lnSpc>
              <a:spcBef>
                <a:spcPts val="1113"/>
              </a:spcBef>
            </a:pPr>
            <a:r>
              <a:rPr sz="3000" dirty="0"/>
              <a:t>Quels</a:t>
            </a:r>
            <a:r>
              <a:rPr sz="3000" spc="-136" dirty="0"/>
              <a:t> </a:t>
            </a:r>
            <a:r>
              <a:rPr sz="3000" spc="-50" dirty="0"/>
              <a:t>sont</a:t>
            </a:r>
            <a:r>
              <a:rPr sz="3000" spc="-123" dirty="0"/>
              <a:t> </a:t>
            </a:r>
            <a:r>
              <a:rPr sz="3000" spc="-47" dirty="0"/>
              <a:t>les</a:t>
            </a:r>
            <a:r>
              <a:rPr sz="3000" spc="-120" dirty="0"/>
              <a:t> </a:t>
            </a:r>
            <a:r>
              <a:rPr sz="3000" dirty="0"/>
              <a:t>aspects</a:t>
            </a:r>
            <a:r>
              <a:rPr sz="3000" spc="-120" dirty="0"/>
              <a:t> </a:t>
            </a:r>
            <a:r>
              <a:rPr sz="3000" spc="-47" dirty="0"/>
              <a:t>les</a:t>
            </a:r>
            <a:r>
              <a:rPr sz="3000" spc="-123" dirty="0"/>
              <a:t> </a:t>
            </a:r>
            <a:r>
              <a:rPr sz="3000" spc="-53" dirty="0"/>
              <a:t>plus</a:t>
            </a:r>
            <a:r>
              <a:rPr sz="3000" spc="-120" dirty="0"/>
              <a:t> </a:t>
            </a:r>
            <a:r>
              <a:rPr sz="3000" spc="-63" dirty="0"/>
              <a:t>gratifiants</a:t>
            </a:r>
            <a:r>
              <a:rPr sz="3000" spc="-123" dirty="0"/>
              <a:t> </a:t>
            </a:r>
            <a:r>
              <a:rPr sz="3000" dirty="0"/>
              <a:t>de</a:t>
            </a:r>
            <a:r>
              <a:rPr sz="3000" spc="-120" dirty="0"/>
              <a:t> votre</a:t>
            </a:r>
            <a:r>
              <a:rPr sz="3000" spc="-107" dirty="0"/>
              <a:t> </a:t>
            </a:r>
            <a:r>
              <a:rPr sz="3000" spc="-63" dirty="0"/>
              <a:t>fonction</a:t>
            </a:r>
            <a:r>
              <a:rPr sz="3000" spc="-120" dirty="0"/>
              <a:t> </a:t>
            </a:r>
            <a:r>
              <a:rPr sz="3000" spc="-67" dirty="0"/>
              <a:t>actuelle</a:t>
            </a:r>
            <a:r>
              <a:rPr sz="3000" spc="-120" dirty="0"/>
              <a:t> </a:t>
            </a:r>
            <a:r>
              <a:rPr sz="3000" spc="383" dirty="0"/>
              <a:t>?</a:t>
            </a:r>
            <a:endParaRPr sz="3000"/>
          </a:p>
          <a:p>
            <a:pPr marL="8467" marR="361121">
              <a:lnSpc>
                <a:spcPct val="100800"/>
              </a:lnSpc>
              <a:spcBef>
                <a:spcPts val="1440"/>
              </a:spcBef>
            </a:pPr>
            <a:r>
              <a:rPr sz="2867" dirty="0"/>
              <a:t>Qu'est-</a:t>
            </a:r>
            <a:r>
              <a:rPr sz="2867" spc="40" dirty="0"/>
              <a:t>ce</a:t>
            </a:r>
            <a:r>
              <a:rPr sz="2867" spc="-136" dirty="0"/>
              <a:t> </a:t>
            </a:r>
            <a:r>
              <a:rPr sz="2867" spc="-57" dirty="0"/>
              <a:t>qui</a:t>
            </a:r>
            <a:r>
              <a:rPr sz="2867" spc="-136" dirty="0"/>
              <a:t> </a:t>
            </a:r>
            <a:r>
              <a:rPr sz="2867" spc="133" dirty="0"/>
              <a:t>a</a:t>
            </a:r>
            <a:r>
              <a:rPr sz="2867" spc="-136" dirty="0"/>
              <a:t> </a:t>
            </a:r>
            <a:r>
              <a:rPr sz="2867" spc="-37" dirty="0"/>
              <a:t>bien</a:t>
            </a:r>
            <a:r>
              <a:rPr sz="2867" spc="-136" dirty="0"/>
              <a:t> </a:t>
            </a:r>
            <a:r>
              <a:rPr sz="2867" spc="-53" dirty="0"/>
              <a:t>fonctionné</a:t>
            </a:r>
            <a:r>
              <a:rPr sz="2867" spc="-136" dirty="0"/>
              <a:t> </a:t>
            </a:r>
            <a:r>
              <a:rPr sz="2867" spc="-40" dirty="0"/>
              <a:t>pour</a:t>
            </a:r>
            <a:r>
              <a:rPr sz="2867" spc="-136" dirty="0"/>
              <a:t> </a:t>
            </a:r>
            <a:r>
              <a:rPr sz="2867" spc="-43" dirty="0"/>
              <a:t>vous</a:t>
            </a:r>
            <a:r>
              <a:rPr sz="2867" spc="-136" dirty="0"/>
              <a:t> </a:t>
            </a:r>
            <a:r>
              <a:rPr sz="2867" spc="-60" dirty="0"/>
              <a:t>lorsque</a:t>
            </a:r>
            <a:r>
              <a:rPr sz="2867" spc="-136" dirty="0"/>
              <a:t> </a:t>
            </a:r>
            <a:r>
              <a:rPr sz="2867" spc="-43" dirty="0"/>
              <a:t>vous</a:t>
            </a:r>
            <a:r>
              <a:rPr sz="2867" spc="-136" dirty="0"/>
              <a:t> </a:t>
            </a:r>
            <a:r>
              <a:rPr sz="2867" dirty="0"/>
              <a:t>avez</a:t>
            </a:r>
            <a:r>
              <a:rPr sz="2867" spc="-136" dirty="0"/>
              <a:t> </a:t>
            </a:r>
            <a:r>
              <a:rPr sz="2867" dirty="0"/>
              <a:t>essayé</a:t>
            </a:r>
            <a:r>
              <a:rPr sz="2867" spc="-136" dirty="0"/>
              <a:t> </a:t>
            </a:r>
            <a:r>
              <a:rPr sz="2867" spc="-17" dirty="0"/>
              <a:t>de </a:t>
            </a:r>
            <a:r>
              <a:rPr sz="2867" spc="-140" dirty="0"/>
              <a:t>mettre</a:t>
            </a:r>
            <a:r>
              <a:rPr sz="2867" spc="-87" dirty="0"/>
              <a:t> </a:t>
            </a:r>
            <a:r>
              <a:rPr sz="2867" dirty="0"/>
              <a:t>en</a:t>
            </a:r>
            <a:r>
              <a:rPr sz="2867" spc="-157" dirty="0"/>
              <a:t> </a:t>
            </a:r>
            <a:r>
              <a:rPr sz="2867" spc="-87" dirty="0"/>
              <a:t>œuvre</a:t>
            </a:r>
            <a:r>
              <a:rPr sz="2867" spc="-120" dirty="0"/>
              <a:t> </a:t>
            </a:r>
            <a:r>
              <a:rPr sz="2867" dirty="0"/>
              <a:t>des</a:t>
            </a:r>
            <a:r>
              <a:rPr sz="2867" spc="-123" dirty="0"/>
              <a:t> </a:t>
            </a:r>
            <a:r>
              <a:rPr sz="2867" spc="-67" dirty="0"/>
              <a:t>politiques</a:t>
            </a:r>
            <a:r>
              <a:rPr sz="2867" spc="-120" dirty="0"/>
              <a:t> </a:t>
            </a:r>
            <a:r>
              <a:rPr sz="2867" spc="-53" dirty="0"/>
              <a:t>plus</a:t>
            </a:r>
            <a:r>
              <a:rPr sz="2867" spc="-120" dirty="0"/>
              <a:t> </a:t>
            </a:r>
            <a:r>
              <a:rPr sz="2867" spc="-87" dirty="0"/>
              <a:t>inclusives</a:t>
            </a:r>
            <a:r>
              <a:rPr sz="2867" spc="-123" dirty="0"/>
              <a:t> </a:t>
            </a:r>
            <a:r>
              <a:rPr sz="2867" spc="367" dirty="0"/>
              <a:t>?</a:t>
            </a:r>
            <a:endParaRPr sz="2867"/>
          </a:p>
        </p:txBody>
      </p:sp>
    </p:spTree>
    <p:extLst>
      <p:ext uri="{BB962C8B-B14F-4D97-AF65-F5344CB8AC3E}">
        <p14:creationId xmlns:p14="http://schemas.microsoft.com/office/powerpoint/2010/main" val="363907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6407483"/>
            <a:ext cx="12191999" cy="45051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00607" y="608563"/>
            <a:ext cx="7429217" cy="54525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sz="3467" spc="-227" dirty="0">
                <a:solidFill>
                  <a:srgbClr val="000000"/>
                </a:solidFill>
                <a:latin typeface="Arial Black"/>
                <a:cs typeface="Arial Black"/>
              </a:rPr>
              <a:t>Questions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90" dirty="0">
                <a:solidFill>
                  <a:srgbClr val="000000"/>
                </a:solidFill>
                <a:latin typeface="Arial Black"/>
                <a:cs typeface="Arial Black"/>
              </a:rPr>
              <a:t>for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190" dirty="0">
                <a:solidFill>
                  <a:srgbClr val="000000"/>
                </a:solidFill>
                <a:latin typeface="Arial Black"/>
                <a:cs typeface="Arial Black"/>
              </a:rPr>
              <a:t>table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270" dirty="0">
                <a:solidFill>
                  <a:srgbClr val="000000"/>
                </a:solidFill>
                <a:latin typeface="Arial Black"/>
                <a:cs typeface="Arial Black"/>
              </a:rPr>
              <a:t>discussions</a:t>
            </a:r>
            <a:r>
              <a:rPr lang="en-CA" sz="3467" spc="-270" dirty="0">
                <a:solidFill>
                  <a:srgbClr val="000000"/>
                </a:solidFill>
                <a:latin typeface="Arial Black"/>
                <a:cs typeface="Arial Black"/>
              </a:rPr>
              <a:t> # 2</a:t>
            </a:r>
            <a:endParaRPr sz="3467" dirty="0">
              <a:latin typeface="Arial Black"/>
              <a:cs typeface="Arial Black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700" y="1831824"/>
            <a:ext cx="122767" cy="3441700"/>
            <a:chOff x="590550" y="2747736"/>
            <a:chExt cx="184150" cy="516255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0550" y="2747736"/>
              <a:ext cx="184150" cy="1841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0550" y="4881336"/>
              <a:ext cx="184150" cy="18415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0550" y="6303736"/>
              <a:ext cx="184150" cy="18414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0550" y="7726136"/>
              <a:ext cx="184150" cy="18414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58284" y="1617448"/>
            <a:ext cx="11012593" cy="4280747"/>
          </a:xfrm>
          <a:prstGeom prst="rect">
            <a:avLst/>
          </a:prstGeom>
        </p:spPr>
        <p:txBody>
          <a:bodyPr vert="horz" wrap="square" lIns="0" tIns="4657" rIns="0" bIns="0" rtlCol="0">
            <a:spAutoFit/>
          </a:bodyPr>
          <a:lstStyle/>
          <a:p>
            <a:pPr marL="8467" marR="3387">
              <a:lnSpc>
                <a:spcPct val="101400"/>
              </a:lnSpc>
              <a:spcBef>
                <a:spcPts val="37"/>
              </a:spcBef>
            </a:pPr>
            <a:r>
              <a:rPr sz="3067" spc="-157" dirty="0">
                <a:latin typeface="Trebuchet MS"/>
                <a:cs typeface="Trebuchet MS"/>
              </a:rPr>
              <a:t>Two</a:t>
            </a:r>
            <a:r>
              <a:rPr sz="3067" spc="-93" dirty="0">
                <a:latin typeface="Trebuchet MS"/>
                <a:cs typeface="Trebuchet MS"/>
              </a:rPr>
              <a:t> </a:t>
            </a:r>
            <a:r>
              <a:rPr sz="3067" spc="-160" dirty="0">
                <a:latin typeface="Trebuchet MS"/>
                <a:cs typeface="Trebuchet MS"/>
              </a:rPr>
              <a:t>key</a:t>
            </a:r>
            <a:r>
              <a:rPr sz="3067" spc="-93" dirty="0">
                <a:latin typeface="Trebuchet MS"/>
                <a:cs typeface="Trebuchet MS"/>
              </a:rPr>
              <a:t> elements</a:t>
            </a:r>
            <a:r>
              <a:rPr sz="3067" spc="-140" dirty="0">
                <a:latin typeface="Trebuchet MS"/>
                <a:cs typeface="Trebuchet MS"/>
              </a:rPr>
              <a:t> </a:t>
            </a:r>
            <a:r>
              <a:rPr sz="3067" spc="-180" dirty="0">
                <a:latin typeface="Trebuchet MS"/>
                <a:cs typeface="Trebuchet MS"/>
              </a:rPr>
              <a:t>I</a:t>
            </a:r>
            <a:r>
              <a:rPr sz="3067" spc="-93" dirty="0">
                <a:latin typeface="Trebuchet MS"/>
                <a:cs typeface="Trebuchet MS"/>
              </a:rPr>
              <a:t> </a:t>
            </a:r>
            <a:r>
              <a:rPr sz="3067" dirty="0">
                <a:latin typeface="Trebuchet MS"/>
                <a:cs typeface="Trebuchet MS"/>
              </a:rPr>
              <a:t>am</a:t>
            </a:r>
            <a:r>
              <a:rPr sz="3067" spc="-217" dirty="0">
                <a:latin typeface="Trebuchet MS"/>
                <a:cs typeface="Trebuchet MS"/>
              </a:rPr>
              <a:t> </a:t>
            </a:r>
            <a:r>
              <a:rPr sz="3067" spc="-53" dirty="0">
                <a:latin typeface="Trebuchet MS"/>
                <a:cs typeface="Trebuchet MS"/>
              </a:rPr>
              <a:t>taking</a:t>
            </a:r>
            <a:r>
              <a:rPr sz="3067" spc="-130" dirty="0">
                <a:latin typeface="Trebuchet MS"/>
                <a:cs typeface="Trebuchet MS"/>
              </a:rPr>
              <a:t> </a:t>
            </a:r>
            <a:r>
              <a:rPr sz="3067" dirty="0">
                <a:latin typeface="Trebuchet MS"/>
                <a:cs typeface="Trebuchet MS"/>
              </a:rPr>
              <a:t>back</a:t>
            </a:r>
            <a:r>
              <a:rPr sz="3067" spc="-127" dirty="0">
                <a:latin typeface="Trebuchet MS"/>
                <a:cs typeface="Trebuchet MS"/>
              </a:rPr>
              <a:t> </a:t>
            </a:r>
            <a:r>
              <a:rPr sz="3067" spc="-23" dirty="0">
                <a:latin typeface="Trebuchet MS"/>
                <a:cs typeface="Trebuchet MS"/>
              </a:rPr>
              <a:t>to</a:t>
            </a:r>
            <a:r>
              <a:rPr sz="3067" spc="-127" dirty="0">
                <a:latin typeface="Trebuchet MS"/>
                <a:cs typeface="Trebuchet MS"/>
              </a:rPr>
              <a:t> </a:t>
            </a:r>
            <a:r>
              <a:rPr sz="3067" spc="-97" dirty="0">
                <a:latin typeface="Trebuchet MS"/>
                <a:cs typeface="Trebuchet MS"/>
              </a:rPr>
              <a:t>the</a:t>
            </a:r>
            <a:r>
              <a:rPr sz="3067" spc="-127" dirty="0">
                <a:latin typeface="Trebuchet MS"/>
                <a:cs typeface="Trebuchet MS"/>
              </a:rPr>
              <a:t> </a:t>
            </a:r>
            <a:r>
              <a:rPr sz="3067" spc="-50" dirty="0">
                <a:latin typeface="Trebuchet MS"/>
                <a:cs typeface="Trebuchet MS"/>
              </a:rPr>
              <a:t>workplace</a:t>
            </a:r>
            <a:r>
              <a:rPr sz="3067" spc="-127" dirty="0">
                <a:latin typeface="Trebuchet MS"/>
                <a:cs typeface="Trebuchet MS"/>
              </a:rPr>
              <a:t> </a:t>
            </a:r>
            <a:r>
              <a:rPr sz="3067" spc="-67" dirty="0">
                <a:latin typeface="Trebuchet MS"/>
                <a:cs typeface="Trebuchet MS"/>
              </a:rPr>
              <a:t>after</a:t>
            </a:r>
            <a:r>
              <a:rPr sz="3067" spc="-130" dirty="0">
                <a:latin typeface="Trebuchet MS"/>
                <a:cs typeface="Trebuchet MS"/>
              </a:rPr>
              <a:t> </a:t>
            </a:r>
            <a:r>
              <a:rPr sz="3067" spc="-30" dirty="0">
                <a:latin typeface="Trebuchet MS"/>
                <a:cs typeface="Trebuchet MS"/>
              </a:rPr>
              <a:t>today’s </a:t>
            </a:r>
            <a:r>
              <a:rPr sz="3067" spc="-100" dirty="0">
                <a:latin typeface="Trebuchet MS"/>
                <a:cs typeface="Trebuchet MS"/>
              </a:rPr>
              <a:t>event</a:t>
            </a:r>
            <a:r>
              <a:rPr sz="3067" spc="-127" dirty="0">
                <a:latin typeface="Trebuchet MS"/>
                <a:cs typeface="Trebuchet MS"/>
              </a:rPr>
              <a:t> </a:t>
            </a:r>
            <a:r>
              <a:rPr sz="3067" spc="-13" dirty="0">
                <a:latin typeface="Trebuchet MS"/>
                <a:cs typeface="Trebuchet MS"/>
              </a:rPr>
              <a:t>are…</a:t>
            </a:r>
            <a:endParaRPr sz="3067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33" dirty="0">
              <a:latin typeface="Trebuchet MS"/>
              <a:cs typeface="Trebuchet MS"/>
            </a:endParaRPr>
          </a:p>
          <a:p>
            <a:pPr marL="8467">
              <a:lnSpc>
                <a:spcPct val="100000"/>
              </a:lnSpc>
            </a:pPr>
            <a:r>
              <a:rPr sz="3067" spc="-70" dirty="0">
                <a:latin typeface="Trebuchet MS"/>
                <a:cs typeface="Trebuchet MS"/>
              </a:rPr>
              <a:t>Today</a:t>
            </a:r>
            <a:r>
              <a:rPr sz="3067" spc="-163" dirty="0">
                <a:latin typeface="Trebuchet MS"/>
                <a:cs typeface="Trebuchet MS"/>
              </a:rPr>
              <a:t> </a:t>
            </a:r>
            <a:r>
              <a:rPr sz="3067" dirty="0">
                <a:latin typeface="Trebuchet MS"/>
                <a:cs typeface="Trebuchet MS"/>
              </a:rPr>
              <a:t>was</a:t>
            </a:r>
            <a:r>
              <a:rPr sz="3067" spc="-130" dirty="0">
                <a:latin typeface="Trebuchet MS"/>
                <a:cs typeface="Trebuchet MS"/>
              </a:rPr>
              <a:t> </a:t>
            </a:r>
            <a:r>
              <a:rPr sz="3067" spc="-50" dirty="0">
                <a:latin typeface="Trebuchet MS"/>
                <a:cs typeface="Trebuchet MS"/>
              </a:rPr>
              <a:t>valuable</a:t>
            </a:r>
            <a:r>
              <a:rPr sz="3067" spc="-120" dirty="0">
                <a:latin typeface="Trebuchet MS"/>
                <a:cs typeface="Trebuchet MS"/>
              </a:rPr>
              <a:t> </a:t>
            </a:r>
            <a:r>
              <a:rPr sz="3067" dirty="0">
                <a:latin typeface="Trebuchet MS"/>
                <a:cs typeface="Trebuchet MS"/>
              </a:rPr>
              <a:t>use</a:t>
            </a:r>
            <a:r>
              <a:rPr sz="3067" spc="-120" dirty="0">
                <a:latin typeface="Trebuchet MS"/>
                <a:cs typeface="Trebuchet MS"/>
              </a:rPr>
              <a:t> </a:t>
            </a:r>
            <a:r>
              <a:rPr sz="3067" dirty="0">
                <a:latin typeface="Trebuchet MS"/>
                <a:cs typeface="Trebuchet MS"/>
              </a:rPr>
              <a:t>of</a:t>
            </a:r>
            <a:r>
              <a:rPr sz="3067" spc="-117" dirty="0">
                <a:latin typeface="Trebuchet MS"/>
                <a:cs typeface="Trebuchet MS"/>
              </a:rPr>
              <a:t> </a:t>
            </a:r>
            <a:r>
              <a:rPr sz="3067" spc="-210" dirty="0">
                <a:latin typeface="Trebuchet MS"/>
                <a:cs typeface="Trebuchet MS"/>
              </a:rPr>
              <a:t>my</a:t>
            </a:r>
            <a:r>
              <a:rPr sz="3067" spc="-93" dirty="0">
                <a:latin typeface="Trebuchet MS"/>
                <a:cs typeface="Trebuchet MS"/>
              </a:rPr>
              <a:t> </a:t>
            </a:r>
            <a:r>
              <a:rPr sz="3067" spc="-153" dirty="0">
                <a:latin typeface="Trebuchet MS"/>
                <a:cs typeface="Trebuchet MS"/>
              </a:rPr>
              <a:t>time</a:t>
            </a:r>
            <a:r>
              <a:rPr sz="3067" spc="-93" dirty="0">
                <a:latin typeface="Trebuchet MS"/>
                <a:cs typeface="Trebuchet MS"/>
              </a:rPr>
              <a:t> </a:t>
            </a:r>
            <a:r>
              <a:rPr sz="3067" spc="-7" dirty="0">
                <a:latin typeface="Trebuchet MS"/>
                <a:cs typeface="Trebuchet MS"/>
              </a:rPr>
              <a:t>because…</a:t>
            </a:r>
            <a:endParaRPr sz="3067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3233" dirty="0">
              <a:latin typeface="Trebuchet MS"/>
              <a:cs typeface="Trebuchet MS"/>
            </a:endParaRPr>
          </a:p>
          <a:p>
            <a:pPr marL="8467">
              <a:lnSpc>
                <a:spcPct val="100000"/>
              </a:lnSpc>
            </a:pPr>
            <a:r>
              <a:rPr sz="3067" spc="-83" dirty="0">
                <a:latin typeface="Trebuchet MS"/>
                <a:cs typeface="Trebuchet MS"/>
              </a:rPr>
              <a:t>After</a:t>
            </a:r>
            <a:r>
              <a:rPr sz="3067" spc="-150" dirty="0">
                <a:latin typeface="Trebuchet MS"/>
                <a:cs typeface="Trebuchet MS"/>
              </a:rPr>
              <a:t> </a:t>
            </a:r>
            <a:r>
              <a:rPr sz="3067" spc="-97" dirty="0">
                <a:latin typeface="Trebuchet MS"/>
                <a:cs typeface="Trebuchet MS"/>
              </a:rPr>
              <a:t>the</a:t>
            </a:r>
            <a:r>
              <a:rPr sz="3067" spc="-133" dirty="0">
                <a:latin typeface="Trebuchet MS"/>
                <a:cs typeface="Trebuchet MS"/>
              </a:rPr>
              <a:t> </a:t>
            </a:r>
            <a:r>
              <a:rPr sz="3067" spc="-20" dirty="0">
                <a:latin typeface="Trebuchet MS"/>
                <a:cs typeface="Trebuchet MS"/>
              </a:rPr>
              <a:t>sessions</a:t>
            </a:r>
            <a:r>
              <a:rPr sz="3067" spc="-180" dirty="0">
                <a:latin typeface="Trebuchet MS"/>
                <a:cs typeface="Trebuchet MS"/>
              </a:rPr>
              <a:t> </a:t>
            </a:r>
            <a:r>
              <a:rPr sz="3067" spc="-97" dirty="0">
                <a:latin typeface="Trebuchet MS"/>
                <a:cs typeface="Trebuchet MS"/>
              </a:rPr>
              <a:t>today,</a:t>
            </a:r>
            <a:r>
              <a:rPr sz="3067" spc="-133" dirty="0">
                <a:latin typeface="Trebuchet MS"/>
                <a:cs typeface="Trebuchet MS"/>
              </a:rPr>
              <a:t> </a:t>
            </a:r>
            <a:r>
              <a:rPr sz="3067" spc="-180" dirty="0">
                <a:latin typeface="Trebuchet MS"/>
                <a:cs typeface="Trebuchet MS"/>
              </a:rPr>
              <a:t>I</a:t>
            </a:r>
            <a:r>
              <a:rPr sz="3067" spc="-93" dirty="0">
                <a:latin typeface="Trebuchet MS"/>
                <a:cs typeface="Trebuchet MS"/>
              </a:rPr>
              <a:t> </a:t>
            </a:r>
            <a:r>
              <a:rPr sz="3067" dirty="0">
                <a:latin typeface="Trebuchet MS"/>
                <a:cs typeface="Trebuchet MS"/>
              </a:rPr>
              <a:t>am</a:t>
            </a:r>
            <a:r>
              <a:rPr sz="3067" spc="-140" dirty="0">
                <a:latin typeface="Trebuchet MS"/>
                <a:cs typeface="Trebuchet MS"/>
              </a:rPr>
              <a:t> </a:t>
            </a:r>
            <a:r>
              <a:rPr sz="3067" spc="-50" dirty="0">
                <a:latin typeface="Trebuchet MS"/>
                <a:cs typeface="Trebuchet MS"/>
              </a:rPr>
              <a:t>feeling</a:t>
            </a:r>
            <a:r>
              <a:rPr sz="3067" spc="-136" dirty="0">
                <a:latin typeface="Trebuchet MS"/>
                <a:cs typeface="Trebuchet MS"/>
              </a:rPr>
              <a:t> </a:t>
            </a:r>
            <a:r>
              <a:rPr sz="3067" spc="-93" dirty="0">
                <a:latin typeface="Trebuchet MS"/>
                <a:cs typeface="Trebuchet MS"/>
              </a:rPr>
              <a:t>more</a:t>
            </a:r>
            <a:r>
              <a:rPr sz="3067" spc="-136" dirty="0">
                <a:latin typeface="Trebuchet MS"/>
                <a:cs typeface="Trebuchet MS"/>
              </a:rPr>
              <a:t> </a:t>
            </a:r>
            <a:r>
              <a:rPr sz="3067" spc="-57" dirty="0">
                <a:latin typeface="Trebuchet MS"/>
                <a:cs typeface="Trebuchet MS"/>
              </a:rPr>
              <a:t>confident</a:t>
            </a:r>
            <a:r>
              <a:rPr sz="3067" spc="-140" dirty="0">
                <a:latin typeface="Trebuchet MS"/>
                <a:cs typeface="Trebuchet MS"/>
              </a:rPr>
              <a:t> </a:t>
            </a:r>
            <a:r>
              <a:rPr sz="3067" spc="-7" dirty="0">
                <a:latin typeface="Trebuchet MS"/>
                <a:cs typeface="Trebuchet MS"/>
              </a:rPr>
              <a:t>about…</a:t>
            </a:r>
            <a:endParaRPr sz="3067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 dirty="0">
              <a:latin typeface="Trebuchet MS"/>
              <a:cs typeface="Trebuchet MS"/>
            </a:endParaRPr>
          </a:p>
          <a:p>
            <a:pPr marL="8467" marR="1042722">
              <a:lnSpc>
                <a:spcPct val="101400"/>
              </a:lnSpc>
            </a:pPr>
            <a:r>
              <a:rPr sz="3067" spc="-180" dirty="0">
                <a:latin typeface="Trebuchet MS"/>
                <a:cs typeface="Trebuchet MS"/>
              </a:rPr>
              <a:t>I</a:t>
            </a:r>
            <a:r>
              <a:rPr sz="3067" spc="-93" dirty="0">
                <a:latin typeface="Trebuchet MS"/>
                <a:cs typeface="Trebuchet MS"/>
              </a:rPr>
              <a:t> </a:t>
            </a:r>
            <a:r>
              <a:rPr sz="3067" spc="-50" dirty="0">
                <a:latin typeface="Trebuchet MS"/>
                <a:cs typeface="Trebuchet MS"/>
              </a:rPr>
              <a:t>would</a:t>
            </a:r>
            <a:r>
              <a:rPr sz="3067" spc="-183" dirty="0">
                <a:latin typeface="Trebuchet MS"/>
                <a:cs typeface="Trebuchet MS"/>
              </a:rPr>
              <a:t> </a:t>
            </a:r>
            <a:r>
              <a:rPr sz="3067" spc="-167" dirty="0">
                <a:latin typeface="Trebuchet MS"/>
                <a:cs typeface="Trebuchet MS"/>
              </a:rPr>
              <a:t>like</a:t>
            </a:r>
            <a:r>
              <a:rPr sz="3067" spc="-93" dirty="0">
                <a:latin typeface="Trebuchet MS"/>
                <a:cs typeface="Trebuchet MS"/>
              </a:rPr>
              <a:t> </a:t>
            </a:r>
            <a:r>
              <a:rPr sz="3067" spc="143" dirty="0">
                <a:latin typeface="Trebuchet MS"/>
                <a:cs typeface="Trebuchet MS"/>
              </a:rPr>
              <a:t>a</a:t>
            </a:r>
            <a:r>
              <a:rPr sz="3067" spc="-193" dirty="0">
                <a:latin typeface="Trebuchet MS"/>
                <a:cs typeface="Trebuchet MS"/>
              </a:rPr>
              <a:t> </a:t>
            </a:r>
            <a:r>
              <a:rPr sz="3067" spc="-130" dirty="0">
                <a:latin typeface="Trebuchet MS"/>
                <a:cs typeface="Trebuchet MS"/>
              </a:rPr>
              <a:t>future</a:t>
            </a:r>
            <a:r>
              <a:rPr sz="3067" spc="-100" dirty="0">
                <a:latin typeface="Trebuchet MS"/>
                <a:cs typeface="Trebuchet MS"/>
              </a:rPr>
              <a:t> event</a:t>
            </a:r>
            <a:r>
              <a:rPr sz="3067" spc="-133" dirty="0">
                <a:latin typeface="Trebuchet MS"/>
                <a:cs typeface="Trebuchet MS"/>
              </a:rPr>
              <a:t> </a:t>
            </a:r>
            <a:r>
              <a:rPr sz="3067" spc="-23" dirty="0">
                <a:latin typeface="Trebuchet MS"/>
                <a:cs typeface="Trebuchet MS"/>
              </a:rPr>
              <a:t>to</a:t>
            </a:r>
            <a:r>
              <a:rPr sz="3067" spc="-130" dirty="0">
                <a:latin typeface="Trebuchet MS"/>
                <a:cs typeface="Trebuchet MS"/>
              </a:rPr>
              <a:t> </a:t>
            </a:r>
            <a:r>
              <a:rPr sz="3067" spc="-70" dirty="0">
                <a:latin typeface="Trebuchet MS"/>
                <a:cs typeface="Trebuchet MS"/>
              </a:rPr>
              <a:t>include</a:t>
            </a:r>
            <a:r>
              <a:rPr sz="3067" spc="-133" dirty="0">
                <a:latin typeface="Trebuchet MS"/>
                <a:cs typeface="Trebuchet MS"/>
              </a:rPr>
              <a:t> </a:t>
            </a:r>
            <a:r>
              <a:rPr sz="3067" spc="-97" dirty="0">
                <a:latin typeface="Trebuchet MS"/>
                <a:cs typeface="Trebuchet MS"/>
              </a:rPr>
              <a:t>the</a:t>
            </a:r>
            <a:r>
              <a:rPr sz="3067" spc="-133" dirty="0">
                <a:latin typeface="Trebuchet MS"/>
                <a:cs typeface="Trebuchet MS"/>
              </a:rPr>
              <a:t> </a:t>
            </a:r>
            <a:r>
              <a:rPr sz="3067" spc="-63" dirty="0">
                <a:latin typeface="Trebuchet MS"/>
                <a:cs typeface="Trebuchet MS"/>
              </a:rPr>
              <a:t>following</a:t>
            </a:r>
            <a:r>
              <a:rPr sz="3067" spc="-130" dirty="0">
                <a:latin typeface="Trebuchet MS"/>
                <a:cs typeface="Trebuchet MS"/>
              </a:rPr>
              <a:t> </a:t>
            </a:r>
            <a:r>
              <a:rPr sz="3067" spc="-20" dirty="0">
                <a:latin typeface="Trebuchet MS"/>
                <a:cs typeface="Trebuchet MS"/>
              </a:rPr>
              <a:t>topics</a:t>
            </a:r>
            <a:r>
              <a:rPr sz="3067" spc="-133" dirty="0">
                <a:latin typeface="Trebuchet MS"/>
                <a:cs typeface="Trebuchet MS"/>
              </a:rPr>
              <a:t> </a:t>
            </a:r>
            <a:r>
              <a:rPr sz="3067" spc="-17" dirty="0">
                <a:latin typeface="Trebuchet MS"/>
                <a:cs typeface="Trebuchet MS"/>
              </a:rPr>
              <a:t>or </a:t>
            </a:r>
            <a:r>
              <a:rPr sz="3067" spc="-43" dirty="0">
                <a:latin typeface="Trebuchet MS"/>
                <a:cs typeface="Trebuchet MS"/>
              </a:rPr>
              <a:t>activities…</a:t>
            </a:r>
            <a:endParaRPr sz="3067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4186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0754" y="497007"/>
            <a:ext cx="8621946" cy="54209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sz="3467" spc="-227" dirty="0">
                <a:solidFill>
                  <a:srgbClr val="000000"/>
                </a:solidFill>
                <a:latin typeface="Arial Black"/>
                <a:cs typeface="Arial Black"/>
              </a:rPr>
              <a:t>Questions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130" dirty="0">
                <a:solidFill>
                  <a:srgbClr val="000000"/>
                </a:solidFill>
                <a:latin typeface="Arial Black"/>
                <a:cs typeface="Arial Black"/>
              </a:rPr>
              <a:t>pour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190" dirty="0">
                <a:solidFill>
                  <a:srgbClr val="000000"/>
                </a:solidFill>
                <a:latin typeface="Arial Black"/>
                <a:cs typeface="Arial Black"/>
              </a:rPr>
              <a:t>table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200" dirty="0">
                <a:solidFill>
                  <a:srgbClr val="000000"/>
                </a:solidFill>
                <a:latin typeface="Arial Black"/>
                <a:cs typeface="Arial Black"/>
              </a:rPr>
              <a:t>de</a:t>
            </a:r>
            <a:r>
              <a:rPr sz="3467" spc="-33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467" spc="-270" dirty="0">
                <a:solidFill>
                  <a:srgbClr val="000000"/>
                </a:solidFill>
                <a:latin typeface="Arial Black"/>
                <a:cs typeface="Arial Black"/>
              </a:rPr>
              <a:t>discussions</a:t>
            </a:r>
            <a:r>
              <a:rPr lang="en-CA" sz="3467" spc="-270" dirty="0">
                <a:solidFill>
                  <a:srgbClr val="000000"/>
                </a:solidFill>
                <a:latin typeface="Arial Black"/>
                <a:cs typeface="Arial Black"/>
              </a:rPr>
              <a:t> # 2</a:t>
            </a:r>
            <a:endParaRPr sz="3467" dirty="0">
              <a:latin typeface="Arial Black"/>
              <a:cs typeface="Arial Black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5600" y="1729166"/>
            <a:ext cx="120650" cy="3683000"/>
            <a:chOff x="533399" y="2593749"/>
            <a:chExt cx="180975" cy="5524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399" y="2593749"/>
              <a:ext cx="180975" cy="18097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399" y="4374924"/>
              <a:ext cx="180975" cy="18097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399" y="6156098"/>
              <a:ext cx="180975" cy="18097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399" y="7937274"/>
              <a:ext cx="180975" cy="18097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195" rIns="0" bIns="0" rtlCol="0">
            <a:spAutoFit/>
          </a:bodyPr>
          <a:lstStyle/>
          <a:p>
            <a:pPr marL="22438" marR="519033">
              <a:lnSpc>
                <a:spcPct val="100899"/>
              </a:lnSpc>
              <a:spcBef>
                <a:spcPts val="57"/>
              </a:spcBef>
            </a:pPr>
            <a:r>
              <a:rPr spc="-13" dirty="0"/>
              <a:t>Deux</a:t>
            </a:r>
            <a:r>
              <a:rPr spc="-163" dirty="0"/>
              <a:t> </a:t>
            </a:r>
            <a:r>
              <a:rPr spc="-87" dirty="0"/>
              <a:t>éléments</a:t>
            </a:r>
            <a:r>
              <a:rPr spc="-110" dirty="0"/>
              <a:t> </a:t>
            </a:r>
            <a:r>
              <a:rPr spc="-7" dirty="0"/>
              <a:t>clés</a:t>
            </a:r>
            <a:r>
              <a:rPr spc="-110" dirty="0"/>
              <a:t> </a:t>
            </a:r>
            <a:r>
              <a:rPr dirty="0"/>
              <a:t>que</a:t>
            </a:r>
            <a:r>
              <a:rPr spc="-113" dirty="0"/>
              <a:t> </a:t>
            </a:r>
            <a:r>
              <a:rPr spc="-197" dirty="0"/>
              <a:t>je</a:t>
            </a:r>
            <a:r>
              <a:rPr spc="-87" dirty="0"/>
              <a:t> </a:t>
            </a:r>
            <a:r>
              <a:rPr spc="-43" dirty="0"/>
              <a:t>rapporte</a:t>
            </a:r>
            <a:r>
              <a:rPr spc="-110" dirty="0"/>
              <a:t> </a:t>
            </a:r>
            <a:r>
              <a:rPr dirty="0"/>
              <a:t>dans</a:t>
            </a:r>
            <a:r>
              <a:rPr spc="-110" dirty="0"/>
              <a:t> </a:t>
            </a:r>
            <a:r>
              <a:rPr spc="-90" dirty="0"/>
              <a:t>le</a:t>
            </a:r>
            <a:r>
              <a:rPr spc="-113" dirty="0"/>
              <a:t> </a:t>
            </a:r>
            <a:r>
              <a:rPr spc="-150" dirty="0"/>
              <a:t>milieu</a:t>
            </a:r>
            <a:r>
              <a:rPr spc="-87" dirty="0"/>
              <a:t> </a:t>
            </a:r>
            <a:r>
              <a:rPr dirty="0"/>
              <a:t>de</a:t>
            </a:r>
            <a:r>
              <a:rPr spc="-110" dirty="0"/>
              <a:t> </a:t>
            </a:r>
            <a:r>
              <a:rPr spc="-103" dirty="0"/>
              <a:t>travail</a:t>
            </a:r>
            <a:r>
              <a:rPr spc="-110" dirty="0"/>
              <a:t> </a:t>
            </a:r>
            <a:r>
              <a:rPr spc="-13" dirty="0"/>
              <a:t>après </a:t>
            </a:r>
            <a:r>
              <a:rPr spc="-90" dirty="0"/>
              <a:t>l'événement</a:t>
            </a:r>
            <a:r>
              <a:rPr spc="-76" dirty="0"/>
              <a:t> </a:t>
            </a:r>
            <a:r>
              <a:rPr spc="-67" dirty="0"/>
              <a:t>d'aujourd'hui...</a:t>
            </a:r>
          </a:p>
          <a:p>
            <a:pPr marL="22438" marR="3387">
              <a:lnSpc>
                <a:spcPct val="100899"/>
              </a:lnSpc>
              <a:spcBef>
                <a:spcPts val="2247"/>
              </a:spcBef>
            </a:pPr>
            <a:r>
              <a:rPr spc="-13" dirty="0"/>
              <a:t>La</a:t>
            </a:r>
            <a:r>
              <a:rPr spc="-153" dirty="0"/>
              <a:t> </a:t>
            </a:r>
            <a:r>
              <a:rPr spc="-113" dirty="0"/>
              <a:t>journée</a:t>
            </a:r>
            <a:r>
              <a:rPr spc="-110" dirty="0"/>
              <a:t> </a:t>
            </a:r>
            <a:r>
              <a:rPr spc="-70" dirty="0"/>
              <a:t>d'aujourd'hui</a:t>
            </a:r>
            <a:r>
              <a:rPr spc="-123" dirty="0"/>
              <a:t> </a:t>
            </a:r>
            <a:r>
              <a:rPr spc="136" dirty="0"/>
              <a:t>a</a:t>
            </a:r>
            <a:r>
              <a:rPr spc="-123" dirty="0"/>
              <a:t> </a:t>
            </a:r>
            <a:r>
              <a:rPr spc="-23" dirty="0"/>
              <a:t>été</a:t>
            </a:r>
            <a:r>
              <a:rPr spc="-123" dirty="0"/>
              <a:t> </a:t>
            </a:r>
            <a:r>
              <a:rPr spc="-53" dirty="0"/>
              <a:t>une</a:t>
            </a:r>
            <a:r>
              <a:rPr spc="-123" dirty="0"/>
              <a:t> </a:t>
            </a:r>
            <a:r>
              <a:rPr spc="-110" dirty="0"/>
              <a:t>utilisation </a:t>
            </a:r>
            <a:r>
              <a:rPr spc="-33" dirty="0"/>
              <a:t>précieuse</a:t>
            </a:r>
            <a:r>
              <a:rPr spc="-123" dirty="0"/>
              <a:t> </a:t>
            </a:r>
            <a:r>
              <a:rPr dirty="0"/>
              <a:t>de</a:t>
            </a:r>
            <a:r>
              <a:rPr spc="-123" dirty="0"/>
              <a:t> </a:t>
            </a:r>
            <a:r>
              <a:rPr spc="-70" dirty="0"/>
              <a:t>mon</a:t>
            </a:r>
            <a:r>
              <a:rPr spc="-127" dirty="0"/>
              <a:t> </a:t>
            </a:r>
            <a:r>
              <a:rPr spc="-13" dirty="0"/>
              <a:t>temps </a:t>
            </a:r>
            <a:r>
              <a:rPr dirty="0"/>
              <a:t>parce</a:t>
            </a:r>
            <a:r>
              <a:rPr spc="-70" dirty="0"/>
              <a:t> </a:t>
            </a:r>
            <a:r>
              <a:rPr spc="-47" dirty="0"/>
              <a:t>que...</a:t>
            </a:r>
          </a:p>
          <a:p>
            <a:pPr marL="22438" marR="502522">
              <a:lnSpc>
                <a:spcPct val="100899"/>
              </a:lnSpc>
              <a:spcBef>
                <a:spcPts val="2250"/>
              </a:spcBef>
            </a:pPr>
            <a:r>
              <a:rPr dirty="0"/>
              <a:t>Après</a:t>
            </a:r>
            <a:r>
              <a:rPr spc="-169" dirty="0"/>
              <a:t> </a:t>
            </a:r>
            <a:r>
              <a:rPr spc="-50" dirty="0"/>
              <a:t>les</a:t>
            </a:r>
            <a:r>
              <a:rPr spc="-123" dirty="0"/>
              <a:t> </a:t>
            </a:r>
            <a:r>
              <a:rPr dirty="0"/>
              <a:t>séances</a:t>
            </a:r>
            <a:r>
              <a:rPr spc="-127" dirty="0"/>
              <a:t> </a:t>
            </a:r>
            <a:r>
              <a:rPr spc="-97" dirty="0"/>
              <a:t>d'aujourd'hui,</a:t>
            </a:r>
            <a:r>
              <a:rPr spc="-127" dirty="0"/>
              <a:t> </a:t>
            </a:r>
            <a:r>
              <a:rPr spc="-197" dirty="0"/>
              <a:t>je</a:t>
            </a:r>
            <a:r>
              <a:rPr spc="-87" dirty="0"/>
              <a:t> </a:t>
            </a:r>
            <a:r>
              <a:rPr spc="-67" dirty="0"/>
              <a:t>me</a:t>
            </a:r>
            <a:r>
              <a:rPr spc="-123" dirty="0"/>
              <a:t> </a:t>
            </a:r>
            <a:r>
              <a:rPr dirty="0"/>
              <a:t>sens</a:t>
            </a:r>
            <a:r>
              <a:rPr spc="-127" dirty="0"/>
              <a:t> </a:t>
            </a:r>
            <a:r>
              <a:rPr spc="-53" dirty="0"/>
              <a:t>plus</a:t>
            </a:r>
            <a:r>
              <a:rPr spc="-127" dirty="0"/>
              <a:t> </a:t>
            </a:r>
            <a:r>
              <a:rPr spc="-50" dirty="0"/>
              <a:t>confiant</a:t>
            </a:r>
            <a:r>
              <a:rPr spc="-127" dirty="0"/>
              <a:t> </a:t>
            </a:r>
            <a:r>
              <a:rPr dirty="0"/>
              <a:t>en</a:t>
            </a:r>
            <a:r>
              <a:rPr spc="-127" dirty="0"/>
              <a:t> </a:t>
            </a:r>
            <a:r>
              <a:rPr spc="33" dirty="0"/>
              <a:t>ce</a:t>
            </a:r>
            <a:r>
              <a:rPr spc="-123" dirty="0"/>
              <a:t> </a:t>
            </a:r>
            <a:r>
              <a:rPr spc="-17" dirty="0"/>
              <a:t>qui </a:t>
            </a:r>
            <a:r>
              <a:rPr spc="-7" dirty="0"/>
              <a:t>concerne…</a:t>
            </a:r>
          </a:p>
          <a:p>
            <a:pPr marL="22438" marR="599047">
              <a:lnSpc>
                <a:spcPct val="100899"/>
              </a:lnSpc>
              <a:spcBef>
                <a:spcPts val="2247"/>
              </a:spcBef>
            </a:pPr>
            <a:r>
              <a:rPr spc="-76" dirty="0"/>
              <a:t>J'aimerais</a:t>
            </a:r>
            <a:r>
              <a:rPr spc="-133" dirty="0"/>
              <a:t> </a:t>
            </a:r>
            <a:r>
              <a:rPr dirty="0"/>
              <a:t>que</a:t>
            </a:r>
            <a:r>
              <a:rPr spc="-117" dirty="0"/>
              <a:t> </a:t>
            </a:r>
            <a:r>
              <a:rPr spc="-50" dirty="0"/>
              <a:t>les</a:t>
            </a:r>
            <a:r>
              <a:rPr spc="-117" dirty="0"/>
              <a:t> sujets</a:t>
            </a:r>
            <a:r>
              <a:rPr spc="-103" dirty="0"/>
              <a:t> </a:t>
            </a:r>
            <a:r>
              <a:rPr dirty="0"/>
              <a:t>ou</a:t>
            </a:r>
            <a:r>
              <a:rPr spc="-120" dirty="0"/>
              <a:t> </a:t>
            </a:r>
            <a:r>
              <a:rPr spc="-76" dirty="0"/>
              <a:t>activités</a:t>
            </a:r>
            <a:r>
              <a:rPr spc="-117" dirty="0"/>
              <a:t> </a:t>
            </a:r>
            <a:r>
              <a:rPr spc="-80" dirty="0"/>
              <a:t>suivants</a:t>
            </a:r>
            <a:r>
              <a:rPr spc="-117" dirty="0"/>
              <a:t> </a:t>
            </a:r>
            <a:r>
              <a:rPr spc="-67" dirty="0"/>
              <a:t>soient</a:t>
            </a:r>
            <a:r>
              <a:rPr spc="-117" dirty="0"/>
              <a:t> </a:t>
            </a:r>
            <a:r>
              <a:rPr spc="-87" dirty="0"/>
              <a:t>inclus</a:t>
            </a:r>
            <a:r>
              <a:rPr spc="-120" dirty="0"/>
              <a:t> </a:t>
            </a:r>
            <a:r>
              <a:rPr dirty="0"/>
              <a:t>dans</a:t>
            </a:r>
            <a:r>
              <a:rPr spc="-117" dirty="0"/>
              <a:t> </a:t>
            </a:r>
            <a:r>
              <a:rPr spc="-17" dirty="0"/>
              <a:t>un </a:t>
            </a:r>
            <a:r>
              <a:rPr spc="-87" dirty="0"/>
              <a:t>événement</a:t>
            </a:r>
            <a:r>
              <a:rPr spc="-107" dirty="0"/>
              <a:t> </a:t>
            </a:r>
            <a:r>
              <a:rPr spc="-213" dirty="0"/>
              <a:t>futur...</a:t>
            </a:r>
          </a:p>
        </p:txBody>
      </p:sp>
    </p:spTree>
    <p:extLst>
      <p:ext uri="{BB962C8B-B14F-4D97-AF65-F5344CB8AC3E}">
        <p14:creationId xmlns:p14="http://schemas.microsoft.com/office/powerpoint/2010/main" val="363747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Black</vt:lpstr>
      <vt:lpstr>Calibri</vt:lpstr>
      <vt:lpstr>Tahoma</vt:lpstr>
      <vt:lpstr>Trebuchet MS</vt:lpstr>
      <vt:lpstr>Office Theme</vt:lpstr>
      <vt:lpstr>Office Theme</vt:lpstr>
      <vt:lpstr>Questions for table discussions # 1</vt:lpstr>
      <vt:lpstr>Questions pour table de discussions # 1</vt:lpstr>
      <vt:lpstr>Questions for table discussions # 2</vt:lpstr>
      <vt:lpstr>Questions pour table de discussions #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for table discussions # 1</dc:title>
  <dc:creator>Genevieve Quevillon</dc:creator>
  <cp:lastModifiedBy>Genevieve Quevillon</cp:lastModifiedBy>
  <cp:revision>1</cp:revision>
  <dcterms:created xsi:type="dcterms:W3CDTF">2023-01-27T21:40:17Z</dcterms:created>
  <dcterms:modified xsi:type="dcterms:W3CDTF">2023-01-27T21:43:43Z</dcterms:modified>
</cp:coreProperties>
</file>