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34B56C-73F2-3020-8B9D-70D0FDA8B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849718-D900-1B8A-15D0-5EB5E3E05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8FE92B-3F3F-C869-3D5E-6F3D2D64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B4CC-5D9C-42A3-A7DA-870E4A102A05}" type="datetimeFigureOut">
              <a:rPr lang="fr-CA" smtClean="0"/>
              <a:t>2023-05-31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8D250B-C6D8-7AB2-51F3-F6C32B5A4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D9D34F-3B61-8EB0-4835-B2A45DA9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ED8C-B1C5-4B00-8CF6-9C662CA77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599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1097C-164C-EDB9-9486-65639A1E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1CDE6B-B811-8E47-9C48-C32000F48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20933F-3B51-1911-B7E8-4F9DC167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B4CC-5D9C-42A3-A7DA-870E4A102A05}" type="datetimeFigureOut">
              <a:rPr lang="fr-CA" smtClean="0"/>
              <a:t>2023-05-31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DEF1C5-0C90-E046-69B3-F218206D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00C03A-A30D-9CF7-362A-039FA848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ED8C-B1C5-4B00-8CF6-9C662CA77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62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821B81F-6C42-13C4-512D-1A929BBE8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17302D-453F-0A04-47C7-3B9A76ADD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4C0884-F130-5509-B87C-B3A05A27A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B4CC-5D9C-42A3-A7DA-870E4A102A05}" type="datetimeFigureOut">
              <a:rPr lang="fr-CA" smtClean="0"/>
              <a:t>2023-05-31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BF1876-3DE8-1C87-9CEB-10845401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A854B1-136B-1ECB-C56D-1C44B2AC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ED8C-B1C5-4B00-8CF6-9C662CA77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793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787B04-980E-4D9D-7477-DEFE0D80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7B702F-E293-EC03-A7E3-6E2C23505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CF84D9-1014-E8A8-B5EB-60E64B1F1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B4CC-5D9C-42A3-A7DA-870E4A102A05}" type="datetimeFigureOut">
              <a:rPr lang="fr-CA" smtClean="0"/>
              <a:t>2023-05-31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035E48-8FC8-1C4F-F5C0-080845AA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E9EB61-D248-60AA-4D15-6417E94A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ED8C-B1C5-4B00-8CF6-9C662CA77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553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CFCDF-B596-D38D-5197-985D1A0E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EC31DC-D383-1B5A-251C-0F36751D9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A3266C-9DD8-FA19-2E13-D09AF6C3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B4CC-5D9C-42A3-A7DA-870E4A102A05}" type="datetimeFigureOut">
              <a:rPr lang="fr-CA" smtClean="0"/>
              <a:t>2023-05-31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0F7D5-87F0-2B1D-23EF-C5449550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92EFC8-7BC9-F780-4932-0C6492AA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ED8C-B1C5-4B00-8CF6-9C662CA77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229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FFDB6B-D4B5-7C70-02EF-32A235B6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9C9E1E-9825-6D85-E74A-66D1DE3DE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22F4FB-1DB4-9E0E-F269-3252D209A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6E7D45-DC86-9B55-1B75-2CE2D079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B4CC-5D9C-42A3-A7DA-870E4A102A05}" type="datetimeFigureOut">
              <a:rPr lang="fr-CA" smtClean="0"/>
              <a:t>2023-05-31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3AB0C5-09D5-0B25-F6FC-9DFE4D46C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FEBD97-1239-54C8-B93A-8D6F443B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ED8C-B1C5-4B00-8CF6-9C662CA77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20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6454F-D1C2-B424-E356-611DA09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6C15BD-688D-A7DC-50B4-173372AFB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D8602A-F4EE-4A9B-7814-77490FD63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B54CFD-EDC6-5D73-10EE-7F4CA4E0F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EC2257-3645-33E4-949F-A794B8019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915091-29DA-C3E4-9325-5533219B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B4CC-5D9C-42A3-A7DA-870E4A102A05}" type="datetimeFigureOut">
              <a:rPr lang="fr-CA" smtClean="0"/>
              <a:t>2023-05-31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7A40C2-1E4C-64D8-F69E-408FEE965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5D175B4-D0E3-D34D-57BF-062D322C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ED8C-B1C5-4B00-8CF6-9C662CA77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884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1595E-EACD-3414-5380-E0B8C1A7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BA6945-5165-3F51-A91B-4C0A15CD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B4CC-5D9C-42A3-A7DA-870E4A102A05}" type="datetimeFigureOut">
              <a:rPr lang="fr-CA" smtClean="0"/>
              <a:t>2023-05-31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C5126E-B674-2166-7EF6-A30EBB43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6B189A-8C11-7928-A3AB-57DFE2F9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ED8C-B1C5-4B00-8CF6-9C662CA77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064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AE82F2-637C-47C0-60FB-289F9E69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B4CC-5D9C-42A3-A7DA-870E4A102A05}" type="datetimeFigureOut">
              <a:rPr lang="fr-CA" smtClean="0"/>
              <a:t>2023-05-31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C022EA-F9DA-74E2-F82D-E8E77D98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2A1B25-30E9-2E2C-9E63-4492A8CB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ED8C-B1C5-4B00-8CF6-9C662CA77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726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1060E-39CE-D0B2-36F2-DFE4CF8D1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582119-ABAC-0B7D-3244-2B83164C8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0F790E-0949-69D6-07E1-D5C0F1CD4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19559B-1788-1BC3-DBE4-8913776F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B4CC-5D9C-42A3-A7DA-870E4A102A05}" type="datetimeFigureOut">
              <a:rPr lang="fr-CA" smtClean="0"/>
              <a:t>2023-05-31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F5BBFA-D01D-A43A-A6BE-2AC8FA93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85B0D6-3EF8-9F84-F684-2DB4FDB8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ED8C-B1C5-4B00-8CF6-9C662CA77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609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EF7DC-A7C4-E464-1142-C8189D5A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B4FF64E-54F2-0DB1-F8E0-00C80840A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A11C5C-3950-AAD0-3CE7-101A6B3B4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951296-9B4B-3195-C4CA-90A8381A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B4CC-5D9C-42A3-A7DA-870E4A102A05}" type="datetimeFigureOut">
              <a:rPr lang="fr-CA" smtClean="0"/>
              <a:t>2023-05-31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815C71-6984-0E3F-1BB2-E0907CE3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62E101-DD74-2BA0-9CD2-55CE990B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ED8C-B1C5-4B00-8CF6-9C662CA77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544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82A54AD-4984-1894-BBC4-3D7C1CFC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E6C49F-AC5E-E944-72A2-266372D20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F8B8A0-3926-5FB1-9DFD-4D7ADEB68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CB4CC-5D9C-42A3-A7DA-870E4A102A05}" type="datetimeFigureOut">
              <a:rPr lang="fr-CA" smtClean="0"/>
              <a:t>2023-05-31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B49560-E4B8-8571-1830-F3DEA16E1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536B12-A737-22BF-E2F0-427FAA8AE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ED8C-B1C5-4B00-8CF6-9C662CA77E0B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058522E-A839-967D-2AAA-ADF9BAED43F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429875" y="0"/>
            <a:ext cx="179387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CA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UNCLASSIFIED -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52274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tcquebec.ca/" TargetMode="External"/><Relationship Id="rId4" Type="http://schemas.openxmlformats.org/officeDocument/2006/relationships/hyperlink" Target="https://www.spaq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tcquebec.ca/" TargetMode="External"/><Relationship Id="rId4" Type="http://schemas.openxmlformats.org/officeDocument/2006/relationships/hyperlink" Target="https://www.spaq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6372B77-099D-4EC4-EDFA-3C7528DBA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27000"/>
            <a:ext cx="6908799" cy="4536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6F010A-9D78-5CD6-B859-B1C3120BE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2853067"/>
            <a:ext cx="7273443" cy="3877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32FE6E1-2482-74B6-8819-8287C37BBF4C}"/>
              </a:ext>
            </a:extLst>
          </p:cNvPr>
          <p:cNvSpPr/>
          <p:nvPr/>
        </p:nvSpPr>
        <p:spPr>
          <a:xfrm rot="3337713">
            <a:off x="10032737" y="3599540"/>
            <a:ext cx="980848" cy="56224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93CBA49-B107-4F0E-B5E5-7D83C2B292D2}"/>
              </a:ext>
            </a:extLst>
          </p:cNvPr>
          <p:cNvSpPr/>
          <p:nvPr/>
        </p:nvSpPr>
        <p:spPr>
          <a:xfrm>
            <a:off x="5283200" y="5278298"/>
            <a:ext cx="1100666" cy="8382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70E773B8-C830-4846-6DBA-8C9319FDBB0B}"/>
              </a:ext>
            </a:extLst>
          </p:cNvPr>
          <p:cNvSpPr/>
          <p:nvPr/>
        </p:nvSpPr>
        <p:spPr>
          <a:xfrm rot="2299131">
            <a:off x="4966341" y="2083684"/>
            <a:ext cx="262611" cy="343499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56685B-5657-F2DD-D094-74FC2269304E}"/>
              </a:ext>
            </a:extLst>
          </p:cNvPr>
          <p:cNvSpPr txBox="1"/>
          <p:nvPr/>
        </p:nvSpPr>
        <p:spPr>
          <a:xfrm>
            <a:off x="3491900" y="4706712"/>
            <a:ext cx="1283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</a:t>
            </a:r>
            <a:r>
              <a:rPr lang="fr-CA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</a:t>
            </a:r>
            <a:endParaRPr lang="fr-C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1F4D87-27C7-2BC6-A798-0CE58036D8E8}"/>
              </a:ext>
            </a:extLst>
          </p:cNvPr>
          <p:cNvSpPr txBox="1"/>
          <p:nvPr/>
        </p:nvSpPr>
        <p:spPr>
          <a:xfrm>
            <a:off x="7325207" y="440273"/>
            <a:ext cx="45873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Condensed" panose="020B0506030000000003" pitchFamily="34" charset="0"/>
                <a:cs typeface="72 Condensed" panose="020B0506030000000003" pitchFamily="34" charset="0"/>
              </a:rPr>
              <a:t>Un stationnement est disponible près de la place d’Youville (voir en bleu): </a:t>
            </a:r>
          </a:p>
          <a:p>
            <a:pPr algn="just"/>
            <a:r>
              <a:rPr lang="fr-CA" dirty="0">
                <a:hlinkClick r:id="rId4"/>
              </a:rPr>
              <a:t>SPAQ – Société Parc Auto du Québec</a:t>
            </a:r>
            <a:endParaRPr lang="fr-CA" dirty="0"/>
          </a:p>
          <a:p>
            <a:pPr algn="just"/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2 Condensed" panose="020B0506030000000003" pitchFamily="34" charset="0"/>
              <a:cs typeface="72 Condensed" panose="020B0506030000000003" pitchFamily="34" charset="0"/>
            </a:endParaRPr>
          </a:p>
          <a:p>
            <a:pPr algn="just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Condensed" panose="020B0506030000000003" pitchFamily="34" charset="0"/>
                <a:cs typeface="72 Condensed" panose="020B0506030000000003" pitchFamily="34" charset="0"/>
              </a:rPr>
              <a:t>Si vous prenez le transport en commun:</a:t>
            </a:r>
          </a:p>
          <a:p>
            <a:r>
              <a:rPr lang="fr-CA" dirty="0">
                <a:hlinkClick r:id="rId5"/>
              </a:rPr>
              <a:t>Réseau de transport de la Capitale (rtcquebec.ca)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3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6372B77-099D-4EC4-EDFA-3C7528DBA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27000"/>
            <a:ext cx="6908799" cy="4536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6F010A-9D78-5CD6-B859-B1C3120BE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2853067"/>
            <a:ext cx="7273443" cy="3877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32FE6E1-2482-74B6-8819-8287C37BBF4C}"/>
              </a:ext>
            </a:extLst>
          </p:cNvPr>
          <p:cNvSpPr/>
          <p:nvPr/>
        </p:nvSpPr>
        <p:spPr>
          <a:xfrm rot="3337713">
            <a:off x="10032737" y="3599540"/>
            <a:ext cx="980848" cy="56224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93CBA49-B107-4F0E-B5E5-7D83C2B292D2}"/>
              </a:ext>
            </a:extLst>
          </p:cNvPr>
          <p:cNvSpPr/>
          <p:nvPr/>
        </p:nvSpPr>
        <p:spPr>
          <a:xfrm>
            <a:off x="5283200" y="5278298"/>
            <a:ext cx="1100666" cy="8382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70E773B8-C830-4846-6DBA-8C9319FDBB0B}"/>
              </a:ext>
            </a:extLst>
          </p:cNvPr>
          <p:cNvSpPr/>
          <p:nvPr/>
        </p:nvSpPr>
        <p:spPr>
          <a:xfrm rot="2299131">
            <a:off x="4966341" y="2083684"/>
            <a:ext cx="262611" cy="343499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56685B-5657-F2DD-D094-74FC2269304E}"/>
              </a:ext>
            </a:extLst>
          </p:cNvPr>
          <p:cNvSpPr txBox="1"/>
          <p:nvPr/>
        </p:nvSpPr>
        <p:spPr>
          <a:xfrm>
            <a:off x="3491900" y="4706712"/>
            <a:ext cx="1283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</a:t>
            </a:r>
            <a:r>
              <a:rPr lang="fr-CA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</a:t>
            </a:r>
            <a:endParaRPr lang="fr-C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1F4D87-27C7-2BC6-A798-0CE58036D8E8}"/>
              </a:ext>
            </a:extLst>
          </p:cNvPr>
          <p:cNvSpPr txBox="1"/>
          <p:nvPr/>
        </p:nvSpPr>
        <p:spPr>
          <a:xfrm>
            <a:off x="7325207" y="440273"/>
            <a:ext cx="45873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Condensed" panose="020B0506030000000003" pitchFamily="34" charset="0"/>
                <a:cs typeface="72 Condensed" panose="020B0506030000000003" pitchFamily="34" charset="0"/>
              </a:rPr>
              <a:t>Parking </a:t>
            </a:r>
            <a:r>
              <a:rPr lang="fr-C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Condensed" panose="020B0506030000000003" pitchFamily="34" charset="0"/>
                <a:cs typeface="72 Condensed" panose="020B0506030000000003" pitchFamily="34" charset="0"/>
              </a:rPr>
              <a:t>available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Condensed" panose="020B0506030000000003" pitchFamily="34" charset="0"/>
                <a:cs typeface="72 Condensed" panose="020B0506030000000003" pitchFamily="34" charset="0"/>
              </a:rPr>
              <a:t> </a:t>
            </a:r>
            <a:r>
              <a:rPr lang="fr-C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Condensed" panose="020B0506030000000003" pitchFamily="34" charset="0"/>
                <a:cs typeface="72 Condensed" panose="020B0506030000000003" pitchFamily="34" charset="0"/>
              </a:rPr>
              <a:t>near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Condensed" panose="020B0506030000000003" pitchFamily="34" charset="0"/>
                <a:cs typeface="72 Condensed" panose="020B0506030000000003" pitchFamily="34" charset="0"/>
              </a:rPr>
              <a:t> place d’Youville (</a:t>
            </a:r>
            <a:r>
              <a:rPr lang="fr-C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Condensed" panose="020B0506030000000003" pitchFamily="34" charset="0"/>
                <a:cs typeface="72 Condensed" panose="020B0506030000000003" pitchFamily="34" charset="0"/>
              </a:rPr>
              <a:t>see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Condensed" panose="020B0506030000000003" pitchFamily="34" charset="0"/>
                <a:cs typeface="72 Condensed" panose="020B0506030000000003" pitchFamily="34" charset="0"/>
              </a:rPr>
              <a:t> in </a:t>
            </a:r>
            <a:r>
              <a:rPr lang="fr-C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Condensed" panose="020B0506030000000003" pitchFamily="34" charset="0"/>
                <a:cs typeface="72 Condensed" panose="020B0506030000000003" pitchFamily="34" charset="0"/>
              </a:rPr>
              <a:t>blue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Condensed" panose="020B0506030000000003" pitchFamily="34" charset="0"/>
                <a:cs typeface="72 Condensed" panose="020B0506030000000003" pitchFamily="34" charset="0"/>
              </a:rPr>
              <a:t>): </a:t>
            </a:r>
          </a:p>
          <a:p>
            <a:pPr algn="just"/>
            <a:r>
              <a:rPr lang="fr-CA" dirty="0">
                <a:hlinkClick r:id="rId4"/>
              </a:rPr>
              <a:t>SPAQ – Société Parc Auto du Québec</a:t>
            </a:r>
            <a:endParaRPr lang="fr-CA" dirty="0"/>
          </a:p>
          <a:p>
            <a:pPr algn="just"/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2 Condensed" panose="020B0506030000000003" pitchFamily="34" charset="0"/>
              <a:cs typeface="72 Condensed" panose="020B0506030000000003" pitchFamily="34" charset="0"/>
            </a:endParaRPr>
          </a:p>
          <a:p>
            <a:pPr algn="just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Condensed" panose="020B0506030000000003" pitchFamily="34" charset="0"/>
                <a:cs typeface="72 Condensed" panose="020B0506030000000003" pitchFamily="34" charset="0"/>
              </a:rPr>
              <a:t>For public transportation:</a:t>
            </a:r>
          </a:p>
          <a:p>
            <a:r>
              <a:rPr lang="fr-CA" dirty="0">
                <a:hlinkClick r:id="rId5"/>
              </a:rPr>
              <a:t>Réseau de transport de la Capitale (rtcquebec.ca)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2 Condensed" panose="020B0506030000000003" pitchFamily="34" charset="0"/>
              <a:cs typeface="72 Condensed" panose="020B0506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78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841708|-9405952|-16762020|-5751438|-5151986|SPAC&quot;,&quot;Id&quot;:&quot;6472ad144646302aa8979022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76</Words>
  <Application>Microsoft Office PowerPoint</Application>
  <PresentationFormat>Grand écran</PresentationFormat>
  <Paragraphs>12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72 Condensed</vt:lpstr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Lemieux, Caroline (SPAC/PSPC) (elle-la / she-her)</dc:creator>
  <cp:lastModifiedBy>Martine Daoust (CSPS-EFPC)</cp:lastModifiedBy>
  <cp:revision>2</cp:revision>
  <dcterms:created xsi:type="dcterms:W3CDTF">2023-05-28T01:06:01Z</dcterms:created>
  <dcterms:modified xsi:type="dcterms:W3CDTF">2023-05-31T12:40:42Z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2023-05-28T01:06:01Z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586999ca-fd21-418c-8ae4-2889131e8168</vt:lpwstr>
  </property>
  <property fmtid="{D5CDD505-2E9C-101B-9397-08002B2CF9AE}" pid="8" name="MSIP_Label_834ed4f5-eae4-40c7-82be-b1cdf720a1b9_ContentBits">
    <vt:lpwstr>1</vt:lpwstr>
  </property>
  <property fmtid="{D5CDD505-2E9C-101B-9397-08002B2CF9AE}" pid="9" name="ClassificationContentMarkingHeaderLocations">
    <vt:lpwstr>Thème Office:8</vt:lpwstr>
  </property>
  <property fmtid="{D5CDD505-2E9C-101B-9397-08002B2CF9AE}" pid="10" name="ClassificationContentMarkingHeaderText">
    <vt:lpwstr>UNCLASSIFIED - NON CLASSIFIÉ</vt:lpwstr>
  </property>
  <property fmtid="{D5CDD505-2E9C-101B-9397-08002B2CF9AE}" pid="11" name="_AdHocReviewCycleID">
    <vt:i4>1786919265</vt:i4>
  </property>
  <property fmtid="{D5CDD505-2E9C-101B-9397-08002B2CF9AE}" pid="12" name="_NewReviewCycle">
    <vt:lpwstr/>
  </property>
  <property fmtid="{D5CDD505-2E9C-101B-9397-08002B2CF9AE}" pid="13" name="_EmailSubject">
    <vt:lpwstr>Carte</vt:lpwstr>
  </property>
  <property fmtid="{D5CDD505-2E9C-101B-9397-08002B2CF9AE}" pid="14" name="_AuthorEmail">
    <vt:lpwstr>Caroline.Lemieux@tpsgc-pwgsc.gc.ca</vt:lpwstr>
  </property>
  <property fmtid="{D5CDD505-2E9C-101B-9397-08002B2CF9AE}" pid="15" name="_AuthorEmailDisplayName">
    <vt:lpwstr>Lemieux, Caroline (SPAC/PSPC) (elle-la / she-her)</vt:lpwstr>
  </property>
  <property fmtid="{D5CDD505-2E9C-101B-9397-08002B2CF9AE}" pid="16" name="_PreviousAdHocReviewCycleID">
    <vt:i4>1786919265</vt:i4>
  </property>
</Properties>
</file>