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Lst>
  <p:notesMasterIdLst>
    <p:notesMasterId r:id="rId20"/>
  </p:notesMasterIdLst>
  <p:sldIdLst>
    <p:sldId id="281" r:id="rId3"/>
    <p:sldId id="579" r:id="rId4"/>
    <p:sldId id="258" r:id="rId5"/>
    <p:sldId id="310" r:id="rId6"/>
    <p:sldId id="578" r:id="rId7"/>
    <p:sldId id="574" r:id="rId8"/>
    <p:sldId id="577" r:id="rId9"/>
    <p:sldId id="580" r:id="rId10"/>
    <p:sldId id="575" r:id="rId11"/>
    <p:sldId id="403" r:id="rId12"/>
    <p:sldId id="581" r:id="rId13"/>
    <p:sldId id="576" r:id="rId14"/>
    <p:sldId id="379" r:id="rId15"/>
    <p:sldId id="284" r:id="rId16"/>
    <p:sldId id="523" r:id="rId17"/>
    <p:sldId id="309" r:id="rId18"/>
    <p:sldId id="511"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9C638-8EDB-4C8F-9D54-FA35CCB06AA4}" v="755" dt="2023-10-31T12:26:36.395"/>
  </p1510:revLst>
</p1510:revInfo>
</file>

<file path=ppt/tableStyles.xml><?xml version="1.0" encoding="utf-8"?>
<a:tblStyleLst xmlns:a="http://schemas.openxmlformats.org/drawingml/2006/main" def="{5C22544A-7EE6-4342-B048-85BDC9FD1C3A}">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358" autoAdjust="0"/>
  </p:normalViewPr>
  <p:slideViewPr>
    <p:cSldViewPr snapToGrid="0">
      <p:cViewPr varScale="1">
        <p:scale>
          <a:sx n="79" d="100"/>
          <a:sy n="79" d="100"/>
        </p:scale>
        <p:origin x="126" y="414"/>
      </p:cViewPr>
      <p:guideLst/>
    </p:cSldViewPr>
  </p:slideViewPr>
  <p:outlineViewPr>
    <p:cViewPr>
      <p:scale>
        <a:sx n="33" d="100"/>
        <a:sy n="33" d="100"/>
      </p:scale>
      <p:origin x="0" y="-643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hout, Loic (SPAC/PSPC) (il-lui / he-him)" userId="33f2669b-50a1-459e-a7cf-ce51d64cca32" providerId="ADAL" clId="{0879C638-8EDB-4C8F-9D54-FA35CCB06AA4}"/>
    <pc:docChg chg="undo custSel addSld delSld modSld sldOrd">
      <pc:chgData name="Berthout, Loic (SPAC/PSPC) (il-lui / he-him)" userId="33f2669b-50a1-459e-a7cf-ce51d64cca32" providerId="ADAL" clId="{0879C638-8EDB-4C8F-9D54-FA35CCB06AA4}" dt="2023-10-31T12:26:36.395" v="2675"/>
      <pc:docMkLst>
        <pc:docMk/>
      </pc:docMkLst>
      <pc:sldChg chg="del">
        <pc:chgData name="Berthout, Loic (SPAC/PSPC) (il-lui / he-him)" userId="33f2669b-50a1-459e-a7cf-ce51d64cca32" providerId="ADAL" clId="{0879C638-8EDB-4C8F-9D54-FA35CCB06AA4}" dt="2023-10-25T12:29:29.217" v="19" actId="47"/>
        <pc:sldMkLst>
          <pc:docMk/>
          <pc:sldMk cId="914741756" sldId="257"/>
        </pc:sldMkLst>
      </pc:sldChg>
      <pc:sldChg chg="modSp mod ord modNotesTx">
        <pc:chgData name="Berthout, Loic (SPAC/PSPC) (il-lui / he-him)" userId="33f2669b-50a1-459e-a7cf-ce51d64cca32" providerId="ADAL" clId="{0879C638-8EDB-4C8F-9D54-FA35CCB06AA4}" dt="2023-10-25T13:24:16.098" v="512" actId="20577"/>
        <pc:sldMkLst>
          <pc:docMk/>
          <pc:sldMk cId="0" sldId="258"/>
        </pc:sldMkLst>
        <pc:spChg chg="mod">
          <ac:chgData name="Berthout, Loic (SPAC/PSPC) (il-lui / he-him)" userId="33f2669b-50a1-459e-a7cf-ce51d64cca32" providerId="ADAL" clId="{0879C638-8EDB-4C8F-9D54-FA35CCB06AA4}" dt="2023-10-25T12:36:32.258" v="82" actId="20577"/>
          <ac:spMkLst>
            <pc:docMk/>
            <pc:sldMk cId="0" sldId="258"/>
            <ac:spMk id="12290" creationId="{FB53B4F9-D6E8-4802-909D-3C4FB25EEA95}"/>
          </ac:spMkLst>
        </pc:spChg>
        <pc:spChg chg="mod">
          <ac:chgData name="Berthout, Loic (SPAC/PSPC) (il-lui / he-him)" userId="33f2669b-50a1-459e-a7cf-ce51d64cca32" providerId="ADAL" clId="{0879C638-8EDB-4C8F-9D54-FA35CCB06AA4}" dt="2023-10-25T13:07:20.385" v="398" actId="20577"/>
          <ac:spMkLst>
            <pc:docMk/>
            <pc:sldMk cId="0" sldId="258"/>
            <ac:spMk id="12293" creationId="{B45FC2AC-2C1F-426C-8163-DC99875A7419}"/>
          </ac:spMkLst>
        </pc:spChg>
        <pc:spChg chg="mod">
          <ac:chgData name="Berthout, Loic (SPAC/PSPC) (il-lui / he-him)" userId="33f2669b-50a1-459e-a7cf-ce51d64cca32" providerId="ADAL" clId="{0879C638-8EDB-4C8F-9D54-FA35CCB06AA4}" dt="2023-10-25T13:11:37.653" v="427" actId="20577"/>
          <ac:spMkLst>
            <pc:docMk/>
            <pc:sldMk cId="0" sldId="258"/>
            <ac:spMk id="12294" creationId="{092B5319-4573-48DA-96D2-D8835FE99F2E}"/>
          </ac:spMkLst>
        </pc:spChg>
        <pc:spChg chg="mod">
          <ac:chgData name="Berthout, Loic (SPAC/PSPC) (il-lui / he-him)" userId="33f2669b-50a1-459e-a7cf-ce51d64cca32" providerId="ADAL" clId="{0879C638-8EDB-4C8F-9D54-FA35CCB06AA4}" dt="2023-10-25T13:07:01.185" v="386" actId="20577"/>
          <ac:spMkLst>
            <pc:docMk/>
            <pc:sldMk cId="0" sldId="258"/>
            <ac:spMk id="12295" creationId="{56DD8DD8-1FAB-4C09-91A8-FFEDD6B021B3}"/>
          </ac:spMkLst>
        </pc:spChg>
      </pc:sldChg>
      <pc:sldChg chg="del">
        <pc:chgData name="Berthout, Loic (SPAC/PSPC) (il-lui / he-him)" userId="33f2669b-50a1-459e-a7cf-ce51d64cca32" providerId="ADAL" clId="{0879C638-8EDB-4C8F-9D54-FA35CCB06AA4}" dt="2023-10-25T12:23:56.396" v="11" actId="47"/>
        <pc:sldMkLst>
          <pc:docMk/>
          <pc:sldMk cId="0" sldId="278"/>
        </pc:sldMkLst>
      </pc:sldChg>
      <pc:sldChg chg="modSp mod modNotesTx">
        <pc:chgData name="Berthout, Loic (SPAC/PSPC) (il-lui / he-him)" userId="33f2669b-50a1-459e-a7cf-ce51d64cca32" providerId="ADAL" clId="{0879C638-8EDB-4C8F-9D54-FA35CCB06AA4}" dt="2023-10-25T17:28:22.144" v="668" actId="2711"/>
        <pc:sldMkLst>
          <pc:docMk/>
          <pc:sldMk cId="729805756" sldId="281"/>
        </pc:sldMkLst>
        <pc:spChg chg="mod">
          <ac:chgData name="Berthout, Loic (SPAC/PSPC) (il-lui / he-him)" userId="33f2669b-50a1-459e-a7cf-ce51d64cca32" providerId="ADAL" clId="{0879C638-8EDB-4C8F-9D54-FA35CCB06AA4}" dt="2023-10-25T17:28:22.144" v="668" actId="2711"/>
          <ac:spMkLst>
            <pc:docMk/>
            <pc:sldMk cId="729805756" sldId="281"/>
            <ac:spMk id="4" creationId="{9ACBC3E8-EF6B-417E-8A6B-88C0B1D4A547}"/>
          </ac:spMkLst>
        </pc:spChg>
      </pc:sldChg>
      <pc:sldChg chg="addSp modSp add mod ord">
        <pc:chgData name="Berthout, Loic (SPAC/PSPC) (il-lui / he-him)" userId="33f2669b-50a1-459e-a7cf-ce51d64cca32" providerId="ADAL" clId="{0879C638-8EDB-4C8F-9D54-FA35CCB06AA4}" dt="2023-10-31T12:26:36.395" v="2675"/>
        <pc:sldMkLst>
          <pc:docMk/>
          <pc:sldMk cId="2797286776" sldId="284"/>
        </pc:sldMkLst>
        <pc:spChg chg="add mod">
          <ac:chgData name="Berthout, Loic (SPAC/PSPC) (il-lui / he-him)" userId="33f2669b-50a1-459e-a7cf-ce51d64cca32" providerId="ADAL" clId="{0879C638-8EDB-4C8F-9D54-FA35CCB06AA4}" dt="2023-10-31T12:26:36.395" v="2675"/>
          <ac:spMkLst>
            <pc:docMk/>
            <pc:sldMk cId="2797286776" sldId="284"/>
            <ac:spMk id="2" creationId="{17445952-B105-00E0-C867-80E9B52EBE17}"/>
          </ac:spMkLst>
        </pc:spChg>
        <pc:spChg chg="mod">
          <ac:chgData name="Berthout, Loic (SPAC/PSPC) (il-lui / he-him)" userId="33f2669b-50a1-459e-a7cf-ce51d64cca32" providerId="ADAL" clId="{0879C638-8EDB-4C8F-9D54-FA35CCB06AA4}" dt="2023-10-27T14:27:45.890" v="1190" actId="2711"/>
          <ac:spMkLst>
            <pc:docMk/>
            <pc:sldMk cId="2797286776" sldId="284"/>
            <ac:spMk id="5" creationId="{A440562D-800A-4363-BE19-5CE8AF2C4692}"/>
          </ac:spMkLst>
        </pc:spChg>
        <pc:spChg chg="mod">
          <ac:chgData name="Berthout, Loic (SPAC/PSPC) (il-lui / he-him)" userId="33f2669b-50a1-459e-a7cf-ce51d64cca32" providerId="ADAL" clId="{0879C638-8EDB-4C8F-9D54-FA35CCB06AA4}" dt="2023-10-27T19:38:13.658" v="1847" actId="20577"/>
          <ac:spMkLst>
            <pc:docMk/>
            <pc:sldMk cId="2797286776" sldId="284"/>
            <ac:spMk id="6" creationId="{B3C233C6-C2B2-4889-A937-432B2CEFC76D}"/>
          </ac:spMkLst>
        </pc:spChg>
      </pc:sldChg>
      <pc:sldChg chg="del">
        <pc:chgData name="Berthout, Loic (SPAC/PSPC) (il-lui / he-him)" userId="33f2669b-50a1-459e-a7cf-ce51d64cca32" providerId="ADAL" clId="{0879C638-8EDB-4C8F-9D54-FA35CCB06AA4}" dt="2023-10-25T12:24:47.272" v="15" actId="47"/>
        <pc:sldMkLst>
          <pc:docMk/>
          <pc:sldMk cId="2648600393" sldId="288"/>
        </pc:sldMkLst>
      </pc:sldChg>
      <pc:sldChg chg="addSp delSp modSp mod ord modAnim modNotesTx">
        <pc:chgData name="Berthout, Loic (SPAC/PSPC) (il-lui / he-him)" userId="33f2669b-50a1-459e-a7cf-ce51d64cca32" providerId="ADAL" clId="{0879C638-8EDB-4C8F-9D54-FA35CCB06AA4}" dt="2023-10-31T12:06:03.541" v="2547" actId="20577"/>
        <pc:sldMkLst>
          <pc:docMk/>
          <pc:sldMk cId="4008493721" sldId="309"/>
        </pc:sldMkLst>
        <pc:spChg chg="add mod">
          <ac:chgData name="Berthout, Loic (SPAC/PSPC) (il-lui / he-him)" userId="33f2669b-50a1-459e-a7cf-ce51d64cca32" providerId="ADAL" clId="{0879C638-8EDB-4C8F-9D54-FA35CCB06AA4}" dt="2023-10-31T12:06:03.541" v="2547" actId="20577"/>
          <ac:spMkLst>
            <pc:docMk/>
            <pc:sldMk cId="4008493721" sldId="309"/>
            <ac:spMk id="3" creationId="{0643E79B-ACCA-041F-99C9-E3E01BA32BD2}"/>
          </ac:spMkLst>
        </pc:spChg>
        <pc:spChg chg="mod">
          <ac:chgData name="Berthout, Loic (SPAC/PSPC) (il-lui / he-him)" userId="33f2669b-50a1-459e-a7cf-ce51d64cca32" providerId="ADAL" clId="{0879C638-8EDB-4C8F-9D54-FA35CCB06AA4}" dt="2023-10-27T14:31:04.970" v="1191" actId="2711"/>
          <ac:spMkLst>
            <pc:docMk/>
            <pc:sldMk cId="4008493721" sldId="309"/>
            <ac:spMk id="6" creationId="{F8D9D7E2-25DE-4F5B-A02C-16D565A4AF2B}"/>
          </ac:spMkLst>
        </pc:spChg>
        <pc:picChg chg="del">
          <ac:chgData name="Berthout, Loic (SPAC/PSPC) (il-lui / he-him)" userId="33f2669b-50a1-459e-a7cf-ce51d64cca32" providerId="ADAL" clId="{0879C638-8EDB-4C8F-9D54-FA35CCB06AA4}" dt="2023-10-30T14:26:33.373" v="2179" actId="478"/>
          <ac:picMkLst>
            <pc:docMk/>
            <pc:sldMk cId="4008493721" sldId="309"/>
            <ac:picMk id="2" creationId="{894EEB9D-B256-6554-4E4B-C931CAF14ED6}"/>
          </ac:picMkLst>
        </pc:picChg>
      </pc:sldChg>
      <pc:sldChg chg="modSp mod ord modNotesTx">
        <pc:chgData name="Berthout, Loic (SPAC/PSPC) (il-lui / he-him)" userId="33f2669b-50a1-459e-a7cf-ce51d64cca32" providerId="ADAL" clId="{0879C638-8EDB-4C8F-9D54-FA35CCB06AA4}" dt="2023-10-30T17:29:32.878" v="2373" actId="20577"/>
        <pc:sldMkLst>
          <pc:docMk/>
          <pc:sldMk cId="3039453984" sldId="310"/>
        </pc:sldMkLst>
        <pc:spChg chg="mod">
          <ac:chgData name="Berthout, Loic (SPAC/PSPC) (il-lui / he-him)" userId="33f2669b-50a1-459e-a7cf-ce51d64cca32" providerId="ADAL" clId="{0879C638-8EDB-4C8F-9D54-FA35CCB06AA4}" dt="2023-10-30T17:29:32.878" v="2373" actId="20577"/>
          <ac:spMkLst>
            <pc:docMk/>
            <pc:sldMk cId="3039453984" sldId="310"/>
            <ac:spMk id="44034" creationId="{00000000-0000-0000-0000-000000000000}"/>
          </ac:spMkLst>
        </pc:spChg>
      </pc:sldChg>
      <pc:sldChg chg="modSp add mod modAnim">
        <pc:chgData name="Berthout, Loic (SPAC/PSPC) (il-lui / he-him)" userId="33f2669b-50a1-459e-a7cf-ce51d64cca32" providerId="ADAL" clId="{0879C638-8EDB-4C8F-9D54-FA35CCB06AA4}" dt="2023-10-27T20:14:17.082" v="2018" actId="1076"/>
        <pc:sldMkLst>
          <pc:docMk/>
          <pc:sldMk cId="0" sldId="379"/>
        </pc:sldMkLst>
        <pc:spChg chg="mod">
          <ac:chgData name="Berthout, Loic (SPAC/PSPC) (il-lui / he-him)" userId="33f2669b-50a1-459e-a7cf-ce51d64cca32" providerId="ADAL" clId="{0879C638-8EDB-4C8F-9D54-FA35CCB06AA4}" dt="2023-10-27T14:20:33.182" v="1160" actId="2711"/>
          <ac:spMkLst>
            <pc:docMk/>
            <pc:sldMk cId="0" sldId="379"/>
            <ac:spMk id="2" creationId="{219ED83E-E330-4E80-9B4A-544B887642CF}"/>
          </ac:spMkLst>
        </pc:spChg>
        <pc:spChg chg="mod">
          <ac:chgData name="Berthout, Loic (SPAC/PSPC) (il-lui / he-him)" userId="33f2669b-50a1-459e-a7cf-ce51d64cca32" providerId="ADAL" clId="{0879C638-8EDB-4C8F-9D54-FA35CCB06AA4}" dt="2023-10-27T20:13:43.153" v="1999" actId="1076"/>
          <ac:spMkLst>
            <pc:docMk/>
            <pc:sldMk cId="0" sldId="379"/>
            <ac:spMk id="9" creationId="{3B794847-CEEF-43F0-AAB7-8844B7E720E5}"/>
          </ac:spMkLst>
        </pc:spChg>
        <pc:spChg chg="mod">
          <ac:chgData name="Berthout, Loic (SPAC/PSPC) (il-lui / he-him)" userId="33f2669b-50a1-459e-a7cf-ce51d64cca32" providerId="ADAL" clId="{0879C638-8EDB-4C8F-9D54-FA35CCB06AA4}" dt="2023-10-27T20:14:17.082" v="2018" actId="1076"/>
          <ac:spMkLst>
            <pc:docMk/>
            <pc:sldMk cId="0" sldId="379"/>
            <ac:spMk id="16" creationId="{51B3CEAC-6BF1-46B9-BF1A-293706AC0EDC}"/>
          </ac:spMkLst>
        </pc:spChg>
        <pc:spChg chg="mod">
          <ac:chgData name="Berthout, Loic (SPAC/PSPC) (il-lui / he-him)" userId="33f2669b-50a1-459e-a7cf-ce51d64cca32" providerId="ADAL" clId="{0879C638-8EDB-4C8F-9D54-FA35CCB06AA4}" dt="2023-10-27T20:14:12.699" v="2017" actId="1076"/>
          <ac:spMkLst>
            <pc:docMk/>
            <pc:sldMk cId="0" sldId="379"/>
            <ac:spMk id="19" creationId="{8A7E83E6-6FCC-4CBC-A97E-D48C3841C433}"/>
          </ac:spMkLst>
        </pc:spChg>
        <pc:spChg chg="mod">
          <ac:chgData name="Berthout, Loic (SPAC/PSPC) (il-lui / he-him)" userId="33f2669b-50a1-459e-a7cf-ce51d64cca32" providerId="ADAL" clId="{0879C638-8EDB-4C8F-9D54-FA35CCB06AA4}" dt="2023-10-27T20:13:57.708" v="2015" actId="20577"/>
          <ac:spMkLst>
            <pc:docMk/>
            <pc:sldMk cId="0" sldId="379"/>
            <ac:spMk id="31753" creationId="{CD28DA36-189F-4355-9E4C-F08A8495941D}"/>
          </ac:spMkLst>
        </pc:spChg>
        <pc:spChg chg="mod">
          <ac:chgData name="Berthout, Loic (SPAC/PSPC) (il-lui / he-him)" userId="33f2669b-50a1-459e-a7cf-ce51d64cca32" providerId="ADAL" clId="{0879C638-8EDB-4C8F-9D54-FA35CCB06AA4}" dt="2023-10-25T13:22:04.886" v="449" actId="1036"/>
          <ac:spMkLst>
            <pc:docMk/>
            <pc:sldMk cId="0" sldId="379"/>
            <ac:spMk id="31759" creationId="{BBDF8F13-DA51-42F3-874F-7FD34A1E4FD3}"/>
          </ac:spMkLst>
        </pc:spChg>
      </pc:sldChg>
      <pc:sldChg chg="addSp delSp modSp mod ord modClrScheme chgLayout modNotesTx">
        <pc:chgData name="Berthout, Loic (SPAC/PSPC) (il-lui / he-him)" userId="33f2669b-50a1-459e-a7cf-ce51d64cca32" providerId="ADAL" clId="{0879C638-8EDB-4C8F-9D54-FA35CCB06AA4}" dt="2023-10-31T12:08:07.146" v="2548" actId="20577"/>
        <pc:sldMkLst>
          <pc:docMk/>
          <pc:sldMk cId="3933252086" sldId="403"/>
        </pc:sldMkLst>
        <pc:spChg chg="add del">
          <ac:chgData name="Berthout, Loic (SPAC/PSPC) (il-lui / he-him)" userId="33f2669b-50a1-459e-a7cf-ce51d64cca32" providerId="ADAL" clId="{0879C638-8EDB-4C8F-9D54-FA35CCB06AA4}" dt="2023-10-25T13:26:14.078" v="547" actId="22"/>
          <ac:spMkLst>
            <pc:docMk/>
            <pc:sldMk cId="3933252086" sldId="403"/>
            <ac:spMk id="4" creationId="{2DAAF82F-0467-E251-F674-F73B3B21837D}"/>
          </ac:spMkLst>
        </pc:spChg>
        <pc:spChg chg="mod ord">
          <ac:chgData name="Berthout, Loic (SPAC/PSPC) (il-lui / he-him)" userId="33f2669b-50a1-459e-a7cf-ce51d64cca32" providerId="ADAL" clId="{0879C638-8EDB-4C8F-9D54-FA35CCB06AA4}" dt="2023-10-30T14:17:54.252" v="2177" actId="14100"/>
          <ac:spMkLst>
            <pc:docMk/>
            <pc:sldMk cId="3933252086" sldId="403"/>
            <ac:spMk id="37890" creationId="{6296B26E-A929-48BF-B664-ED16B249757D}"/>
          </ac:spMkLst>
        </pc:spChg>
        <pc:graphicFrameChg chg="mod ord">
          <ac:chgData name="Berthout, Loic (SPAC/PSPC) (il-lui / he-him)" userId="33f2669b-50a1-459e-a7cf-ce51d64cca32" providerId="ADAL" clId="{0879C638-8EDB-4C8F-9D54-FA35CCB06AA4}" dt="2023-10-25T13:26:49.030" v="548" actId="700"/>
          <ac:graphicFrameMkLst>
            <pc:docMk/>
            <pc:sldMk cId="3933252086" sldId="403"/>
            <ac:graphicFrameMk id="5" creationId="{267E6DA7-28C4-403A-8F52-65710C0F4AF1}"/>
          </ac:graphicFrameMkLst>
        </pc:graphicFrameChg>
      </pc:sldChg>
      <pc:sldChg chg="add del modNotes">
        <pc:chgData name="Berthout, Loic (SPAC/PSPC) (il-lui / he-him)" userId="33f2669b-50a1-459e-a7cf-ce51d64cca32" providerId="ADAL" clId="{0879C638-8EDB-4C8F-9D54-FA35CCB06AA4}" dt="2023-10-30T18:30:39.102" v="2492" actId="47"/>
        <pc:sldMkLst>
          <pc:docMk/>
          <pc:sldMk cId="0" sldId="412"/>
        </pc:sldMkLst>
      </pc:sldChg>
      <pc:sldChg chg="del">
        <pc:chgData name="Berthout, Loic (SPAC/PSPC) (il-lui / he-him)" userId="33f2669b-50a1-459e-a7cf-ce51d64cca32" providerId="ADAL" clId="{0879C638-8EDB-4C8F-9D54-FA35CCB06AA4}" dt="2023-10-25T12:30:23.112" v="21" actId="47"/>
        <pc:sldMkLst>
          <pc:docMk/>
          <pc:sldMk cId="4283755753" sldId="452"/>
        </pc:sldMkLst>
      </pc:sldChg>
      <pc:sldChg chg="del">
        <pc:chgData name="Berthout, Loic (SPAC/PSPC) (il-lui / he-him)" userId="33f2669b-50a1-459e-a7cf-ce51d64cca32" providerId="ADAL" clId="{0879C638-8EDB-4C8F-9D54-FA35CCB06AA4}" dt="2023-10-25T12:35:16.119" v="36" actId="47"/>
        <pc:sldMkLst>
          <pc:docMk/>
          <pc:sldMk cId="3253540759" sldId="505"/>
        </pc:sldMkLst>
      </pc:sldChg>
      <pc:sldChg chg="modSp mod modNotesTx">
        <pc:chgData name="Berthout, Loic (SPAC/PSPC) (il-lui / he-him)" userId="33f2669b-50a1-459e-a7cf-ce51d64cca32" providerId="ADAL" clId="{0879C638-8EDB-4C8F-9D54-FA35CCB06AA4}" dt="2023-10-30T17:39:35.006" v="2411" actId="1076"/>
        <pc:sldMkLst>
          <pc:docMk/>
          <pc:sldMk cId="0" sldId="511"/>
        </pc:sldMkLst>
        <pc:spChg chg="mod">
          <ac:chgData name="Berthout, Loic (SPAC/PSPC) (il-lui / he-him)" userId="33f2669b-50a1-459e-a7cf-ce51d64cca32" providerId="ADAL" clId="{0879C638-8EDB-4C8F-9D54-FA35CCB06AA4}" dt="2023-10-30T17:39:29.213" v="2410" actId="14100"/>
          <ac:spMkLst>
            <pc:docMk/>
            <pc:sldMk cId="0" sldId="511"/>
            <ac:spMk id="3" creationId="{1EED9B65-4E41-4ADD-8759-013CD544629A}"/>
          </ac:spMkLst>
        </pc:spChg>
        <pc:spChg chg="mod">
          <ac:chgData name="Berthout, Loic (SPAC/PSPC) (il-lui / he-him)" userId="33f2669b-50a1-459e-a7cf-ce51d64cca32" providerId="ADAL" clId="{0879C638-8EDB-4C8F-9D54-FA35CCB06AA4}" dt="2023-10-30T17:39:35.006" v="2411" actId="1076"/>
          <ac:spMkLst>
            <pc:docMk/>
            <pc:sldMk cId="0" sldId="511"/>
            <ac:spMk id="9" creationId="{8A946368-414D-44FF-AE1D-D4CCB350D6BD}"/>
          </ac:spMkLst>
        </pc:spChg>
      </pc:sldChg>
      <pc:sldChg chg="del">
        <pc:chgData name="Berthout, Loic (SPAC/PSPC) (il-lui / he-him)" userId="33f2669b-50a1-459e-a7cf-ce51d64cca32" providerId="ADAL" clId="{0879C638-8EDB-4C8F-9D54-FA35CCB06AA4}" dt="2023-10-25T12:24:38.124" v="14" actId="47"/>
        <pc:sldMkLst>
          <pc:docMk/>
          <pc:sldMk cId="4134774476" sldId="516"/>
        </pc:sldMkLst>
      </pc:sldChg>
      <pc:sldChg chg="modSp add mod modNotesTx">
        <pc:chgData name="Berthout, Loic (SPAC/PSPC) (il-lui / he-him)" userId="33f2669b-50a1-459e-a7cf-ce51d64cca32" providerId="ADAL" clId="{0879C638-8EDB-4C8F-9D54-FA35CCB06AA4}" dt="2023-10-31T12:04:47.354" v="2519" actId="1076"/>
        <pc:sldMkLst>
          <pc:docMk/>
          <pc:sldMk cId="4222618726" sldId="523"/>
        </pc:sldMkLst>
        <pc:spChg chg="mod">
          <ac:chgData name="Berthout, Loic (SPAC/PSPC) (il-lui / he-him)" userId="33f2669b-50a1-459e-a7cf-ce51d64cca32" providerId="ADAL" clId="{0879C638-8EDB-4C8F-9D54-FA35CCB06AA4}" dt="2023-10-31T12:04:47.354" v="2519" actId="1076"/>
          <ac:spMkLst>
            <pc:docMk/>
            <pc:sldMk cId="4222618726" sldId="523"/>
            <ac:spMk id="5" creationId="{7D572B66-B9F3-4EED-8966-48B274E70322}"/>
          </ac:spMkLst>
        </pc:spChg>
        <pc:spChg chg="mod">
          <ac:chgData name="Berthout, Loic (SPAC/PSPC) (il-lui / he-him)" userId="33f2669b-50a1-459e-a7cf-ce51d64cca32" providerId="ADAL" clId="{0879C638-8EDB-4C8F-9D54-FA35CCB06AA4}" dt="2023-10-27T14:21:42.933" v="1163" actId="2711"/>
          <ac:spMkLst>
            <pc:docMk/>
            <pc:sldMk cId="4222618726" sldId="523"/>
            <ac:spMk id="8" creationId="{B84F94D0-5946-4F18-AE6F-BA69579C1D00}"/>
          </ac:spMkLst>
        </pc:spChg>
      </pc:sldChg>
      <pc:sldChg chg="del">
        <pc:chgData name="Berthout, Loic (SPAC/PSPC) (il-lui / he-him)" userId="33f2669b-50a1-459e-a7cf-ce51d64cca32" providerId="ADAL" clId="{0879C638-8EDB-4C8F-9D54-FA35CCB06AA4}" dt="2023-10-25T12:42:32.032" v="160" actId="47"/>
        <pc:sldMkLst>
          <pc:docMk/>
          <pc:sldMk cId="948098833" sldId="573"/>
        </pc:sldMkLst>
      </pc:sldChg>
      <pc:sldChg chg="del">
        <pc:chgData name="Berthout, Loic (SPAC/PSPC) (il-lui / he-him)" userId="33f2669b-50a1-459e-a7cf-ce51d64cca32" providerId="ADAL" clId="{0879C638-8EDB-4C8F-9D54-FA35CCB06AA4}" dt="2023-10-25T13:27:42.875" v="549" actId="2696"/>
        <pc:sldMkLst>
          <pc:docMk/>
          <pc:sldMk cId="658155647" sldId="574"/>
        </pc:sldMkLst>
      </pc:sldChg>
      <pc:sldChg chg="addSp delSp modSp add mod modNotesTx">
        <pc:chgData name="Berthout, Loic (SPAC/PSPC) (il-lui / he-him)" userId="33f2669b-50a1-459e-a7cf-ce51d64cca32" providerId="ADAL" clId="{0879C638-8EDB-4C8F-9D54-FA35CCB06AA4}" dt="2023-10-30T14:16:47.266" v="2162" actId="20577"/>
        <pc:sldMkLst>
          <pc:docMk/>
          <pc:sldMk cId="1545676885" sldId="574"/>
        </pc:sldMkLst>
        <pc:spChg chg="add mod">
          <ac:chgData name="Berthout, Loic (SPAC/PSPC) (il-lui / he-him)" userId="33f2669b-50a1-459e-a7cf-ce51d64cca32" providerId="ADAL" clId="{0879C638-8EDB-4C8F-9D54-FA35CCB06AA4}" dt="2023-10-25T14:50:41.105" v="579" actId="20577"/>
          <ac:spMkLst>
            <pc:docMk/>
            <pc:sldMk cId="1545676885" sldId="574"/>
            <ac:spMk id="2" creationId="{918056DD-9F33-4E6D-98F7-8455864FD694}"/>
          </ac:spMkLst>
        </pc:spChg>
        <pc:spChg chg="add del mod">
          <ac:chgData name="Berthout, Loic (SPAC/PSPC) (il-lui / he-him)" userId="33f2669b-50a1-459e-a7cf-ce51d64cca32" providerId="ADAL" clId="{0879C638-8EDB-4C8F-9D54-FA35CCB06AA4}" dt="2023-10-27T14:42:04.747" v="1244" actId="478"/>
          <ac:spMkLst>
            <pc:docMk/>
            <pc:sldMk cId="1545676885" sldId="574"/>
            <ac:spMk id="3" creationId="{9C62EAC6-C7B5-198A-4181-876C456D6078}"/>
          </ac:spMkLst>
        </pc:spChg>
        <pc:spChg chg="mod">
          <ac:chgData name="Berthout, Loic (SPAC/PSPC) (il-lui / he-him)" userId="33f2669b-50a1-459e-a7cf-ce51d64cca32" providerId="ADAL" clId="{0879C638-8EDB-4C8F-9D54-FA35CCB06AA4}" dt="2023-10-30T14:16:47.266" v="2162" actId="20577"/>
          <ac:spMkLst>
            <pc:docMk/>
            <pc:sldMk cId="1545676885" sldId="574"/>
            <ac:spMk id="21506" creationId="{00000000-0000-0000-0000-000000000000}"/>
          </ac:spMkLst>
        </pc:spChg>
        <pc:spChg chg="del mod">
          <ac:chgData name="Berthout, Loic (SPAC/PSPC) (il-lui / he-him)" userId="33f2669b-50a1-459e-a7cf-ce51d64cca32" providerId="ADAL" clId="{0879C638-8EDB-4C8F-9D54-FA35CCB06AA4}" dt="2023-10-27T14:42:01.098" v="1243" actId="478"/>
          <ac:spMkLst>
            <pc:docMk/>
            <pc:sldMk cId="1545676885" sldId="574"/>
            <ac:spMk id="109571" creationId="{00000000-0000-0000-0000-000000000000}"/>
          </ac:spMkLst>
        </pc:spChg>
        <pc:spChg chg="mod">
          <ac:chgData name="Berthout, Loic (SPAC/PSPC) (il-lui / he-him)" userId="33f2669b-50a1-459e-a7cf-ce51d64cca32" providerId="ADAL" clId="{0879C638-8EDB-4C8F-9D54-FA35CCB06AA4}" dt="2023-10-27T19:51:28.562" v="1921" actId="114"/>
          <ac:spMkLst>
            <pc:docMk/>
            <pc:sldMk cId="1545676885" sldId="574"/>
            <ac:spMk id="109573" creationId="{00000000-0000-0000-0000-000000000000}"/>
          </ac:spMkLst>
        </pc:spChg>
        <pc:picChg chg="mod">
          <ac:chgData name="Berthout, Loic (SPAC/PSPC) (il-lui / he-him)" userId="33f2669b-50a1-459e-a7cf-ce51d64cca32" providerId="ADAL" clId="{0879C638-8EDB-4C8F-9D54-FA35CCB06AA4}" dt="2023-10-27T14:44:09.827" v="1394" actId="14100"/>
          <ac:picMkLst>
            <pc:docMk/>
            <pc:sldMk cId="1545676885" sldId="574"/>
            <ac:picMk id="8" creationId="{00000000-0000-0000-0000-000000000000}"/>
          </ac:picMkLst>
        </pc:picChg>
        <pc:picChg chg="del">
          <ac:chgData name="Berthout, Loic (SPAC/PSPC) (il-lui / he-him)" userId="33f2669b-50a1-459e-a7cf-ce51d64cca32" providerId="ADAL" clId="{0879C638-8EDB-4C8F-9D54-FA35CCB06AA4}" dt="2023-10-27T14:42:07.598" v="1245" actId="478"/>
          <ac:picMkLst>
            <pc:docMk/>
            <pc:sldMk cId="1545676885" sldId="574"/>
            <ac:picMk id="9" creationId="{00000000-0000-0000-0000-000000000000}"/>
          </ac:picMkLst>
        </pc:picChg>
      </pc:sldChg>
      <pc:sldChg chg="add del">
        <pc:chgData name="Berthout, Loic (SPAC/PSPC) (il-lui / he-him)" userId="33f2669b-50a1-459e-a7cf-ce51d64cca32" providerId="ADAL" clId="{0879C638-8EDB-4C8F-9D54-FA35CCB06AA4}" dt="2023-10-25T13:28:17.825" v="551" actId="2696"/>
        <pc:sldMkLst>
          <pc:docMk/>
          <pc:sldMk cId="2361714942" sldId="574"/>
        </pc:sldMkLst>
      </pc:sldChg>
      <pc:sldChg chg="modSp add mod">
        <pc:chgData name="Berthout, Loic (SPAC/PSPC) (il-lui / he-him)" userId="33f2669b-50a1-459e-a7cf-ce51d64cca32" providerId="ADAL" clId="{0879C638-8EDB-4C8F-9D54-FA35CCB06AA4}" dt="2023-10-31T12:02:34.914" v="2518" actId="114"/>
        <pc:sldMkLst>
          <pc:docMk/>
          <pc:sldMk cId="1542183043" sldId="575"/>
        </pc:sldMkLst>
        <pc:spChg chg="mod">
          <ac:chgData name="Berthout, Loic (SPAC/PSPC) (il-lui / he-him)" userId="33f2669b-50a1-459e-a7cf-ce51d64cca32" providerId="ADAL" clId="{0879C638-8EDB-4C8F-9D54-FA35CCB06AA4}" dt="2023-10-27T14:01:33.965" v="1121" actId="1037"/>
          <ac:spMkLst>
            <pc:docMk/>
            <pc:sldMk cId="1542183043" sldId="575"/>
            <ac:spMk id="2" creationId="{967F83EC-6A2F-1C0F-0C87-39037670C5AF}"/>
          </ac:spMkLst>
        </pc:spChg>
        <pc:graphicFrameChg chg="mod modGraphic">
          <ac:chgData name="Berthout, Loic (SPAC/PSPC) (il-lui / he-him)" userId="33f2669b-50a1-459e-a7cf-ce51d64cca32" providerId="ADAL" clId="{0879C638-8EDB-4C8F-9D54-FA35CCB06AA4}" dt="2023-10-31T12:02:34.914" v="2518" actId="114"/>
          <ac:graphicFrameMkLst>
            <pc:docMk/>
            <pc:sldMk cId="1542183043" sldId="575"/>
            <ac:graphicFrameMk id="4" creationId="{5CE67D4E-4A88-4CE8-C7BF-2F36A8D69152}"/>
          </ac:graphicFrameMkLst>
        </pc:graphicFrameChg>
      </pc:sldChg>
      <pc:sldChg chg="addSp modSp add mod modAnim modNotesTx">
        <pc:chgData name="Berthout, Loic (SPAC/PSPC) (il-lui / he-him)" userId="33f2669b-50a1-459e-a7cf-ce51d64cca32" providerId="ADAL" clId="{0879C638-8EDB-4C8F-9D54-FA35CCB06AA4}" dt="2023-10-31T12:18:18.502" v="2674" actId="20577"/>
        <pc:sldMkLst>
          <pc:docMk/>
          <pc:sldMk cId="537630390" sldId="576"/>
        </pc:sldMkLst>
        <pc:spChg chg="mod">
          <ac:chgData name="Berthout, Loic (SPAC/PSPC) (il-lui / he-him)" userId="33f2669b-50a1-459e-a7cf-ce51d64cca32" providerId="ADAL" clId="{0879C638-8EDB-4C8F-9D54-FA35CCB06AA4}" dt="2023-10-27T14:20:49.799" v="1161" actId="255"/>
          <ac:spMkLst>
            <pc:docMk/>
            <pc:sldMk cId="537630390" sldId="576"/>
            <ac:spMk id="2" creationId="{00000000-0000-0000-0000-000000000000}"/>
          </ac:spMkLst>
        </pc:spChg>
        <pc:spChg chg="add mod">
          <ac:chgData name="Berthout, Loic (SPAC/PSPC) (il-lui / he-him)" userId="33f2669b-50a1-459e-a7cf-ce51d64cca32" providerId="ADAL" clId="{0879C638-8EDB-4C8F-9D54-FA35CCB06AA4}" dt="2023-10-30T17:46:23.567" v="2429" actId="1076"/>
          <ac:spMkLst>
            <pc:docMk/>
            <pc:sldMk cId="537630390" sldId="576"/>
            <ac:spMk id="3" creationId="{4C3C5BE6-3BDE-5B7E-5637-5A540032F1BB}"/>
          </ac:spMkLst>
        </pc:spChg>
        <pc:spChg chg="mod">
          <ac:chgData name="Berthout, Loic (SPAC/PSPC) (il-lui / he-him)" userId="33f2669b-50a1-459e-a7cf-ce51d64cca32" providerId="ADAL" clId="{0879C638-8EDB-4C8F-9D54-FA35CCB06AA4}" dt="2023-10-27T20:03:10.718" v="1993" actId="1076"/>
          <ac:spMkLst>
            <pc:docMk/>
            <pc:sldMk cId="537630390" sldId="576"/>
            <ac:spMk id="19" creationId="{00000000-0000-0000-0000-000000000000}"/>
          </ac:spMkLst>
        </pc:spChg>
        <pc:spChg chg="mod">
          <ac:chgData name="Berthout, Loic (SPAC/PSPC) (il-lui / he-him)" userId="33f2669b-50a1-459e-a7cf-ce51d64cca32" providerId="ADAL" clId="{0879C638-8EDB-4C8F-9D54-FA35CCB06AA4}" dt="2023-10-30T17:46:55.704" v="2445" actId="1076"/>
          <ac:spMkLst>
            <pc:docMk/>
            <pc:sldMk cId="537630390" sldId="576"/>
            <ac:spMk id="28" creationId="{00000000-0000-0000-0000-000000000000}"/>
          </ac:spMkLst>
        </pc:spChg>
        <pc:spChg chg="mod">
          <ac:chgData name="Berthout, Loic (SPAC/PSPC) (il-lui / he-him)" userId="33f2669b-50a1-459e-a7cf-ce51d64cca32" providerId="ADAL" clId="{0879C638-8EDB-4C8F-9D54-FA35CCB06AA4}" dt="2023-10-30T17:46:47.788" v="2443" actId="1076"/>
          <ac:spMkLst>
            <pc:docMk/>
            <pc:sldMk cId="537630390" sldId="576"/>
            <ac:spMk id="29" creationId="{00000000-0000-0000-0000-000000000000}"/>
          </ac:spMkLst>
        </pc:spChg>
        <pc:graphicFrameChg chg="mod">
          <ac:chgData name="Berthout, Loic (SPAC/PSPC) (il-lui / he-him)" userId="33f2669b-50a1-459e-a7cf-ce51d64cca32" providerId="ADAL" clId="{0879C638-8EDB-4C8F-9D54-FA35CCB06AA4}" dt="2023-10-25T12:28:57.544" v="18"/>
          <ac:graphicFrameMkLst>
            <pc:docMk/>
            <pc:sldMk cId="537630390" sldId="576"/>
            <ac:graphicFrameMk id="8" creationId="{00000000-0000-0000-0000-000000000000}"/>
          </ac:graphicFrameMkLst>
        </pc:graphicFrameChg>
      </pc:sldChg>
      <pc:sldChg chg="modSp add mod modNotesTx">
        <pc:chgData name="Berthout, Loic (SPAC/PSPC) (il-lui / he-him)" userId="33f2669b-50a1-459e-a7cf-ce51d64cca32" providerId="ADAL" clId="{0879C638-8EDB-4C8F-9D54-FA35CCB06AA4}" dt="2023-10-30T13:48:45.434" v="2030" actId="20577"/>
        <pc:sldMkLst>
          <pc:docMk/>
          <pc:sldMk cId="4236167557" sldId="577"/>
        </pc:sldMkLst>
        <pc:spChg chg="mod">
          <ac:chgData name="Berthout, Loic (SPAC/PSPC) (il-lui / he-him)" userId="33f2669b-50a1-459e-a7cf-ce51d64cca32" providerId="ADAL" clId="{0879C638-8EDB-4C8F-9D54-FA35CCB06AA4}" dt="2023-10-27T14:00:37.304" v="1049" actId="255"/>
          <ac:spMkLst>
            <pc:docMk/>
            <pc:sldMk cId="4236167557" sldId="577"/>
            <ac:spMk id="2" creationId="{0F6535F2-84E6-7D98-E4D6-45A5F8C93314}"/>
          </ac:spMkLst>
        </pc:spChg>
        <pc:graphicFrameChg chg="mod">
          <ac:chgData name="Berthout, Loic (SPAC/PSPC) (il-lui / he-him)" userId="33f2669b-50a1-459e-a7cf-ce51d64cca32" providerId="ADAL" clId="{0879C638-8EDB-4C8F-9D54-FA35CCB06AA4}" dt="2023-10-30T13:48:45.434" v="2030" actId="20577"/>
          <ac:graphicFrameMkLst>
            <pc:docMk/>
            <pc:sldMk cId="4236167557" sldId="577"/>
            <ac:graphicFrameMk id="4" creationId="{3A59BA8C-73A5-4FAB-FA33-3C193BA249B2}"/>
          </ac:graphicFrameMkLst>
        </pc:graphicFrameChg>
      </pc:sldChg>
      <pc:sldChg chg="addSp modSp add mod modNotesTx">
        <pc:chgData name="Berthout, Loic (SPAC/PSPC) (il-lui / he-him)" userId="33f2669b-50a1-459e-a7cf-ce51d64cca32" providerId="ADAL" clId="{0879C638-8EDB-4C8F-9D54-FA35CCB06AA4}" dt="2023-10-30T13:52:53.366" v="2051" actId="20577"/>
        <pc:sldMkLst>
          <pc:docMk/>
          <pc:sldMk cId="3525967313" sldId="578"/>
        </pc:sldMkLst>
        <pc:spChg chg="mod">
          <ac:chgData name="Berthout, Loic (SPAC/PSPC) (il-lui / he-him)" userId="33f2669b-50a1-459e-a7cf-ce51d64cca32" providerId="ADAL" clId="{0879C638-8EDB-4C8F-9D54-FA35CCB06AA4}" dt="2023-10-25T12:37:43.915" v="109" actId="20577"/>
          <ac:spMkLst>
            <pc:docMk/>
            <pc:sldMk cId="3525967313" sldId="578"/>
            <ac:spMk id="2" creationId="{0F6535F2-84E6-7D98-E4D6-45A5F8C93314}"/>
          </ac:spMkLst>
        </pc:spChg>
        <pc:spChg chg="add mod">
          <ac:chgData name="Berthout, Loic (SPAC/PSPC) (il-lui / he-him)" userId="33f2669b-50a1-459e-a7cf-ce51d64cca32" providerId="ADAL" clId="{0879C638-8EDB-4C8F-9D54-FA35CCB06AA4}" dt="2023-10-27T20:07:22.336" v="1996" actId="20577"/>
          <ac:spMkLst>
            <pc:docMk/>
            <pc:sldMk cId="3525967313" sldId="578"/>
            <ac:spMk id="3" creationId="{B704C874-5CAC-1259-5A8D-4D503AB792DF}"/>
          </ac:spMkLst>
        </pc:spChg>
        <pc:graphicFrameChg chg="mod">
          <ac:chgData name="Berthout, Loic (SPAC/PSPC) (il-lui / he-him)" userId="33f2669b-50a1-459e-a7cf-ce51d64cca32" providerId="ADAL" clId="{0879C638-8EDB-4C8F-9D54-FA35CCB06AA4}" dt="2023-10-27T14:37:38.829" v="1194" actId="20577"/>
          <ac:graphicFrameMkLst>
            <pc:docMk/>
            <pc:sldMk cId="3525967313" sldId="578"/>
            <ac:graphicFrameMk id="4" creationId="{3A59BA8C-73A5-4FAB-FA33-3C193BA249B2}"/>
          </ac:graphicFrameMkLst>
        </pc:graphicFrameChg>
      </pc:sldChg>
      <pc:sldChg chg="addSp delSp modSp add mod ord modAnim modNotesTx">
        <pc:chgData name="Berthout, Loic (SPAC/PSPC) (il-lui / he-him)" userId="33f2669b-50a1-459e-a7cf-ce51d64cca32" providerId="ADAL" clId="{0879C638-8EDB-4C8F-9D54-FA35CCB06AA4}" dt="2023-10-25T20:24:35.710" v="693" actId="20577"/>
        <pc:sldMkLst>
          <pc:docMk/>
          <pc:sldMk cId="529812074" sldId="579"/>
        </pc:sldMkLst>
        <pc:spChg chg="add del mod">
          <ac:chgData name="Berthout, Loic (SPAC/PSPC) (il-lui / he-him)" userId="33f2669b-50a1-459e-a7cf-ce51d64cca32" providerId="ADAL" clId="{0879C638-8EDB-4C8F-9D54-FA35CCB06AA4}" dt="2023-10-25T17:29:27.385" v="676" actId="478"/>
          <ac:spMkLst>
            <pc:docMk/>
            <pc:sldMk cId="529812074" sldId="579"/>
            <ac:spMk id="2" creationId="{5A4D0C5F-C18B-FCB1-6701-38D69D86ECA2}"/>
          </ac:spMkLst>
        </pc:spChg>
        <pc:spChg chg="mod">
          <ac:chgData name="Berthout, Loic (SPAC/PSPC) (il-lui / he-him)" userId="33f2669b-50a1-459e-a7cf-ce51d64cca32" providerId="ADAL" clId="{0879C638-8EDB-4C8F-9D54-FA35CCB06AA4}" dt="2023-10-25T17:27:06.826" v="636" actId="20577"/>
          <ac:spMkLst>
            <pc:docMk/>
            <pc:sldMk cId="529812074" sldId="579"/>
            <ac:spMk id="3" creationId="{1EED9B65-4E41-4ADD-8759-013CD544629A}"/>
          </ac:spMkLst>
        </pc:spChg>
        <pc:spChg chg="del">
          <ac:chgData name="Berthout, Loic (SPAC/PSPC) (il-lui / he-him)" userId="33f2669b-50a1-459e-a7cf-ce51d64cca32" providerId="ADAL" clId="{0879C638-8EDB-4C8F-9D54-FA35CCB06AA4}" dt="2023-10-25T17:24:42.324" v="588" actId="478"/>
          <ac:spMkLst>
            <pc:docMk/>
            <pc:sldMk cId="529812074" sldId="579"/>
            <ac:spMk id="9" creationId="{8A946368-414D-44FF-AE1D-D4CCB350D6BD}"/>
          </ac:spMkLst>
        </pc:spChg>
        <pc:spChg chg="mod">
          <ac:chgData name="Berthout, Loic (SPAC/PSPC) (il-lui / he-him)" userId="33f2669b-50a1-459e-a7cf-ce51d64cca32" providerId="ADAL" clId="{0879C638-8EDB-4C8F-9D54-FA35CCB06AA4}" dt="2023-10-25T20:24:35.710" v="693" actId="20577"/>
          <ac:spMkLst>
            <pc:docMk/>
            <pc:sldMk cId="529812074" sldId="579"/>
            <ac:spMk id="34818" creationId="{68328658-F831-4291-94FF-97483337A2D1}"/>
          </ac:spMkLst>
        </pc:spChg>
        <pc:picChg chg="del">
          <ac:chgData name="Berthout, Loic (SPAC/PSPC) (il-lui / he-him)" userId="33f2669b-50a1-459e-a7cf-ce51d64cca32" providerId="ADAL" clId="{0879C638-8EDB-4C8F-9D54-FA35CCB06AA4}" dt="2023-10-25T17:29:00.500" v="669" actId="478"/>
          <ac:picMkLst>
            <pc:docMk/>
            <pc:sldMk cId="529812074" sldId="579"/>
            <ac:picMk id="4" creationId="{DEF4CC8B-CB94-48F6-9E18-4DDFBD3367A9}"/>
          </ac:picMkLst>
        </pc:picChg>
        <pc:picChg chg="add mod">
          <ac:chgData name="Berthout, Loic (SPAC/PSPC) (il-lui / he-him)" userId="33f2669b-50a1-459e-a7cf-ce51d64cca32" providerId="ADAL" clId="{0879C638-8EDB-4C8F-9D54-FA35CCB06AA4}" dt="2023-10-25T17:29:48.914" v="677" actId="14100"/>
          <ac:picMkLst>
            <pc:docMk/>
            <pc:sldMk cId="529812074" sldId="579"/>
            <ac:picMk id="1026" creationId="{AD1E5F48-4F6B-518B-65D4-201809A91326}"/>
          </ac:picMkLst>
        </pc:picChg>
      </pc:sldChg>
      <pc:sldChg chg="addSp delSp modSp add mod modNotesTx">
        <pc:chgData name="Berthout, Loic (SPAC/PSPC) (il-lui / he-him)" userId="33f2669b-50a1-459e-a7cf-ce51d64cca32" providerId="ADAL" clId="{0879C638-8EDB-4C8F-9D54-FA35CCB06AA4}" dt="2023-10-31T12:01:09.110" v="2514" actId="20577"/>
        <pc:sldMkLst>
          <pc:docMk/>
          <pc:sldMk cId="3789776197" sldId="580"/>
        </pc:sldMkLst>
        <pc:spChg chg="add del mod">
          <ac:chgData name="Berthout, Loic (SPAC/PSPC) (il-lui / he-him)" userId="33f2669b-50a1-459e-a7cf-ce51d64cca32" providerId="ADAL" clId="{0879C638-8EDB-4C8F-9D54-FA35CCB06AA4}" dt="2023-10-27T14:43:33.022" v="1321" actId="478"/>
          <ac:spMkLst>
            <pc:docMk/>
            <pc:sldMk cId="3789776197" sldId="580"/>
            <ac:spMk id="3" creationId="{42F4B746-7015-97C4-6D8B-A5288FC54C08}"/>
          </ac:spMkLst>
        </pc:spChg>
        <pc:spChg chg="mod">
          <ac:chgData name="Berthout, Loic (SPAC/PSPC) (il-lui / he-him)" userId="33f2669b-50a1-459e-a7cf-ce51d64cca32" providerId="ADAL" clId="{0879C638-8EDB-4C8F-9D54-FA35CCB06AA4}" dt="2023-10-31T12:01:09.110" v="2514" actId="20577"/>
          <ac:spMkLst>
            <pc:docMk/>
            <pc:sldMk cId="3789776197" sldId="580"/>
            <ac:spMk id="109571" creationId="{00000000-0000-0000-0000-000000000000}"/>
          </ac:spMkLst>
        </pc:spChg>
        <pc:spChg chg="del">
          <ac:chgData name="Berthout, Loic (SPAC/PSPC) (il-lui / he-him)" userId="33f2669b-50a1-459e-a7cf-ce51d64cca32" providerId="ADAL" clId="{0879C638-8EDB-4C8F-9D54-FA35CCB06AA4}" dt="2023-10-27T14:43:28.709" v="1320" actId="478"/>
          <ac:spMkLst>
            <pc:docMk/>
            <pc:sldMk cId="3789776197" sldId="580"/>
            <ac:spMk id="109573" creationId="{00000000-0000-0000-0000-000000000000}"/>
          </ac:spMkLst>
        </pc:spChg>
        <pc:picChg chg="del">
          <ac:chgData name="Berthout, Loic (SPAC/PSPC) (il-lui / he-him)" userId="33f2669b-50a1-459e-a7cf-ce51d64cca32" providerId="ADAL" clId="{0879C638-8EDB-4C8F-9D54-FA35CCB06AA4}" dt="2023-10-27T14:43:35.909" v="1322" actId="478"/>
          <ac:picMkLst>
            <pc:docMk/>
            <pc:sldMk cId="3789776197" sldId="580"/>
            <ac:picMk id="8" creationId="{00000000-0000-0000-0000-000000000000}"/>
          </ac:picMkLst>
        </pc:picChg>
        <pc:picChg chg="mod">
          <ac:chgData name="Berthout, Loic (SPAC/PSPC) (il-lui / he-him)" userId="33f2669b-50a1-459e-a7cf-ce51d64cca32" providerId="ADAL" clId="{0879C638-8EDB-4C8F-9D54-FA35CCB06AA4}" dt="2023-10-27T14:44:03.538" v="1393" actId="14100"/>
          <ac:picMkLst>
            <pc:docMk/>
            <pc:sldMk cId="3789776197" sldId="580"/>
            <ac:picMk id="9" creationId="{00000000-0000-0000-0000-000000000000}"/>
          </ac:picMkLst>
        </pc:picChg>
      </pc:sldChg>
      <pc:sldChg chg="modSp add mod modNotes">
        <pc:chgData name="Berthout, Loic (SPAC/PSPC) (il-lui / he-him)" userId="33f2669b-50a1-459e-a7cf-ce51d64cca32" providerId="ADAL" clId="{0879C638-8EDB-4C8F-9D54-FA35CCB06AA4}" dt="2023-10-30T18:32:03.676" v="2512" actId="114"/>
        <pc:sldMkLst>
          <pc:docMk/>
          <pc:sldMk cId="0" sldId="581"/>
        </pc:sldMkLst>
        <pc:spChg chg="mod">
          <ac:chgData name="Berthout, Loic (SPAC/PSPC) (il-lui / he-him)" userId="33f2669b-50a1-459e-a7cf-ce51d64cca32" providerId="ADAL" clId="{0879C638-8EDB-4C8F-9D54-FA35CCB06AA4}" dt="2023-10-30T18:32:03.676" v="2512" actId="114"/>
          <ac:spMkLst>
            <pc:docMk/>
            <pc:sldMk cId="0" sldId="581"/>
            <ac:spMk id="3" creationId="{CE135D02-DB62-0409-284F-080857E037DC}"/>
          </ac:spMkLst>
        </pc:spChg>
        <pc:spChg chg="mod">
          <ac:chgData name="Berthout, Loic (SPAC/PSPC) (il-lui / he-him)" userId="33f2669b-50a1-459e-a7cf-ce51d64cca32" providerId="ADAL" clId="{0879C638-8EDB-4C8F-9D54-FA35CCB06AA4}" dt="2023-10-30T18:30:54.578" v="2511" actId="1035"/>
          <ac:spMkLst>
            <pc:docMk/>
            <pc:sldMk cId="0" sldId="581"/>
            <ac:spMk id="29699" creationId="{15B54608-688E-94F0-1289-762D547CD7F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0F1558-0DB5-4357-9B25-1D49D865AFD3}"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CA"/>
        </a:p>
      </dgm:t>
    </dgm:pt>
    <dgm:pt modelId="{F1A5CDF7-E7F4-4A94-83F7-3B948F8E719F}">
      <dgm:prSet phldrT="[Texte]" custT="1"/>
      <dgm:spPr/>
      <dgm:t>
        <a:bodyPr/>
        <a:lstStyle/>
        <a:p>
          <a:r>
            <a:rPr lang="fr-CA" sz="1800" dirty="0"/>
            <a:t>Les faits</a:t>
          </a:r>
          <a:r>
            <a:rPr lang="fr-CA" sz="1200" dirty="0"/>
            <a:t> </a:t>
          </a:r>
        </a:p>
        <a:p>
          <a:r>
            <a:rPr lang="fr-CA" sz="1200" dirty="0"/>
            <a:t>(Le problème)</a:t>
          </a:r>
          <a:endParaRPr lang="en-CA" sz="1200" dirty="0"/>
        </a:p>
      </dgm:t>
    </dgm:pt>
    <dgm:pt modelId="{2FE615BF-BDE2-482F-BF9D-EC01BAB97737}" type="parTrans" cxnId="{691AA7BB-227F-466B-A555-87E4759C8779}">
      <dgm:prSet/>
      <dgm:spPr/>
      <dgm:t>
        <a:bodyPr/>
        <a:lstStyle/>
        <a:p>
          <a:endParaRPr lang="en-CA"/>
        </a:p>
      </dgm:t>
    </dgm:pt>
    <dgm:pt modelId="{9A64F2D7-7066-47C1-8C7F-F5C7779EF2C7}" type="sibTrans" cxnId="{691AA7BB-227F-466B-A555-87E4759C8779}">
      <dgm:prSet/>
      <dgm:spPr/>
      <dgm:t>
        <a:bodyPr/>
        <a:lstStyle/>
        <a:p>
          <a:endParaRPr lang="en-CA"/>
        </a:p>
      </dgm:t>
    </dgm:pt>
    <dgm:pt modelId="{636DC6CF-63FF-4983-9B3D-FAAAD1CF8A58}">
      <dgm:prSet phldrT="[Texte]" custT="1"/>
      <dgm:spPr/>
      <dgm:t>
        <a:bodyPr/>
        <a:lstStyle/>
        <a:p>
          <a:r>
            <a:rPr lang="fr-CA" sz="2000" dirty="0"/>
            <a:t>Les émotions </a:t>
          </a:r>
          <a:r>
            <a:rPr lang="fr-CA" sz="1400" dirty="0"/>
            <a:t>(Ce que je ressens)</a:t>
          </a:r>
          <a:endParaRPr lang="en-CA" sz="1400" dirty="0"/>
        </a:p>
      </dgm:t>
    </dgm:pt>
    <dgm:pt modelId="{11E77C05-DFAA-4B29-86E6-9764013D982E}" type="parTrans" cxnId="{4A7FFBCE-8D6B-43C8-A423-44D056FFB45A}">
      <dgm:prSet/>
      <dgm:spPr/>
      <dgm:t>
        <a:bodyPr/>
        <a:lstStyle/>
        <a:p>
          <a:endParaRPr lang="en-CA"/>
        </a:p>
      </dgm:t>
    </dgm:pt>
    <dgm:pt modelId="{3D3329D7-BCA5-460F-9D9A-FC82D5B51652}" type="sibTrans" cxnId="{4A7FFBCE-8D6B-43C8-A423-44D056FFB45A}">
      <dgm:prSet/>
      <dgm:spPr/>
      <dgm:t>
        <a:bodyPr/>
        <a:lstStyle/>
        <a:p>
          <a:endParaRPr lang="en-CA"/>
        </a:p>
      </dgm:t>
    </dgm:pt>
    <dgm:pt modelId="{71A23A60-201D-4AF4-8F2A-597E4980AFD5}">
      <dgm:prSet phldrT="[Texte]" custT="1"/>
      <dgm:spPr/>
      <dgm:t>
        <a:bodyPr/>
        <a:lstStyle/>
        <a:p>
          <a:r>
            <a:rPr lang="fr-CA" sz="2200" dirty="0"/>
            <a:t>L’identité</a:t>
          </a:r>
        </a:p>
        <a:p>
          <a:r>
            <a:rPr lang="fr-CA" sz="1400" dirty="0"/>
            <a:t>(Ce que je me dis à moi-même)</a:t>
          </a:r>
          <a:endParaRPr lang="en-CA" sz="1400" dirty="0"/>
        </a:p>
      </dgm:t>
    </dgm:pt>
    <dgm:pt modelId="{AA739927-BAA2-4D66-8668-92EA144837AA}" type="parTrans" cxnId="{E48F3DC6-2235-4FEE-8DBA-58EDD4354D11}">
      <dgm:prSet/>
      <dgm:spPr/>
      <dgm:t>
        <a:bodyPr/>
        <a:lstStyle/>
        <a:p>
          <a:endParaRPr lang="en-CA"/>
        </a:p>
      </dgm:t>
    </dgm:pt>
    <dgm:pt modelId="{2BEB4D6F-8482-4884-879B-0E16D021A476}" type="sibTrans" cxnId="{E48F3DC6-2235-4FEE-8DBA-58EDD4354D11}">
      <dgm:prSet/>
      <dgm:spPr/>
      <dgm:t>
        <a:bodyPr/>
        <a:lstStyle/>
        <a:p>
          <a:endParaRPr lang="en-CA"/>
        </a:p>
      </dgm:t>
    </dgm:pt>
    <dgm:pt modelId="{970BA99F-EB0B-4843-9B73-72B1AF113C14}" type="pres">
      <dgm:prSet presAssocID="{CB0F1558-0DB5-4357-9B25-1D49D865AFD3}" presName="Name0" presStyleCnt="0">
        <dgm:presLayoutVars>
          <dgm:chMax val="7"/>
          <dgm:resizeHandles val="exact"/>
        </dgm:presLayoutVars>
      </dgm:prSet>
      <dgm:spPr/>
    </dgm:pt>
    <dgm:pt modelId="{71AE69DB-9FA0-4B12-A73C-13E141BD7C4F}" type="pres">
      <dgm:prSet presAssocID="{CB0F1558-0DB5-4357-9B25-1D49D865AFD3}" presName="comp1" presStyleCnt="0"/>
      <dgm:spPr/>
    </dgm:pt>
    <dgm:pt modelId="{7A05669E-FB27-45C5-8F56-DE24787C72F7}" type="pres">
      <dgm:prSet presAssocID="{CB0F1558-0DB5-4357-9B25-1D49D865AFD3}" presName="circle1" presStyleLbl="node1" presStyleIdx="0" presStyleCnt="3"/>
      <dgm:spPr/>
    </dgm:pt>
    <dgm:pt modelId="{FBA659D2-C9F6-4325-8C89-E452B66AD50B}" type="pres">
      <dgm:prSet presAssocID="{CB0F1558-0DB5-4357-9B25-1D49D865AFD3}" presName="c1text" presStyleLbl="node1" presStyleIdx="0" presStyleCnt="3">
        <dgm:presLayoutVars>
          <dgm:bulletEnabled val="1"/>
        </dgm:presLayoutVars>
      </dgm:prSet>
      <dgm:spPr/>
    </dgm:pt>
    <dgm:pt modelId="{291D5CC5-6301-446A-B632-C5940671A46E}" type="pres">
      <dgm:prSet presAssocID="{CB0F1558-0DB5-4357-9B25-1D49D865AFD3}" presName="comp2" presStyleCnt="0"/>
      <dgm:spPr/>
    </dgm:pt>
    <dgm:pt modelId="{43A29C65-5155-4215-AB6F-68F79F05481F}" type="pres">
      <dgm:prSet presAssocID="{CB0F1558-0DB5-4357-9B25-1D49D865AFD3}" presName="circle2" presStyleLbl="node1" presStyleIdx="1" presStyleCnt="3"/>
      <dgm:spPr/>
    </dgm:pt>
    <dgm:pt modelId="{EA5EC44C-C9D5-4CDB-88F9-5F9337829685}" type="pres">
      <dgm:prSet presAssocID="{CB0F1558-0DB5-4357-9B25-1D49D865AFD3}" presName="c2text" presStyleLbl="node1" presStyleIdx="1" presStyleCnt="3">
        <dgm:presLayoutVars>
          <dgm:bulletEnabled val="1"/>
        </dgm:presLayoutVars>
      </dgm:prSet>
      <dgm:spPr/>
    </dgm:pt>
    <dgm:pt modelId="{1980B2F8-5AC8-4B23-9DE2-32168235DD84}" type="pres">
      <dgm:prSet presAssocID="{CB0F1558-0DB5-4357-9B25-1D49D865AFD3}" presName="comp3" presStyleCnt="0"/>
      <dgm:spPr/>
    </dgm:pt>
    <dgm:pt modelId="{38216353-E2D0-4CE1-BD88-58C3CA2407A1}" type="pres">
      <dgm:prSet presAssocID="{CB0F1558-0DB5-4357-9B25-1D49D865AFD3}" presName="circle3" presStyleLbl="node1" presStyleIdx="2" presStyleCnt="3"/>
      <dgm:spPr/>
    </dgm:pt>
    <dgm:pt modelId="{D74B730E-42D8-4BB6-8AB3-FFDEDD205B8D}" type="pres">
      <dgm:prSet presAssocID="{CB0F1558-0DB5-4357-9B25-1D49D865AFD3}" presName="c3text" presStyleLbl="node1" presStyleIdx="2" presStyleCnt="3">
        <dgm:presLayoutVars>
          <dgm:bulletEnabled val="1"/>
        </dgm:presLayoutVars>
      </dgm:prSet>
      <dgm:spPr/>
    </dgm:pt>
  </dgm:ptLst>
  <dgm:cxnLst>
    <dgm:cxn modelId="{A0A82C3F-8754-4F42-AA58-362F80DF1865}" type="presOf" srcId="{CB0F1558-0DB5-4357-9B25-1D49D865AFD3}" destId="{970BA99F-EB0B-4843-9B73-72B1AF113C14}" srcOrd="0" destOrd="0" presId="urn:microsoft.com/office/officeart/2005/8/layout/venn2"/>
    <dgm:cxn modelId="{43461B62-A075-4867-828E-38558FC7E343}" type="presOf" srcId="{F1A5CDF7-E7F4-4A94-83F7-3B948F8E719F}" destId="{FBA659D2-C9F6-4325-8C89-E452B66AD50B}" srcOrd="1" destOrd="0" presId="urn:microsoft.com/office/officeart/2005/8/layout/venn2"/>
    <dgm:cxn modelId="{3A500746-E803-4A2C-AE91-26C32A338E07}" type="presOf" srcId="{636DC6CF-63FF-4983-9B3D-FAAAD1CF8A58}" destId="{43A29C65-5155-4215-AB6F-68F79F05481F}" srcOrd="0" destOrd="0" presId="urn:microsoft.com/office/officeart/2005/8/layout/venn2"/>
    <dgm:cxn modelId="{0ACF7E72-FF9B-4ACB-BF34-0CC13E498BA4}" type="presOf" srcId="{F1A5CDF7-E7F4-4A94-83F7-3B948F8E719F}" destId="{7A05669E-FB27-45C5-8F56-DE24787C72F7}" srcOrd="0" destOrd="0" presId="urn:microsoft.com/office/officeart/2005/8/layout/venn2"/>
    <dgm:cxn modelId="{7977F257-EB5D-42D2-81C4-609B8C9AA41F}" type="presOf" srcId="{71A23A60-201D-4AF4-8F2A-597E4980AFD5}" destId="{D74B730E-42D8-4BB6-8AB3-FFDEDD205B8D}" srcOrd="1" destOrd="0" presId="urn:microsoft.com/office/officeart/2005/8/layout/venn2"/>
    <dgm:cxn modelId="{691AA7BB-227F-466B-A555-87E4759C8779}" srcId="{CB0F1558-0DB5-4357-9B25-1D49D865AFD3}" destId="{F1A5CDF7-E7F4-4A94-83F7-3B948F8E719F}" srcOrd="0" destOrd="0" parTransId="{2FE615BF-BDE2-482F-BF9D-EC01BAB97737}" sibTransId="{9A64F2D7-7066-47C1-8C7F-F5C7779EF2C7}"/>
    <dgm:cxn modelId="{E48F3DC6-2235-4FEE-8DBA-58EDD4354D11}" srcId="{CB0F1558-0DB5-4357-9B25-1D49D865AFD3}" destId="{71A23A60-201D-4AF4-8F2A-597E4980AFD5}" srcOrd="2" destOrd="0" parTransId="{AA739927-BAA2-4D66-8668-92EA144837AA}" sibTransId="{2BEB4D6F-8482-4884-879B-0E16D021A476}"/>
    <dgm:cxn modelId="{1E2A92CC-FE92-43E3-96F2-3382F5F76A07}" type="presOf" srcId="{71A23A60-201D-4AF4-8F2A-597E4980AFD5}" destId="{38216353-E2D0-4CE1-BD88-58C3CA2407A1}" srcOrd="0" destOrd="0" presId="urn:microsoft.com/office/officeart/2005/8/layout/venn2"/>
    <dgm:cxn modelId="{4A7FFBCE-8D6B-43C8-A423-44D056FFB45A}" srcId="{CB0F1558-0DB5-4357-9B25-1D49D865AFD3}" destId="{636DC6CF-63FF-4983-9B3D-FAAAD1CF8A58}" srcOrd="1" destOrd="0" parTransId="{11E77C05-DFAA-4B29-86E6-9764013D982E}" sibTransId="{3D3329D7-BCA5-460F-9D9A-FC82D5B51652}"/>
    <dgm:cxn modelId="{F59F9FFB-1C60-4A08-872A-8D3CB434B2AF}" type="presOf" srcId="{636DC6CF-63FF-4983-9B3D-FAAAD1CF8A58}" destId="{EA5EC44C-C9D5-4CDB-88F9-5F9337829685}" srcOrd="1" destOrd="0" presId="urn:microsoft.com/office/officeart/2005/8/layout/venn2"/>
    <dgm:cxn modelId="{A86135A8-A291-40B9-ABE9-E22DFEECE0D3}" type="presParOf" srcId="{970BA99F-EB0B-4843-9B73-72B1AF113C14}" destId="{71AE69DB-9FA0-4B12-A73C-13E141BD7C4F}" srcOrd="0" destOrd="0" presId="urn:microsoft.com/office/officeart/2005/8/layout/venn2"/>
    <dgm:cxn modelId="{14AE1832-8349-4CFF-A30E-4B1736D81D6E}" type="presParOf" srcId="{71AE69DB-9FA0-4B12-A73C-13E141BD7C4F}" destId="{7A05669E-FB27-45C5-8F56-DE24787C72F7}" srcOrd="0" destOrd="0" presId="urn:microsoft.com/office/officeart/2005/8/layout/venn2"/>
    <dgm:cxn modelId="{071BD888-5060-43C0-A976-436968EBA4BC}" type="presParOf" srcId="{71AE69DB-9FA0-4B12-A73C-13E141BD7C4F}" destId="{FBA659D2-C9F6-4325-8C89-E452B66AD50B}" srcOrd="1" destOrd="0" presId="urn:microsoft.com/office/officeart/2005/8/layout/venn2"/>
    <dgm:cxn modelId="{6D259F92-81A1-44A9-88A3-17EC2BA1E4F2}" type="presParOf" srcId="{970BA99F-EB0B-4843-9B73-72B1AF113C14}" destId="{291D5CC5-6301-446A-B632-C5940671A46E}" srcOrd="1" destOrd="0" presId="urn:microsoft.com/office/officeart/2005/8/layout/venn2"/>
    <dgm:cxn modelId="{6532E53C-CDFE-4AA2-BD5F-365B3EA8FB47}" type="presParOf" srcId="{291D5CC5-6301-446A-B632-C5940671A46E}" destId="{43A29C65-5155-4215-AB6F-68F79F05481F}" srcOrd="0" destOrd="0" presId="urn:microsoft.com/office/officeart/2005/8/layout/venn2"/>
    <dgm:cxn modelId="{2E438ECA-223F-40D2-A539-3E7B7527B60B}" type="presParOf" srcId="{291D5CC5-6301-446A-B632-C5940671A46E}" destId="{EA5EC44C-C9D5-4CDB-88F9-5F9337829685}" srcOrd="1" destOrd="0" presId="urn:microsoft.com/office/officeart/2005/8/layout/venn2"/>
    <dgm:cxn modelId="{1C4E5E0C-A4CF-44FA-A673-2883C15B7AAF}" type="presParOf" srcId="{970BA99F-EB0B-4843-9B73-72B1AF113C14}" destId="{1980B2F8-5AC8-4B23-9DE2-32168235DD84}" srcOrd="2" destOrd="0" presId="urn:microsoft.com/office/officeart/2005/8/layout/venn2"/>
    <dgm:cxn modelId="{E9C6A5A8-3461-4A55-8A5B-DD97AA5A8E3B}" type="presParOf" srcId="{1980B2F8-5AC8-4B23-9DE2-32168235DD84}" destId="{38216353-E2D0-4CE1-BD88-58C3CA2407A1}" srcOrd="0" destOrd="0" presId="urn:microsoft.com/office/officeart/2005/8/layout/venn2"/>
    <dgm:cxn modelId="{2F0F4A0C-AF39-4547-A354-E7C9BB77707F}" type="presParOf" srcId="{1980B2F8-5AC8-4B23-9DE2-32168235DD84}" destId="{D74B730E-42D8-4BB6-8AB3-FFDEDD205B8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0F1558-0DB5-4357-9B25-1D49D865AFD3}"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CA"/>
        </a:p>
      </dgm:t>
    </dgm:pt>
    <dgm:pt modelId="{F1A5CDF7-E7F4-4A94-83F7-3B948F8E719F}">
      <dgm:prSet phldrT="[Texte]"/>
      <dgm:spPr/>
      <dgm:t>
        <a:bodyPr/>
        <a:lstStyle/>
        <a:p>
          <a:r>
            <a:rPr lang="fr-CA" dirty="0"/>
            <a:t>Positions</a:t>
          </a:r>
          <a:endParaRPr lang="en-CA" dirty="0"/>
        </a:p>
      </dgm:t>
    </dgm:pt>
    <dgm:pt modelId="{2FE615BF-BDE2-482F-BF9D-EC01BAB97737}" type="parTrans" cxnId="{691AA7BB-227F-466B-A555-87E4759C8779}">
      <dgm:prSet/>
      <dgm:spPr/>
      <dgm:t>
        <a:bodyPr/>
        <a:lstStyle/>
        <a:p>
          <a:endParaRPr lang="en-CA"/>
        </a:p>
      </dgm:t>
    </dgm:pt>
    <dgm:pt modelId="{9A64F2D7-7066-47C1-8C7F-F5C7779EF2C7}" type="sibTrans" cxnId="{691AA7BB-227F-466B-A555-87E4759C8779}">
      <dgm:prSet/>
      <dgm:spPr/>
      <dgm:t>
        <a:bodyPr/>
        <a:lstStyle/>
        <a:p>
          <a:endParaRPr lang="en-CA"/>
        </a:p>
      </dgm:t>
    </dgm:pt>
    <dgm:pt modelId="{636DC6CF-63FF-4983-9B3D-FAAAD1CF8A58}">
      <dgm:prSet phldrT="[Texte]"/>
      <dgm:spPr/>
      <dgm:t>
        <a:bodyPr/>
        <a:lstStyle/>
        <a:p>
          <a:r>
            <a:rPr lang="fr-CA" dirty="0"/>
            <a:t>Intérêts</a:t>
          </a:r>
          <a:endParaRPr lang="en-CA" dirty="0"/>
        </a:p>
      </dgm:t>
    </dgm:pt>
    <dgm:pt modelId="{11E77C05-DFAA-4B29-86E6-9764013D982E}" type="parTrans" cxnId="{4A7FFBCE-8D6B-43C8-A423-44D056FFB45A}">
      <dgm:prSet/>
      <dgm:spPr/>
      <dgm:t>
        <a:bodyPr/>
        <a:lstStyle/>
        <a:p>
          <a:endParaRPr lang="en-CA"/>
        </a:p>
      </dgm:t>
    </dgm:pt>
    <dgm:pt modelId="{3D3329D7-BCA5-460F-9D9A-FC82D5B51652}" type="sibTrans" cxnId="{4A7FFBCE-8D6B-43C8-A423-44D056FFB45A}">
      <dgm:prSet/>
      <dgm:spPr/>
      <dgm:t>
        <a:bodyPr/>
        <a:lstStyle/>
        <a:p>
          <a:endParaRPr lang="en-CA"/>
        </a:p>
      </dgm:t>
    </dgm:pt>
    <dgm:pt modelId="{71A23A60-201D-4AF4-8F2A-597E4980AFD5}">
      <dgm:prSet phldrT="[Texte]"/>
      <dgm:spPr/>
      <dgm:t>
        <a:bodyPr/>
        <a:lstStyle/>
        <a:p>
          <a:r>
            <a:rPr lang="fr-CA" dirty="0"/>
            <a:t>Besoins</a:t>
          </a:r>
          <a:endParaRPr lang="en-CA" dirty="0"/>
        </a:p>
      </dgm:t>
    </dgm:pt>
    <dgm:pt modelId="{AA739927-BAA2-4D66-8668-92EA144837AA}" type="parTrans" cxnId="{E48F3DC6-2235-4FEE-8DBA-58EDD4354D11}">
      <dgm:prSet/>
      <dgm:spPr/>
      <dgm:t>
        <a:bodyPr/>
        <a:lstStyle/>
        <a:p>
          <a:endParaRPr lang="en-CA"/>
        </a:p>
      </dgm:t>
    </dgm:pt>
    <dgm:pt modelId="{2BEB4D6F-8482-4884-879B-0E16D021A476}" type="sibTrans" cxnId="{E48F3DC6-2235-4FEE-8DBA-58EDD4354D11}">
      <dgm:prSet/>
      <dgm:spPr/>
      <dgm:t>
        <a:bodyPr/>
        <a:lstStyle/>
        <a:p>
          <a:endParaRPr lang="en-CA"/>
        </a:p>
      </dgm:t>
    </dgm:pt>
    <dgm:pt modelId="{970BA99F-EB0B-4843-9B73-72B1AF113C14}" type="pres">
      <dgm:prSet presAssocID="{CB0F1558-0DB5-4357-9B25-1D49D865AFD3}" presName="Name0" presStyleCnt="0">
        <dgm:presLayoutVars>
          <dgm:chMax val="7"/>
          <dgm:resizeHandles val="exact"/>
        </dgm:presLayoutVars>
      </dgm:prSet>
      <dgm:spPr/>
    </dgm:pt>
    <dgm:pt modelId="{71AE69DB-9FA0-4B12-A73C-13E141BD7C4F}" type="pres">
      <dgm:prSet presAssocID="{CB0F1558-0DB5-4357-9B25-1D49D865AFD3}" presName="comp1" presStyleCnt="0"/>
      <dgm:spPr/>
    </dgm:pt>
    <dgm:pt modelId="{7A05669E-FB27-45C5-8F56-DE24787C72F7}" type="pres">
      <dgm:prSet presAssocID="{CB0F1558-0DB5-4357-9B25-1D49D865AFD3}" presName="circle1" presStyleLbl="node1" presStyleIdx="0" presStyleCnt="3"/>
      <dgm:spPr>
        <a:prstGeom prst="downArrowCallout">
          <a:avLst/>
        </a:prstGeom>
      </dgm:spPr>
    </dgm:pt>
    <dgm:pt modelId="{FBA659D2-C9F6-4325-8C89-E452B66AD50B}" type="pres">
      <dgm:prSet presAssocID="{CB0F1558-0DB5-4357-9B25-1D49D865AFD3}" presName="c1text" presStyleLbl="node1" presStyleIdx="0" presStyleCnt="3">
        <dgm:presLayoutVars>
          <dgm:bulletEnabled val="1"/>
        </dgm:presLayoutVars>
      </dgm:prSet>
      <dgm:spPr/>
    </dgm:pt>
    <dgm:pt modelId="{291D5CC5-6301-446A-B632-C5940671A46E}" type="pres">
      <dgm:prSet presAssocID="{CB0F1558-0DB5-4357-9B25-1D49D865AFD3}" presName="comp2" presStyleCnt="0"/>
      <dgm:spPr/>
    </dgm:pt>
    <dgm:pt modelId="{43A29C65-5155-4215-AB6F-68F79F05481F}" type="pres">
      <dgm:prSet presAssocID="{CB0F1558-0DB5-4357-9B25-1D49D865AFD3}" presName="circle2" presStyleLbl="node1" presStyleIdx="1" presStyleCnt="3"/>
      <dgm:spPr/>
    </dgm:pt>
    <dgm:pt modelId="{EA5EC44C-C9D5-4CDB-88F9-5F9337829685}" type="pres">
      <dgm:prSet presAssocID="{CB0F1558-0DB5-4357-9B25-1D49D865AFD3}" presName="c2text" presStyleLbl="node1" presStyleIdx="1" presStyleCnt="3">
        <dgm:presLayoutVars>
          <dgm:bulletEnabled val="1"/>
        </dgm:presLayoutVars>
      </dgm:prSet>
      <dgm:spPr/>
    </dgm:pt>
    <dgm:pt modelId="{1980B2F8-5AC8-4B23-9DE2-32168235DD84}" type="pres">
      <dgm:prSet presAssocID="{CB0F1558-0DB5-4357-9B25-1D49D865AFD3}" presName="comp3" presStyleCnt="0"/>
      <dgm:spPr/>
    </dgm:pt>
    <dgm:pt modelId="{38216353-E2D0-4CE1-BD88-58C3CA2407A1}" type="pres">
      <dgm:prSet presAssocID="{CB0F1558-0DB5-4357-9B25-1D49D865AFD3}" presName="circle3" presStyleLbl="node1" presStyleIdx="2" presStyleCnt="3"/>
      <dgm:spPr/>
    </dgm:pt>
    <dgm:pt modelId="{D74B730E-42D8-4BB6-8AB3-FFDEDD205B8D}" type="pres">
      <dgm:prSet presAssocID="{CB0F1558-0DB5-4357-9B25-1D49D865AFD3}" presName="c3text" presStyleLbl="node1" presStyleIdx="2" presStyleCnt="3">
        <dgm:presLayoutVars>
          <dgm:bulletEnabled val="1"/>
        </dgm:presLayoutVars>
      </dgm:prSet>
      <dgm:spPr/>
    </dgm:pt>
  </dgm:ptLst>
  <dgm:cxnLst>
    <dgm:cxn modelId="{A0A82C3F-8754-4F42-AA58-362F80DF1865}" type="presOf" srcId="{CB0F1558-0DB5-4357-9B25-1D49D865AFD3}" destId="{970BA99F-EB0B-4843-9B73-72B1AF113C14}" srcOrd="0" destOrd="0" presId="urn:microsoft.com/office/officeart/2005/8/layout/venn2"/>
    <dgm:cxn modelId="{43461B62-A075-4867-828E-38558FC7E343}" type="presOf" srcId="{F1A5CDF7-E7F4-4A94-83F7-3B948F8E719F}" destId="{FBA659D2-C9F6-4325-8C89-E452B66AD50B}" srcOrd="1" destOrd="0" presId="urn:microsoft.com/office/officeart/2005/8/layout/venn2"/>
    <dgm:cxn modelId="{3A500746-E803-4A2C-AE91-26C32A338E07}" type="presOf" srcId="{636DC6CF-63FF-4983-9B3D-FAAAD1CF8A58}" destId="{43A29C65-5155-4215-AB6F-68F79F05481F}" srcOrd="0" destOrd="0" presId="urn:microsoft.com/office/officeart/2005/8/layout/venn2"/>
    <dgm:cxn modelId="{0ACF7E72-FF9B-4ACB-BF34-0CC13E498BA4}" type="presOf" srcId="{F1A5CDF7-E7F4-4A94-83F7-3B948F8E719F}" destId="{7A05669E-FB27-45C5-8F56-DE24787C72F7}" srcOrd="0" destOrd="0" presId="urn:microsoft.com/office/officeart/2005/8/layout/venn2"/>
    <dgm:cxn modelId="{7977F257-EB5D-42D2-81C4-609B8C9AA41F}" type="presOf" srcId="{71A23A60-201D-4AF4-8F2A-597E4980AFD5}" destId="{D74B730E-42D8-4BB6-8AB3-FFDEDD205B8D}" srcOrd="1" destOrd="0" presId="urn:microsoft.com/office/officeart/2005/8/layout/venn2"/>
    <dgm:cxn modelId="{691AA7BB-227F-466B-A555-87E4759C8779}" srcId="{CB0F1558-0DB5-4357-9B25-1D49D865AFD3}" destId="{F1A5CDF7-E7F4-4A94-83F7-3B948F8E719F}" srcOrd="0" destOrd="0" parTransId="{2FE615BF-BDE2-482F-BF9D-EC01BAB97737}" sibTransId="{9A64F2D7-7066-47C1-8C7F-F5C7779EF2C7}"/>
    <dgm:cxn modelId="{E48F3DC6-2235-4FEE-8DBA-58EDD4354D11}" srcId="{CB0F1558-0DB5-4357-9B25-1D49D865AFD3}" destId="{71A23A60-201D-4AF4-8F2A-597E4980AFD5}" srcOrd="2" destOrd="0" parTransId="{AA739927-BAA2-4D66-8668-92EA144837AA}" sibTransId="{2BEB4D6F-8482-4884-879B-0E16D021A476}"/>
    <dgm:cxn modelId="{1E2A92CC-FE92-43E3-96F2-3382F5F76A07}" type="presOf" srcId="{71A23A60-201D-4AF4-8F2A-597E4980AFD5}" destId="{38216353-E2D0-4CE1-BD88-58C3CA2407A1}" srcOrd="0" destOrd="0" presId="urn:microsoft.com/office/officeart/2005/8/layout/venn2"/>
    <dgm:cxn modelId="{4A7FFBCE-8D6B-43C8-A423-44D056FFB45A}" srcId="{CB0F1558-0DB5-4357-9B25-1D49D865AFD3}" destId="{636DC6CF-63FF-4983-9B3D-FAAAD1CF8A58}" srcOrd="1" destOrd="0" parTransId="{11E77C05-DFAA-4B29-86E6-9764013D982E}" sibTransId="{3D3329D7-BCA5-460F-9D9A-FC82D5B51652}"/>
    <dgm:cxn modelId="{F59F9FFB-1C60-4A08-872A-8D3CB434B2AF}" type="presOf" srcId="{636DC6CF-63FF-4983-9B3D-FAAAD1CF8A58}" destId="{EA5EC44C-C9D5-4CDB-88F9-5F9337829685}" srcOrd="1" destOrd="0" presId="urn:microsoft.com/office/officeart/2005/8/layout/venn2"/>
    <dgm:cxn modelId="{A86135A8-A291-40B9-ABE9-E22DFEECE0D3}" type="presParOf" srcId="{970BA99F-EB0B-4843-9B73-72B1AF113C14}" destId="{71AE69DB-9FA0-4B12-A73C-13E141BD7C4F}" srcOrd="0" destOrd="0" presId="urn:microsoft.com/office/officeart/2005/8/layout/venn2"/>
    <dgm:cxn modelId="{14AE1832-8349-4CFF-A30E-4B1736D81D6E}" type="presParOf" srcId="{71AE69DB-9FA0-4B12-A73C-13E141BD7C4F}" destId="{7A05669E-FB27-45C5-8F56-DE24787C72F7}" srcOrd="0" destOrd="0" presId="urn:microsoft.com/office/officeart/2005/8/layout/venn2"/>
    <dgm:cxn modelId="{071BD888-5060-43C0-A976-436968EBA4BC}" type="presParOf" srcId="{71AE69DB-9FA0-4B12-A73C-13E141BD7C4F}" destId="{FBA659D2-C9F6-4325-8C89-E452B66AD50B}" srcOrd="1" destOrd="0" presId="urn:microsoft.com/office/officeart/2005/8/layout/venn2"/>
    <dgm:cxn modelId="{6D259F92-81A1-44A9-88A3-17EC2BA1E4F2}" type="presParOf" srcId="{970BA99F-EB0B-4843-9B73-72B1AF113C14}" destId="{291D5CC5-6301-446A-B632-C5940671A46E}" srcOrd="1" destOrd="0" presId="urn:microsoft.com/office/officeart/2005/8/layout/venn2"/>
    <dgm:cxn modelId="{6532E53C-CDFE-4AA2-BD5F-365B3EA8FB47}" type="presParOf" srcId="{291D5CC5-6301-446A-B632-C5940671A46E}" destId="{43A29C65-5155-4215-AB6F-68F79F05481F}" srcOrd="0" destOrd="0" presId="urn:microsoft.com/office/officeart/2005/8/layout/venn2"/>
    <dgm:cxn modelId="{2E438ECA-223F-40D2-A539-3E7B7527B60B}" type="presParOf" srcId="{291D5CC5-6301-446A-B632-C5940671A46E}" destId="{EA5EC44C-C9D5-4CDB-88F9-5F9337829685}" srcOrd="1" destOrd="0" presId="urn:microsoft.com/office/officeart/2005/8/layout/venn2"/>
    <dgm:cxn modelId="{1C4E5E0C-A4CF-44FA-A673-2883C15B7AAF}" type="presParOf" srcId="{970BA99F-EB0B-4843-9B73-72B1AF113C14}" destId="{1980B2F8-5AC8-4B23-9DE2-32168235DD84}" srcOrd="2" destOrd="0" presId="urn:microsoft.com/office/officeart/2005/8/layout/venn2"/>
    <dgm:cxn modelId="{E9C6A5A8-3461-4A55-8A5B-DD97AA5A8E3B}" type="presParOf" srcId="{1980B2F8-5AC8-4B23-9DE2-32168235DD84}" destId="{38216353-E2D0-4CE1-BD88-58C3CA2407A1}" srcOrd="0" destOrd="0" presId="urn:microsoft.com/office/officeart/2005/8/layout/venn2"/>
    <dgm:cxn modelId="{2F0F4A0C-AF39-4547-A354-E7C9BB77707F}" type="presParOf" srcId="{1980B2F8-5AC8-4B23-9DE2-32168235DD84}" destId="{D74B730E-42D8-4BB6-8AB3-FFDEDD205B8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261406-DFC4-4032-8D78-B763E031B60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fr-CA"/>
        </a:p>
      </dgm:t>
    </dgm:pt>
    <dgm:pt modelId="{D1493739-2905-4ED7-8E48-ACEC723F9360}">
      <dgm:prSet phldrT="[Texte]" custT="1"/>
      <dgm:spPr/>
      <dgm:t>
        <a:bodyPr/>
        <a:lstStyle/>
        <a:p>
          <a:r>
            <a:rPr lang="fr-CA" sz="2000" dirty="0">
              <a:solidFill>
                <a:srgbClr val="C00000"/>
              </a:solidFill>
            </a:rPr>
            <a:t>Colère</a:t>
          </a:r>
        </a:p>
      </dgm:t>
    </dgm:pt>
    <dgm:pt modelId="{B8A62F20-F4D3-4C7E-AE8E-84791EE4DC51}" type="parTrans" cxnId="{16AA8B5F-FEE3-4F2E-A941-648A21FB171A}">
      <dgm:prSet/>
      <dgm:spPr/>
      <dgm:t>
        <a:bodyPr/>
        <a:lstStyle/>
        <a:p>
          <a:endParaRPr lang="fr-CA"/>
        </a:p>
      </dgm:t>
    </dgm:pt>
    <dgm:pt modelId="{20056467-FEBB-49D4-965D-F6F403327E89}" type="sibTrans" cxnId="{16AA8B5F-FEE3-4F2E-A941-648A21FB171A}">
      <dgm:prSet/>
      <dgm:spPr/>
      <dgm:t>
        <a:bodyPr/>
        <a:lstStyle/>
        <a:p>
          <a:endParaRPr lang="fr-CA"/>
        </a:p>
      </dgm:t>
    </dgm:pt>
    <dgm:pt modelId="{5E41FDAB-B05D-47E9-9BBF-1156A0640F57}">
      <dgm:prSet phldrT="[Texte]" custT="1"/>
      <dgm:spPr/>
      <dgm:t>
        <a:bodyPr/>
        <a:lstStyle/>
        <a:p>
          <a:r>
            <a:rPr lang="fr-CA" sz="2000">
              <a:solidFill>
                <a:srgbClr val="FF9900"/>
              </a:solidFill>
            </a:rPr>
            <a:t>Peur</a:t>
          </a:r>
        </a:p>
      </dgm:t>
    </dgm:pt>
    <dgm:pt modelId="{B916AF5C-903F-4A5C-AD28-08CF1F52C931}" type="parTrans" cxnId="{2B095847-0D93-4B12-B4E9-A5A39C005B7B}">
      <dgm:prSet/>
      <dgm:spPr/>
      <dgm:t>
        <a:bodyPr/>
        <a:lstStyle/>
        <a:p>
          <a:endParaRPr lang="fr-CA"/>
        </a:p>
      </dgm:t>
    </dgm:pt>
    <dgm:pt modelId="{AF4E4400-6804-461B-850E-B9B1BF253EA3}" type="sibTrans" cxnId="{2B095847-0D93-4B12-B4E9-A5A39C005B7B}">
      <dgm:prSet/>
      <dgm:spPr/>
      <dgm:t>
        <a:bodyPr/>
        <a:lstStyle/>
        <a:p>
          <a:endParaRPr lang="fr-CA"/>
        </a:p>
      </dgm:t>
    </dgm:pt>
    <dgm:pt modelId="{54D3D50D-C208-4F62-9C20-50A83CC57310}">
      <dgm:prSet phldrT="[Texte]" custT="1"/>
      <dgm:spPr/>
      <dgm:t>
        <a:bodyPr/>
        <a:lstStyle/>
        <a:p>
          <a:r>
            <a:rPr lang="fr-CA" sz="2000" dirty="0">
              <a:solidFill>
                <a:srgbClr val="002060"/>
              </a:solidFill>
            </a:rPr>
            <a:t>Frustration</a:t>
          </a:r>
        </a:p>
      </dgm:t>
    </dgm:pt>
    <dgm:pt modelId="{B34BB5F7-9C12-46EA-9EF1-4E610E1F0F4B}" type="parTrans" cxnId="{E7E41D56-60CA-4F71-AEEF-D7BEFDBE4BA9}">
      <dgm:prSet/>
      <dgm:spPr/>
      <dgm:t>
        <a:bodyPr/>
        <a:lstStyle/>
        <a:p>
          <a:endParaRPr lang="fr-CA"/>
        </a:p>
      </dgm:t>
    </dgm:pt>
    <dgm:pt modelId="{9FAB8C92-2826-49CD-9C79-4B7B09EF476B}" type="sibTrans" cxnId="{E7E41D56-60CA-4F71-AEEF-D7BEFDBE4BA9}">
      <dgm:prSet/>
      <dgm:spPr/>
      <dgm:t>
        <a:bodyPr/>
        <a:lstStyle/>
        <a:p>
          <a:endParaRPr lang="fr-CA"/>
        </a:p>
      </dgm:t>
    </dgm:pt>
    <dgm:pt modelId="{FE6E23E9-F57B-4E82-864A-F61177822795}">
      <dgm:prSet phldrT="[Texte]" custT="1"/>
      <dgm:spPr/>
      <dgm:t>
        <a:bodyPr/>
        <a:lstStyle/>
        <a:p>
          <a:r>
            <a:rPr lang="fr-CA" sz="2000">
              <a:solidFill>
                <a:srgbClr val="7030A0"/>
              </a:solidFill>
            </a:rPr>
            <a:t>Tristesse</a:t>
          </a:r>
        </a:p>
      </dgm:t>
    </dgm:pt>
    <dgm:pt modelId="{F6D37ECB-C6A2-4330-8559-47F3DA6ADDC4}" type="parTrans" cxnId="{EF3896BE-DB99-4BE0-810F-4AC4236E4303}">
      <dgm:prSet/>
      <dgm:spPr/>
      <dgm:t>
        <a:bodyPr/>
        <a:lstStyle/>
        <a:p>
          <a:endParaRPr lang="fr-CA"/>
        </a:p>
      </dgm:t>
    </dgm:pt>
    <dgm:pt modelId="{3510BEE9-E117-4DE1-B3FE-AE9751B54C5E}" type="sibTrans" cxnId="{EF3896BE-DB99-4BE0-810F-4AC4236E4303}">
      <dgm:prSet/>
      <dgm:spPr/>
      <dgm:t>
        <a:bodyPr/>
        <a:lstStyle/>
        <a:p>
          <a:endParaRPr lang="fr-CA"/>
        </a:p>
      </dgm:t>
    </dgm:pt>
    <dgm:pt modelId="{396E0988-BFB7-4B5B-A4F9-E8D1A4F0CFAF}">
      <dgm:prSet phldrT="[Texte]" custT="1"/>
      <dgm:spPr>
        <a:ln>
          <a:solidFill>
            <a:srgbClr val="41532F"/>
          </a:solidFill>
        </a:ln>
      </dgm:spPr>
      <dgm:t>
        <a:bodyPr/>
        <a:lstStyle/>
        <a:p>
          <a:r>
            <a:rPr lang="fr-CA" sz="2000">
              <a:solidFill>
                <a:srgbClr val="00B050"/>
              </a:solidFill>
            </a:rPr>
            <a:t>Désengagement</a:t>
          </a:r>
        </a:p>
      </dgm:t>
    </dgm:pt>
    <dgm:pt modelId="{99C03A8C-5A56-4735-A484-36AFCEEB9D60}" type="parTrans" cxnId="{9EDC9D71-DE07-4957-839C-EFBDD37313FF}">
      <dgm:prSet/>
      <dgm:spPr/>
      <dgm:t>
        <a:bodyPr/>
        <a:lstStyle/>
        <a:p>
          <a:endParaRPr lang="fr-CA"/>
        </a:p>
      </dgm:t>
    </dgm:pt>
    <dgm:pt modelId="{F3D79610-0225-4B04-BF78-7892CA1F6388}" type="sibTrans" cxnId="{9EDC9D71-DE07-4957-839C-EFBDD37313FF}">
      <dgm:prSet/>
      <dgm:spPr/>
      <dgm:t>
        <a:bodyPr/>
        <a:lstStyle/>
        <a:p>
          <a:endParaRPr lang="fr-CA"/>
        </a:p>
      </dgm:t>
    </dgm:pt>
    <dgm:pt modelId="{A3859543-3199-4D58-9DAE-139CBD5185DF}" type="pres">
      <dgm:prSet presAssocID="{C8261406-DFC4-4032-8D78-B763E031B606}" presName="compositeShape" presStyleCnt="0">
        <dgm:presLayoutVars>
          <dgm:chMax val="7"/>
          <dgm:dir/>
          <dgm:resizeHandles val="exact"/>
        </dgm:presLayoutVars>
      </dgm:prSet>
      <dgm:spPr/>
    </dgm:pt>
    <dgm:pt modelId="{6BBC8381-0303-4F4B-8255-A204F8CB8556}" type="pres">
      <dgm:prSet presAssocID="{D1493739-2905-4ED7-8E48-ACEC723F9360}" presName="circ1" presStyleLbl="vennNode1" presStyleIdx="0" presStyleCnt="5" custScaleY="98284" custLinFactNeighborX="7724" custLinFactNeighborY="-46834"/>
      <dgm:spPr/>
    </dgm:pt>
    <dgm:pt modelId="{D57C70C7-3A35-4F4E-84AD-572B64471F8C}" type="pres">
      <dgm:prSet presAssocID="{D1493739-2905-4ED7-8E48-ACEC723F9360}" presName="circ1Tx" presStyleLbl="revTx" presStyleIdx="0" presStyleCnt="0" custScaleX="54027" custScaleY="43313" custLinFactNeighborX="8835" custLinFactNeighborY="-26460">
        <dgm:presLayoutVars>
          <dgm:chMax val="0"/>
          <dgm:chPref val="0"/>
          <dgm:bulletEnabled val="1"/>
        </dgm:presLayoutVars>
      </dgm:prSet>
      <dgm:spPr/>
    </dgm:pt>
    <dgm:pt modelId="{A7BE1806-B0DE-431C-AAD1-E19C0B46F898}" type="pres">
      <dgm:prSet presAssocID="{5E41FDAB-B05D-47E9-9BBF-1156A0640F57}" presName="circ2" presStyleLbl="vennNode1" presStyleIdx="1" presStyleCnt="5" custLinFactNeighborX="58824" custLinFactNeighborY="-27709"/>
      <dgm:spPr/>
    </dgm:pt>
    <dgm:pt modelId="{D6FD378F-BED7-4567-9572-FB7265D18679}" type="pres">
      <dgm:prSet presAssocID="{5E41FDAB-B05D-47E9-9BBF-1156A0640F57}" presName="circ2Tx" presStyleLbl="revTx" presStyleIdx="0" presStyleCnt="0" custScaleX="61539" custScaleY="33336" custLinFactNeighborX="18180" custLinFactNeighborY="-65844">
        <dgm:presLayoutVars>
          <dgm:chMax val="0"/>
          <dgm:chPref val="0"/>
          <dgm:bulletEnabled val="1"/>
        </dgm:presLayoutVars>
      </dgm:prSet>
      <dgm:spPr/>
    </dgm:pt>
    <dgm:pt modelId="{F64A714F-B6D5-48B6-AA77-744B02B959E9}" type="pres">
      <dgm:prSet presAssocID="{54D3D50D-C208-4F62-9C20-50A83CC57310}" presName="circ3" presStyleLbl="vennNode1" presStyleIdx="2" presStyleCnt="5" custLinFactNeighborX="36557" custLinFactNeighborY="23069"/>
      <dgm:spPr/>
    </dgm:pt>
    <dgm:pt modelId="{3FA11EA8-46D9-40F8-A4C6-6C5EB3C3A131}" type="pres">
      <dgm:prSet presAssocID="{54D3D50D-C208-4F62-9C20-50A83CC57310}" presName="circ3Tx" presStyleLbl="revTx" presStyleIdx="0" presStyleCnt="0" custScaleX="86278" custScaleY="40406" custLinFactNeighborX="29283" custLinFactNeighborY="13207">
        <dgm:presLayoutVars>
          <dgm:chMax val="0"/>
          <dgm:chPref val="0"/>
          <dgm:bulletEnabled val="1"/>
        </dgm:presLayoutVars>
      </dgm:prSet>
      <dgm:spPr/>
    </dgm:pt>
    <dgm:pt modelId="{1C839255-D484-4501-90AC-D003C13515F7}" type="pres">
      <dgm:prSet presAssocID="{FE6E23E9-F57B-4E82-864A-F61177822795}" presName="circ4" presStyleLbl="vennNode1" presStyleIdx="3" presStyleCnt="5" custLinFactNeighborX="-57945" custLinFactNeighborY="-71179"/>
      <dgm:spPr/>
    </dgm:pt>
    <dgm:pt modelId="{B9151498-A4E7-4C28-A5DE-112111AE943A}" type="pres">
      <dgm:prSet presAssocID="{FE6E23E9-F57B-4E82-864A-F61177822795}" presName="circ4Tx" presStyleLbl="revTx" presStyleIdx="0" presStyleCnt="0" custScaleX="102227" custScaleY="86999" custLinFactNeighborX="-1464" custLinFactNeighborY="33923">
        <dgm:presLayoutVars>
          <dgm:chMax val="0"/>
          <dgm:chPref val="0"/>
          <dgm:bulletEnabled val="1"/>
        </dgm:presLayoutVars>
      </dgm:prSet>
      <dgm:spPr/>
    </dgm:pt>
    <dgm:pt modelId="{21D5179C-0937-4E5E-8606-9A4E52396FD8}" type="pres">
      <dgm:prSet presAssocID="{396E0988-BFB7-4B5B-A4F9-E8D1A4F0CFAF}" presName="circ5" presStyleLbl="vennNode1" presStyleIdx="4" presStyleCnt="5" custLinFactNeighborX="-2718" custLinFactNeighborY="64568"/>
      <dgm:spPr/>
    </dgm:pt>
    <dgm:pt modelId="{B1CEA540-E8EE-48E5-9921-6FB8A797352A}" type="pres">
      <dgm:prSet presAssocID="{396E0988-BFB7-4B5B-A4F9-E8D1A4F0CFAF}" presName="circ5Tx" presStyleLbl="revTx" presStyleIdx="0" presStyleCnt="0" custScaleX="137811" custScaleY="56325" custLinFactNeighborX="-8480" custLinFactNeighborY="-68191">
        <dgm:presLayoutVars>
          <dgm:chMax val="0"/>
          <dgm:chPref val="0"/>
          <dgm:bulletEnabled val="1"/>
        </dgm:presLayoutVars>
      </dgm:prSet>
      <dgm:spPr/>
    </dgm:pt>
  </dgm:ptLst>
  <dgm:cxnLst>
    <dgm:cxn modelId="{BE2A731F-C767-41F1-BAE0-8680ADC9D657}" type="presOf" srcId="{FE6E23E9-F57B-4E82-864A-F61177822795}" destId="{B9151498-A4E7-4C28-A5DE-112111AE943A}" srcOrd="0" destOrd="0" presId="urn:microsoft.com/office/officeart/2005/8/layout/venn1"/>
    <dgm:cxn modelId="{16AA8B5F-FEE3-4F2E-A941-648A21FB171A}" srcId="{C8261406-DFC4-4032-8D78-B763E031B606}" destId="{D1493739-2905-4ED7-8E48-ACEC723F9360}" srcOrd="0" destOrd="0" parTransId="{B8A62F20-F4D3-4C7E-AE8E-84791EE4DC51}" sibTransId="{20056467-FEBB-49D4-965D-F6F403327E89}"/>
    <dgm:cxn modelId="{2B095847-0D93-4B12-B4E9-A5A39C005B7B}" srcId="{C8261406-DFC4-4032-8D78-B763E031B606}" destId="{5E41FDAB-B05D-47E9-9BBF-1156A0640F57}" srcOrd="1" destOrd="0" parTransId="{B916AF5C-903F-4A5C-AD28-08CF1F52C931}" sibTransId="{AF4E4400-6804-461B-850E-B9B1BF253EA3}"/>
    <dgm:cxn modelId="{9EDC9D71-DE07-4957-839C-EFBDD37313FF}" srcId="{C8261406-DFC4-4032-8D78-B763E031B606}" destId="{396E0988-BFB7-4B5B-A4F9-E8D1A4F0CFAF}" srcOrd="4" destOrd="0" parTransId="{99C03A8C-5A56-4735-A484-36AFCEEB9D60}" sibTransId="{F3D79610-0225-4B04-BF78-7892CA1F6388}"/>
    <dgm:cxn modelId="{E7E41D56-60CA-4F71-AEEF-D7BEFDBE4BA9}" srcId="{C8261406-DFC4-4032-8D78-B763E031B606}" destId="{54D3D50D-C208-4F62-9C20-50A83CC57310}" srcOrd="2" destOrd="0" parTransId="{B34BB5F7-9C12-46EA-9EF1-4E610E1F0F4B}" sibTransId="{9FAB8C92-2826-49CD-9C79-4B7B09EF476B}"/>
    <dgm:cxn modelId="{3A8E347F-D73B-4B15-A621-9A67EA21ECA1}" type="presOf" srcId="{5E41FDAB-B05D-47E9-9BBF-1156A0640F57}" destId="{D6FD378F-BED7-4567-9572-FB7265D18679}" srcOrd="0" destOrd="0" presId="urn:microsoft.com/office/officeart/2005/8/layout/venn1"/>
    <dgm:cxn modelId="{D36B7B93-13EC-47AE-8AD9-1857CD0C22BB}" type="presOf" srcId="{54D3D50D-C208-4F62-9C20-50A83CC57310}" destId="{3FA11EA8-46D9-40F8-A4C6-6C5EB3C3A131}" srcOrd="0" destOrd="0" presId="urn:microsoft.com/office/officeart/2005/8/layout/venn1"/>
    <dgm:cxn modelId="{EF3896BE-DB99-4BE0-810F-4AC4236E4303}" srcId="{C8261406-DFC4-4032-8D78-B763E031B606}" destId="{FE6E23E9-F57B-4E82-864A-F61177822795}" srcOrd="3" destOrd="0" parTransId="{F6D37ECB-C6A2-4330-8559-47F3DA6ADDC4}" sibTransId="{3510BEE9-E117-4DE1-B3FE-AE9751B54C5E}"/>
    <dgm:cxn modelId="{3DDA7DDF-181C-4655-92D6-750DC17B9D9F}" type="presOf" srcId="{C8261406-DFC4-4032-8D78-B763E031B606}" destId="{A3859543-3199-4D58-9DAE-139CBD5185DF}" srcOrd="0" destOrd="0" presId="urn:microsoft.com/office/officeart/2005/8/layout/venn1"/>
    <dgm:cxn modelId="{D608D1E9-E977-4F59-B229-4A83355F23F5}" type="presOf" srcId="{396E0988-BFB7-4B5B-A4F9-E8D1A4F0CFAF}" destId="{B1CEA540-E8EE-48E5-9921-6FB8A797352A}" srcOrd="0" destOrd="0" presId="urn:microsoft.com/office/officeart/2005/8/layout/venn1"/>
    <dgm:cxn modelId="{ADC231ED-363A-4C06-9363-73BD59B74D4B}" type="presOf" srcId="{D1493739-2905-4ED7-8E48-ACEC723F9360}" destId="{D57C70C7-3A35-4F4E-84AD-572B64471F8C}" srcOrd="0" destOrd="0" presId="urn:microsoft.com/office/officeart/2005/8/layout/venn1"/>
    <dgm:cxn modelId="{60DE091E-1400-4276-8C9D-EB505D55E115}" type="presParOf" srcId="{A3859543-3199-4D58-9DAE-139CBD5185DF}" destId="{6BBC8381-0303-4F4B-8255-A204F8CB8556}" srcOrd="0" destOrd="0" presId="urn:microsoft.com/office/officeart/2005/8/layout/venn1"/>
    <dgm:cxn modelId="{902F568E-87E5-416B-9BBC-FFA2D81E9DE5}" type="presParOf" srcId="{A3859543-3199-4D58-9DAE-139CBD5185DF}" destId="{D57C70C7-3A35-4F4E-84AD-572B64471F8C}" srcOrd="1" destOrd="0" presId="urn:microsoft.com/office/officeart/2005/8/layout/venn1"/>
    <dgm:cxn modelId="{2EC8506B-C46D-4A5D-92CD-5AF93080F3E6}" type="presParOf" srcId="{A3859543-3199-4D58-9DAE-139CBD5185DF}" destId="{A7BE1806-B0DE-431C-AAD1-E19C0B46F898}" srcOrd="2" destOrd="0" presId="urn:microsoft.com/office/officeart/2005/8/layout/venn1"/>
    <dgm:cxn modelId="{514A13CA-BB80-4FF8-9193-1EA256AFE25A}" type="presParOf" srcId="{A3859543-3199-4D58-9DAE-139CBD5185DF}" destId="{D6FD378F-BED7-4567-9572-FB7265D18679}" srcOrd="3" destOrd="0" presId="urn:microsoft.com/office/officeart/2005/8/layout/venn1"/>
    <dgm:cxn modelId="{37F52E49-75F1-45E8-8DEA-77967554F2ED}" type="presParOf" srcId="{A3859543-3199-4D58-9DAE-139CBD5185DF}" destId="{F64A714F-B6D5-48B6-AA77-744B02B959E9}" srcOrd="4" destOrd="0" presId="urn:microsoft.com/office/officeart/2005/8/layout/venn1"/>
    <dgm:cxn modelId="{D30C6E5C-967D-494C-8700-E9FBBBF5A02A}" type="presParOf" srcId="{A3859543-3199-4D58-9DAE-139CBD5185DF}" destId="{3FA11EA8-46D9-40F8-A4C6-6C5EB3C3A131}" srcOrd="5" destOrd="0" presId="urn:microsoft.com/office/officeart/2005/8/layout/venn1"/>
    <dgm:cxn modelId="{D4B8508D-7A42-4DFA-B9B3-165F6AA3F28E}" type="presParOf" srcId="{A3859543-3199-4D58-9DAE-139CBD5185DF}" destId="{1C839255-D484-4501-90AC-D003C13515F7}" srcOrd="6" destOrd="0" presId="urn:microsoft.com/office/officeart/2005/8/layout/venn1"/>
    <dgm:cxn modelId="{EEADBCEF-F8F9-4CE1-92AD-6D2807CEBCDB}" type="presParOf" srcId="{A3859543-3199-4D58-9DAE-139CBD5185DF}" destId="{B9151498-A4E7-4C28-A5DE-112111AE943A}" srcOrd="7" destOrd="0" presId="urn:microsoft.com/office/officeart/2005/8/layout/venn1"/>
    <dgm:cxn modelId="{57F20792-0A96-4381-A721-55BDA627BFC4}" type="presParOf" srcId="{A3859543-3199-4D58-9DAE-139CBD5185DF}" destId="{21D5179C-0937-4E5E-8606-9A4E52396FD8}" srcOrd="8" destOrd="0" presId="urn:microsoft.com/office/officeart/2005/8/layout/venn1"/>
    <dgm:cxn modelId="{1B4E8FA7-750A-4E31-B3C9-EABD8327B072}" type="presParOf" srcId="{A3859543-3199-4D58-9DAE-139CBD5185DF}" destId="{B1CEA540-E8EE-48E5-9921-6FB8A797352A}" srcOrd="9" destOrd="0" presId="urn:microsoft.com/office/officeart/2005/8/layout/venn1"/>
  </dgm:cxnLst>
  <dgm:bg/>
  <dgm:whole>
    <a:ln>
      <a:noFill/>
    </a:ln>
  </dgm:whole>
  <dgm:extLst>
    <a:ext uri="http://schemas.microsoft.com/office/drawing/2008/diagram">
      <dsp:dataModelExt xmlns:dsp="http://schemas.microsoft.com/office/drawing/2008/diagram" relId="rId2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CF522C-D495-4E24-93E7-79711214D094}" type="doc">
      <dgm:prSet loTypeId="urn:microsoft.com/office/officeart/2005/8/layout/arrow2" loCatId="process" qsTypeId="urn:microsoft.com/office/officeart/2005/8/quickstyle/simple1" qsCatId="simple" csTypeId="urn:microsoft.com/office/officeart/2005/8/colors/accent1_2" csCatId="accent1" phldr="1"/>
      <dgm:spPr/>
    </dgm:pt>
    <dgm:pt modelId="{601A1E62-5A6E-4FF7-AB39-B0C6731EB1C9}">
      <dgm:prSet phldrT="[Texte]"/>
      <dgm:spPr/>
      <dgm:t>
        <a:bodyPr/>
        <a:lstStyle/>
        <a:p>
          <a:endParaRPr lang="en-CA" dirty="0"/>
        </a:p>
      </dgm:t>
    </dgm:pt>
    <dgm:pt modelId="{5BBEC98B-6D6F-4800-8B78-E2F03011251C}" type="parTrans" cxnId="{73101119-109F-4869-A569-ED52F8DEC249}">
      <dgm:prSet/>
      <dgm:spPr/>
      <dgm:t>
        <a:bodyPr/>
        <a:lstStyle/>
        <a:p>
          <a:endParaRPr lang="en-CA"/>
        </a:p>
      </dgm:t>
    </dgm:pt>
    <dgm:pt modelId="{9A130F3D-EA45-472B-B32F-9C8424F42471}" type="sibTrans" cxnId="{73101119-109F-4869-A569-ED52F8DEC249}">
      <dgm:prSet/>
      <dgm:spPr/>
      <dgm:t>
        <a:bodyPr/>
        <a:lstStyle/>
        <a:p>
          <a:endParaRPr lang="en-CA"/>
        </a:p>
      </dgm:t>
    </dgm:pt>
    <dgm:pt modelId="{4A93C62D-5933-4143-B6C5-7FD7741F77A3}">
      <dgm:prSet/>
      <dgm:spPr/>
      <dgm:t>
        <a:bodyPr/>
        <a:lstStyle/>
        <a:p>
          <a:endParaRPr lang="en-CA" dirty="0"/>
        </a:p>
      </dgm:t>
    </dgm:pt>
    <dgm:pt modelId="{685AE354-C3C9-4223-9B07-DDA4EE0551CA}" type="parTrans" cxnId="{FFAFD179-3181-43A0-BDC2-0018C151916A}">
      <dgm:prSet/>
      <dgm:spPr/>
      <dgm:t>
        <a:bodyPr/>
        <a:lstStyle/>
        <a:p>
          <a:endParaRPr lang="en-CA"/>
        </a:p>
      </dgm:t>
    </dgm:pt>
    <dgm:pt modelId="{DF8FFED2-1CED-4422-AA2D-E6E59AD8C61C}" type="sibTrans" cxnId="{FFAFD179-3181-43A0-BDC2-0018C151916A}">
      <dgm:prSet/>
      <dgm:spPr/>
      <dgm:t>
        <a:bodyPr/>
        <a:lstStyle/>
        <a:p>
          <a:endParaRPr lang="en-CA"/>
        </a:p>
      </dgm:t>
    </dgm:pt>
    <dgm:pt modelId="{9ABAC0E5-4F8D-47D5-8C42-81B8BC409D33}" type="pres">
      <dgm:prSet presAssocID="{5DCF522C-D495-4E24-93E7-79711214D094}" presName="arrowDiagram" presStyleCnt="0">
        <dgm:presLayoutVars>
          <dgm:chMax val="5"/>
          <dgm:dir/>
          <dgm:resizeHandles val="exact"/>
        </dgm:presLayoutVars>
      </dgm:prSet>
      <dgm:spPr/>
    </dgm:pt>
    <dgm:pt modelId="{0361FBF2-CE9B-4DE2-BDE7-9CE54992A62D}" type="pres">
      <dgm:prSet presAssocID="{5DCF522C-D495-4E24-93E7-79711214D094}" presName="arrow" presStyleLbl="bgShp" presStyleIdx="0" presStyleCnt="1" custAng="20708776" custScaleX="99558" custScaleY="95042" custLinFactNeighborX="1335" custLinFactNeighborY="-11294"/>
      <dgm:spPr/>
    </dgm:pt>
    <dgm:pt modelId="{E2D6BD4F-68BE-4405-AB49-ED48C117A142}" type="pres">
      <dgm:prSet presAssocID="{5DCF522C-D495-4E24-93E7-79711214D094}" presName="arrowDiagram2" presStyleCnt="0"/>
      <dgm:spPr/>
    </dgm:pt>
    <dgm:pt modelId="{B95B24E7-7CDD-42F1-9CE7-0DDC6F6BD0F8}" type="pres">
      <dgm:prSet presAssocID="{4A93C62D-5933-4143-B6C5-7FD7741F77A3}" presName="bullet2a" presStyleLbl="node1" presStyleIdx="0" presStyleCnt="2" custLinFactX="-45277" custLinFactY="100000" custLinFactNeighborX="-100000" custLinFactNeighborY="128647"/>
      <dgm:spPr/>
    </dgm:pt>
    <dgm:pt modelId="{877A39CC-96EC-4F06-816B-D1A75E9D4CE0}" type="pres">
      <dgm:prSet presAssocID="{4A93C62D-5933-4143-B6C5-7FD7741F77A3}" presName="textBox2a" presStyleLbl="revTx" presStyleIdx="0" presStyleCnt="2">
        <dgm:presLayoutVars>
          <dgm:bulletEnabled val="1"/>
        </dgm:presLayoutVars>
      </dgm:prSet>
      <dgm:spPr/>
    </dgm:pt>
    <dgm:pt modelId="{6EB941C1-48EA-4C6C-9DD0-32CE6A255DEB}" type="pres">
      <dgm:prSet presAssocID="{601A1E62-5A6E-4FF7-AB39-B0C6731EB1C9}" presName="bullet2b" presStyleLbl="node1" presStyleIdx="1" presStyleCnt="2" custScaleX="76533" custScaleY="71529" custLinFactX="-200000" custLinFactY="80358" custLinFactNeighborX="-284745" custLinFactNeighborY="100000"/>
      <dgm:spPr/>
    </dgm:pt>
    <dgm:pt modelId="{72DC2AB5-9E27-463F-B0C2-3744447831DB}" type="pres">
      <dgm:prSet presAssocID="{601A1E62-5A6E-4FF7-AB39-B0C6731EB1C9}" presName="textBox2b" presStyleLbl="revTx" presStyleIdx="1" presStyleCnt="2">
        <dgm:presLayoutVars>
          <dgm:bulletEnabled val="1"/>
        </dgm:presLayoutVars>
      </dgm:prSet>
      <dgm:spPr/>
    </dgm:pt>
  </dgm:ptLst>
  <dgm:cxnLst>
    <dgm:cxn modelId="{B4C4ED0A-120C-42B5-AC9B-F5D22C1E51D7}" type="presOf" srcId="{4A93C62D-5933-4143-B6C5-7FD7741F77A3}" destId="{877A39CC-96EC-4F06-816B-D1A75E9D4CE0}" srcOrd="0" destOrd="0" presId="urn:microsoft.com/office/officeart/2005/8/layout/arrow2"/>
    <dgm:cxn modelId="{73101119-109F-4869-A569-ED52F8DEC249}" srcId="{5DCF522C-D495-4E24-93E7-79711214D094}" destId="{601A1E62-5A6E-4FF7-AB39-B0C6731EB1C9}" srcOrd="1" destOrd="0" parTransId="{5BBEC98B-6D6F-4800-8B78-E2F03011251C}" sibTransId="{9A130F3D-EA45-472B-B32F-9C8424F42471}"/>
    <dgm:cxn modelId="{FFAFD179-3181-43A0-BDC2-0018C151916A}" srcId="{5DCF522C-D495-4E24-93E7-79711214D094}" destId="{4A93C62D-5933-4143-B6C5-7FD7741F77A3}" srcOrd="0" destOrd="0" parTransId="{685AE354-C3C9-4223-9B07-DDA4EE0551CA}" sibTransId="{DF8FFED2-1CED-4422-AA2D-E6E59AD8C61C}"/>
    <dgm:cxn modelId="{F4658BE8-7DA9-444F-A47A-E1B4DD9EAB86}" type="presOf" srcId="{601A1E62-5A6E-4FF7-AB39-B0C6731EB1C9}" destId="{72DC2AB5-9E27-463F-B0C2-3744447831DB}" srcOrd="0" destOrd="0" presId="urn:microsoft.com/office/officeart/2005/8/layout/arrow2"/>
    <dgm:cxn modelId="{31D074F2-008A-4682-950F-98D63DFD44E2}" type="presOf" srcId="{5DCF522C-D495-4E24-93E7-79711214D094}" destId="{9ABAC0E5-4F8D-47D5-8C42-81B8BC409D33}" srcOrd="0" destOrd="0" presId="urn:microsoft.com/office/officeart/2005/8/layout/arrow2"/>
    <dgm:cxn modelId="{8D8E5437-77C0-4713-A8DC-48F1A41611F9}" type="presParOf" srcId="{9ABAC0E5-4F8D-47D5-8C42-81B8BC409D33}" destId="{0361FBF2-CE9B-4DE2-BDE7-9CE54992A62D}" srcOrd="0" destOrd="0" presId="urn:microsoft.com/office/officeart/2005/8/layout/arrow2"/>
    <dgm:cxn modelId="{3694F219-0A04-4CD2-A2C9-78B810FF88F0}" type="presParOf" srcId="{9ABAC0E5-4F8D-47D5-8C42-81B8BC409D33}" destId="{E2D6BD4F-68BE-4405-AB49-ED48C117A142}" srcOrd="1" destOrd="0" presId="urn:microsoft.com/office/officeart/2005/8/layout/arrow2"/>
    <dgm:cxn modelId="{EDFCA51B-644C-4ACA-BEC6-275D84505F09}" type="presParOf" srcId="{E2D6BD4F-68BE-4405-AB49-ED48C117A142}" destId="{B95B24E7-7CDD-42F1-9CE7-0DDC6F6BD0F8}" srcOrd="0" destOrd="0" presId="urn:microsoft.com/office/officeart/2005/8/layout/arrow2"/>
    <dgm:cxn modelId="{5DB8F610-993C-4F76-B7BF-7D6354D87208}" type="presParOf" srcId="{E2D6BD4F-68BE-4405-AB49-ED48C117A142}" destId="{877A39CC-96EC-4F06-816B-D1A75E9D4CE0}" srcOrd="1" destOrd="0" presId="urn:microsoft.com/office/officeart/2005/8/layout/arrow2"/>
    <dgm:cxn modelId="{9F41E064-5231-411C-B6FA-5FC94F612432}" type="presParOf" srcId="{E2D6BD4F-68BE-4405-AB49-ED48C117A142}" destId="{6EB941C1-48EA-4C6C-9DD0-32CE6A255DEB}" srcOrd="2" destOrd="0" presId="urn:microsoft.com/office/officeart/2005/8/layout/arrow2"/>
    <dgm:cxn modelId="{84D0CA1C-1529-46C1-B3F7-3A92E1E06E3C}" type="presParOf" srcId="{E2D6BD4F-68BE-4405-AB49-ED48C117A142}" destId="{72DC2AB5-9E27-463F-B0C2-3744447831DB}"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5669E-FB27-45C5-8F56-DE24787C72F7}">
      <dsp:nvSpPr>
        <dsp:cNvPr id="0" name=""/>
        <dsp:cNvSpPr/>
      </dsp:nvSpPr>
      <dsp:spPr>
        <a:xfrm>
          <a:off x="3124200" y="0"/>
          <a:ext cx="4114800" cy="41148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CA" sz="1800" kern="1200" dirty="0"/>
            <a:t>Les faits</a:t>
          </a:r>
          <a:r>
            <a:rPr lang="fr-CA" sz="1200" kern="1200" dirty="0"/>
            <a:t> </a:t>
          </a:r>
        </a:p>
        <a:p>
          <a:pPr marL="0" lvl="0" indent="0" algn="ctr" defTabSz="800100">
            <a:lnSpc>
              <a:spcPct val="90000"/>
            </a:lnSpc>
            <a:spcBef>
              <a:spcPct val="0"/>
            </a:spcBef>
            <a:spcAft>
              <a:spcPct val="35000"/>
            </a:spcAft>
            <a:buNone/>
          </a:pPr>
          <a:r>
            <a:rPr lang="fr-CA" sz="1200" kern="1200" dirty="0"/>
            <a:t>(Le problème)</a:t>
          </a:r>
          <a:endParaRPr lang="en-CA" sz="1200" kern="1200" dirty="0"/>
        </a:p>
      </dsp:txBody>
      <dsp:txXfrm>
        <a:off x="4462538" y="205739"/>
        <a:ext cx="1438122" cy="617220"/>
      </dsp:txXfrm>
    </dsp:sp>
    <dsp:sp modelId="{43A29C65-5155-4215-AB6F-68F79F05481F}">
      <dsp:nvSpPr>
        <dsp:cNvPr id="0" name=""/>
        <dsp:cNvSpPr/>
      </dsp:nvSpPr>
      <dsp:spPr>
        <a:xfrm>
          <a:off x="3638550" y="1028699"/>
          <a:ext cx="3086100" cy="3086100"/>
        </a:xfrm>
        <a:prstGeom prst="ellipse">
          <a:avLst/>
        </a:prstGeom>
        <a:solidFill>
          <a:schemeClr val="accent5">
            <a:hueOff val="-4736618"/>
            <a:satOff val="-42178"/>
            <a:lumOff val="2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A" sz="2000" kern="1200" dirty="0"/>
            <a:t>Les émotions </a:t>
          </a:r>
          <a:r>
            <a:rPr lang="fr-CA" sz="1400" kern="1200" dirty="0"/>
            <a:t>(Ce que je ressens)</a:t>
          </a:r>
          <a:endParaRPr lang="en-CA" sz="1400" kern="1200" dirty="0"/>
        </a:p>
      </dsp:txBody>
      <dsp:txXfrm>
        <a:off x="4462538" y="1221581"/>
        <a:ext cx="1438122" cy="578643"/>
      </dsp:txXfrm>
    </dsp:sp>
    <dsp:sp modelId="{38216353-E2D0-4CE1-BD88-58C3CA2407A1}">
      <dsp:nvSpPr>
        <dsp:cNvPr id="0" name=""/>
        <dsp:cNvSpPr/>
      </dsp:nvSpPr>
      <dsp:spPr>
        <a:xfrm>
          <a:off x="4152900" y="2057400"/>
          <a:ext cx="2057400" cy="2057400"/>
        </a:xfrm>
        <a:prstGeom prst="ellipse">
          <a:avLst/>
        </a:prstGeom>
        <a:solidFill>
          <a:schemeClr val="accent5">
            <a:hueOff val="-9473237"/>
            <a:satOff val="-84355"/>
            <a:lumOff val="400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fr-CA" sz="2200" kern="1200" dirty="0"/>
            <a:t>L’identité</a:t>
          </a:r>
        </a:p>
        <a:p>
          <a:pPr marL="0" lvl="0" indent="0" algn="ctr" defTabSz="977900">
            <a:lnSpc>
              <a:spcPct val="90000"/>
            </a:lnSpc>
            <a:spcBef>
              <a:spcPct val="0"/>
            </a:spcBef>
            <a:spcAft>
              <a:spcPct val="35000"/>
            </a:spcAft>
            <a:buNone/>
          </a:pPr>
          <a:r>
            <a:rPr lang="fr-CA" sz="1400" kern="1200" dirty="0"/>
            <a:t>(Ce que je me dis à moi-même)</a:t>
          </a:r>
          <a:endParaRPr lang="en-CA" sz="1400" kern="1200" dirty="0"/>
        </a:p>
      </dsp:txBody>
      <dsp:txXfrm>
        <a:off x="4454199" y="2571750"/>
        <a:ext cx="1454801" cy="1028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5669E-FB27-45C5-8F56-DE24787C72F7}">
      <dsp:nvSpPr>
        <dsp:cNvPr id="0" name=""/>
        <dsp:cNvSpPr/>
      </dsp:nvSpPr>
      <dsp:spPr>
        <a:xfrm>
          <a:off x="3124200" y="0"/>
          <a:ext cx="4114800" cy="4114800"/>
        </a:xfrm>
        <a:prstGeom prst="down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r-CA" sz="2100" kern="1200" dirty="0"/>
            <a:t>Positions</a:t>
          </a:r>
          <a:endParaRPr lang="en-CA" sz="2100" kern="1200" dirty="0"/>
        </a:p>
      </dsp:txBody>
      <dsp:txXfrm>
        <a:off x="4462538" y="205739"/>
        <a:ext cx="1438122" cy="617220"/>
      </dsp:txXfrm>
    </dsp:sp>
    <dsp:sp modelId="{43A29C65-5155-4215-AB6F-68F79F05481F}">
      <dsp:nvSpPr>
        <dsp:cNvPr id="0" name=""/>
        <dsp:cNvSpPr/>
      </dsp:nvSpPr>
      <dsp:spPr>
        <a:xfrm>
          <a:off x="3638550" y="1028699"/>
          <a:ext cx="3086100" cy="3086100"/>
        </a:xfrm>
        <a:prstGeom prst="ellipse">
          <a:avLst/>
        </a:prstGeom>
        <a:solidFill>
          <a:schemeClr val="accent5">
            <a:hueOff val="-4736618"/>
            <a:satOff val="-42178"/>
            <a:lumOff val="2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r-CA" sz="2100" kern="1200" dirty="0"/>
            <a:t>Intérêts</a:t>
          </a:r>
          <a:endParaRPr lang="en-CA" sz="2100" kern="1200" dirty="0"/>
        </a:p>
      </dsp:txBody>
      <dsp:txXfrm>
        <a:off x="4462538" y="1221581"/>
        <a:ext cx="1438122" cy="578643"/>
      </dsp:txXfrm>
    </dsp:sp>
    <dsp:sp modelId="{38216353-E2D0-4CE1-BD88-58C3CA2407A1}">
      <dsp:nvSpPr>
        <dsp:cNvPr id="0" name=""/>
        <dsp:cNvSpPr/>
      </dsp:nvSpPr>
      <dsp:spPr>
        <a:xfrm>
          <a:off x="4152900" y="2057400"/>
          <a:ext cx="2057400" cy="2057400"/>
        </a:xfrm>
        <a:prstGeom prst="ellipse">
          <a:avLst/>
        </a:prstGeom>
        <a:solidFill>
          <a:schemeClr val="accent5">
            <a:hueOff val="-9473237"/>
            <a:satOff val="-84355"/>
            <a:lumOff val="400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r-CA" sz="2100" kern="1200" dirty="0"/>
            <a:t>Besoins</a:t>
          </a:r>
          <a:endParaRPr lang="en-CA" sz="2100" kern="1200" dirty="0"/>
        </a:p>
      </dsp:txBody>
      <dsp:txXfrm>
        <a:off x="4454199" y="2571750"/>
        <a:ext cx="1454801" cy="1028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C8381-0303-4F4B-8255-A204F8CB8556}">
      <dsp:nvSpPr>
        <dsp:cNvPr id="0" name=""/>
        <dsp:cNvSpPr/>
      </dsp:nvSpPr>
      <dsp:spPr>
        <a:xfrm>
          <a:off x="3461824" y="472109"/>
          <a:ext cx="1667920" cy="163929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57C70C7-3A35-4F4E-84AD-572B64471F8C}">
      <dsp:nvSpPr>
        <dsp:cNvPr id="0" name=""/>
        <dsp:cNvSpPr/>
      </dsp:nvSpPr>
      <dsp:spPr>
        <a:xfrm>
          <a:off x="3815239" y="0"/>
          <a:ext cx="1045307" cy="48505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CA" sz="2000" kern="1200" dirty="0">
              <a:solidFill>
                <a:srgbClr val="C00000"/>
              </a:solidFill>
            </a:rPr>
            <a:t>Colère</a:t>
          </a:r>
        </a:p>
      </dsp:txBody>
      <dsp:txXfrm>
        <a:off x="3815239" y="0"/>
        <a:ext cx="1045307" cy="485057"/>
      </dsp:txXfrm>
    </dsp:sp>
    <dsp:sp modelId="{A7BE1806-B0DE-431C-AAD1-E19C0B46F898}">
      <dsp:nvSpPr>
        <dsp:cNvPr id="0" name=""/>
        <dsp:cNvSpPr/>
      </dsp:nvSpPr>
      <dsp:spPr>
        <a:xfrm>
          <a:off x="4948609" y="1237611"/>
          <a:ext cx="1667920" cy="16679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6FD378F-BED7-4567-9572-FB7265D18679}">
      <dsp:nvSpPr>
        <dsp:cNvPr id="0" name=""/>
        <dsp:cNvSpPr/>
      </dsp:nvSpPr>
      <dsp:spPr>
        <a:xfrm>
          <a:off x="6417095" y="963004"/>
          <a:ext cx="1067478" cy="40509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CA" sz="2000" kern="1200">
              <a:solidFill>
                <a:srgbClr val="FF9900"/>
              </a:solidFill>
            </a:rPr>
            <a:t>Peur</a:t>
          </a:r>
        </a:p>
      </dsp:txBody>
      <dsp:txXfrm>
        <a:off x="6417095" y="963004"/>
        <a:ext cx="1067478" cy="405098"/>
      </dsp:txXfrm>
    </dsp:sp>
    <dsp:sp modelId="{F64A714F-B6D5-48B6-AA77-744B02B959E9}">
      <dsp:nvSpPr>
        <dsp:cNvPr id="0" name=""/>
        <dsp:cNvSpPr/>
      </dsp:nvSpPr>
      <dsp:spPr>
        <a:xfrm>
          <a:off x="4335031" y="2830823"/>
          <a:ext cx="1667920" cy="16679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FA11EA8-46D9-40F8-A4C6-6C5EB3C3A131}">
      <dsp:nvSpPr>
        <dsp:cNvPr id="0" name=""/>
        <dsp:cNvSpPr/>
      </dsp:nvSpPr>
      <dsp:spPr>
        <a:xfrm>
          <a:off x="6128258" y="3953661"/>
          <a:ext cx="1496610" cy="4910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CA" sz="2000" kern="1200" dirty="0">
              <a:solidFill>
                <a:srgbClr val="002060"/>
              </a:solidFill>
            </a:rPr>
            <a:t>Frustration</a:t>
          </a:r>
        </a:p>
      </dsp:txBody>
      <dsp:txXfrm>
        <a:off x="6128258" y="3953661"/>
        <a:ext cx="1496610" cy="491013"/>
      </dsp:txXfrm>
    </dsp:sp>
    <dsp:sp modelId="{1C839255-D484-4501-90AC-D003C13515F7}">
      <dsp:nvSpPr>
        <dsp:cNvPr id="0" name=""/>
        <dsp:cNvSpPr/>
      </dsp:nvSpPr>
      <dsp:spPr>
        <a:xfrm>
          <a:off x="1974222" y="1258841"/>
          <a:ext cx="1667920" cy="16679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9151498-A4E7-4C28-A5DE-112111AE943A}">
      <dsp:nvSpPr>
        <dsp:cNvPr id="0" name=""/>
        <dsp:cNvSpPr/>
      </dsp:nvSpPr>
      <dsp:spPr>
        <a:xfrm>
          <a:off x="1053270" y="3708276"/>
          <a:ext cx="1773268" cy="10572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CA" sz="2000" kern="1200">
              <a:solidFill>
                <a:srgbClr val="7030A0"/>
              </a:solidFill>
            </a:rPr>
            <a:t>Tristesse</a:t>
          </a:r>
        </a:p>
      </dsp:txBody>
      <dsp:txXfrm>
        <a:off x="1053270" y="3708276"/>
        <a:ext cx="1773268" cy="1057211"/>
      </dsp:txXfrm>
    </dsp:sp>
    <dsp:sp modelId="{21D5179C-0937-4E5E-8606-9A4E52396FD8}">
      <dsp:nvSpPr>
        <dsp:cNvPr id="0" name=""/>
        <dsp:cNvSpPr/>
      </dsp:nvSpPr>
      <dsp:spPr>
        <a:xfrm>
          <a:off x="2653183" y="2776718"/>
          <a:ext cx="1667920" cy="16679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1CEA540-E8EE-48E5-9921-6FB8A797352A}">
      <dsp:nvSpPr>
        <dsp:cNvPr id="0" name=""/>
        <dsp:cNvSpPr/>
      </dsp:nvSpPr>
      <dsp:spPr>
        <a:xfrm>
          <a:off x="356073" y="794802"/>
          <a:ext cx="2390521" cy="6844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CA" sz="2000" kern="1200">
              <a:solidFill>
                <a:srgbClr val="00B050"/>
              </a:solidFill>
            </a:rPr>
            <a:t>Désengagement</a:t>
          </a:r>
        </a:p>
      </dsp:txBody>
      <dsp:txXfrm>
        <a:off x="356073" y="794802"/>
        <a:ext cx="2390521" cy="6844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1FBF2-CE9B-4DE2-BDE7-9CE54992A62D}">
      <dsp:nvSpPr>
        <dsp:cNvPr id="0" name=""/>
        <dsp:cNvSpPr/>
      </dsp:nvSpPr>
      <dsp:spPr>
        <a:xfrm rot="20708776">
          <a:off x="146634" y="-505932"/>
          <a:ext cx="8015452" cy="478241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B24E7-7CDD-42F1-9CE7-0DDC6F6BD0F8}">
      <dsp:nvSpPr>
        <dsp:cNvPr id="0" name=""/>
        <dsp:cNvSpPr/>
      </dsp:nvSpPr>
      <dsp:spPr>
        <a:xfrm>
          <a:off x="1591336" y="3324310"/>
          <a:ext cx="281786" cy="2817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7A39CC-96EC-4F06-816B-D1A75E9D4CE0}">
      <dsp:nvSpPr>
        <dsp:cNvPr id="0" name=""/>
        <dsp:cNvSpPr/>
      </dsp:nvSpPr>
      <dsp:spPr>
        <a:xfrm>
          <a:off x="2141600" y="2820907"/>
          <a:ext cx="2616587" cy="214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13" tIns="0" rIns="0" bIns="0" numCol="1" spcCol="1270" anchor="t" anchorCtr="0">
          <a:noAutofit/>
        </a:bodyPr>
        <a:lstStyle/>
        <a:p>
          <a:pPr marL="0" lvl="0" indent="0" algn="l" defTabSz="2889250">
            <a:lnSpc>
              <a:spcPct val="90000"/>
            </a:lnSpc>
            <a:spcBef>
              <a:spcPct val="0"/>
            </a:spcBef>
            <a:spcAft>
              <a:spcPct val="35000"/>
            </a:spcAft>
            <a:buNone/>
          </a:pPr>
          <a:endParaRPr lang="en-CA" sz="6500" kern="1200" dirty="0"/>
        </a:p>
      </dsp:txBody>
      <dsp:txXfrm>
        <a:off x="2141600" y="2820907"/>
        <a:ext cx="2616587" cy="2148620"/>
      </dsp:txXfrm>
    </dsp:sp>
    <dsp:sp modelId="{6EB941C1-48EA-4C6C-9DD0-32CE6A255DEB}">
      <dsp:nvSpPr>
        <dsp:cNvPr id="0" name=""/>
        <dsp:cNvSpPr/>
      </dsp:nvSpPr>
      <dsp:spPr>
        <a:xfrm>
          <a:off x="2312227" y="2336888"/>
          <a:ext cx="369702" cy="3455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DC2AB5-9E27-463F-B0C2-3744447831DB}">
      <dsp:nvSpPr>
        <dsp:cNvPr id="0" name=""/>
        <dsp:cNvSpPr/>
      </dsp:nvSpPr>
      <dsp:spPr>
        <a:xfrm>
          <a:off x="4838698" y="1638411"/>
          <a:ext cx="2616587" cy="3331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965" tIns="0" rIns="0" bIns="0" numCol="1" spcCol="1270" anchor="t" anchorCtr="0">
          <a:noAutofit/>
        </a:bodyPr>
        <a:lstStyle/>
        <a:p>
          <a:pPr marL="0" lvl="0" indent="0" algn="l" defTabSz="2889250">
            <a:lnSpc>
              <a:spcPct val="90000"/>
            </a:lnSpc>
            <a:spcBef>
              <a:spcPct val="0"/>
            </a:spcBef>
            <a:spcAft>
              <a:spcPct val="35000"/>
            </a:spcAft>
            <a:buNone/>
          </a:pPr>
          <a:endParaRPr lang="en-CA" sz="6500" kern="1200" dirty="0"/>
        </a:p>
      </dsp:txBody>
      <dsp:txXfrm>
        <a:off x="4838698" y="1638411"/>
        <a:ext cx="2616587" cy="333111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9C477-1067-48A9-ABC2-AF9442DF1B61}" type="datetimeFigureOut">
              <a:rPr lang="fr-CA" smtClean="0"/>
              <a:t>2023-11-03</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78BE-AC24-4EF3-A876-B9289EB0D072}" type="slidenum">
              <a:rPr lang="fr-CA" smtClean="0"/>
              <a:t>‹N°›</a:t>
            </a:fld>
            <a:endParaRPr lang="fr-CA"/>
          </a:p>
        </p:txBody>
      </p:sp>
    </p:spTree>
    <p:extLst>
      <p:ext uri="{BB962C8B-B14F-4D97-AF65-F5344CB8AC3E}">
        <p14:creationId xmlns:p14="http://schemas.microsoft.com/office/powerpoint/2010/main" val="13933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Triune_brai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en.wikipedia.org/wiki/Fight-or-flight_respons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FC6778BE-AC24-4EF3-A876-B9289EB0D072}" type="slidenum">
              <a:rPr lang="fr-CA" smtClean="0"/>
              <a:t>1</a:t>
            </a:fld>
            <a:endParaRPr lang="fr-CA"/>
          </a:p>
        </p:txBody>
      </p:sp>
    </p:spTree>
    <p:extLst>
      <p:ext uri="{BB962C8B-B14F-4D97-AF65-F5344CB8AC3E}">
        <p14:creationId xmlns:p14="http://schemas.microsoft.com/office/powerpoint/2010/main" val="674439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a:extLst>
              <a:ext uri="{FF2B5EF4-FFF2-40B4-BE49-F238E27FC236}">
                <a16:creationId xmlns:a16="http://schemas.microsoft.com/office/drawing/2014/main" id="{8FB5B7BB-579C-4836-9476-217E9D3D08A2}"/>
              </a:ext>
            </a:extLst>
          </p:cNvPr>
          <p:cNvSpPr>
            <a:spLocks noGrp="1" noRot="1" noChangeAspect="1" noTextEdit="1"/>
          </p:cNvSpPr>
          <p:nvPr>
            <p:ph type="sldImg"/>
          </p:nvPr>
        </p:nvSpPr>
        <p:spPr>
          <a:ln/>
        </p:spPr>
      </p:sp>
      <p:sp>
        <p:nvSpPr>
          <p:cNvPr id="38915" name="Espace réservé des commentaires 2">
            <a:extLst>
              <a:ext uri="{FF2B5EF4-FFF2-40B4-BE49-F238E27FC236}">
                <a16:creationId xmlns:a16="http://schemas.microsoft.com/office/drawing/2014/main" id="{112495A3-5919-4066-96D5-AC46920D95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err="1"/>
              <a:t>Théorie</a:t>
            </a:r>
            <a:r>
              <a:rPr lang="en-CA" b="1" dirty="0"/>
              <a:t> de Vern Neufeld </a:t>
            </a:r>
            <a:r>
              <a:rPr lang="en-CA" b="1" dirty="0" err="1"/>
              <a:t>Redekop</a:t>
            </a:r>
            <a:r>
              <a:rPr lang="en-CA" b="1" dirty="0"/>
              <a:t> </a:t>
            </a:r>
            <a:r>
              <a:rPr lang="en-CA" dirty="0"/>
              <a:t>(</a:t>
            </a:r>
            <a:r>
              <a:rPr lang="en-CA" i="1" dirty="0"/>
              <a:t>From violence to blessing : How an understanding of a Deep Rooted conflict can open paths of reconciliation, 2002)</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fr-FR" i="1" dirty="0" err="1">
                <a:latin typeface="Times New Roman" panose="02020603050405020304" pitchFamily="18" charset="0"/>
              </a:rPr>
              <a:t>Besoins</a:t>
            </a:r>
            <a:r>
              <a:rPr lang="en-CA" altLang="fr-FR" i="1" dirty="0">
                <a:latin typeface="Times New Roman" panose="02020603050405020304" pitchFamily="18" charset="0"/>
              </a:rPr>
              <a:t> </a:t>
            </a:r>
            <a:r>
              <a:rPr lang="en-CA" altLang="fr-FR" i="1" dirty="0" err="1">
                <a:latin typeface="Times New Roman" panose="02020603050405020304" pitchFamily="18" charset="0"/>
              </a:rPr>
              <a:t>humains</a:t>
            </a:r>
            <a:r>
              <a:rPr lang="en-CA" altLang="fr-FR" i="1" dirty="0">
                <a:latin typeface="Times New Roman" panose="02020603050405020304" pitchFamily="18" charset="0"/>
              </a:rPr>
              <a:t> </a:t>
            </a:r>
            <a:r>
              <a:rPr lang="en-CA" altLang="fr-FR" i="1" dirty="0" err="1">
                <a:latin typeface="Times New Roman" panose="02020603050405020304" pitchFamily="18" charset="0"/>
              </a:rPr>
              <a:t>universels</a:t>
            </a:r>
            <a:endParaRPr lang="fr-CA" altLang="fr-FR" dirty="0">
              <a:latin typeface="Times New Roman" panose="02020603050405020304" pitchFamily="18" charset="0"/>
            </a:endParaRPr>
          </a:p>
          <a:p>
            <a:endParaRPr lang="fr-CA" altLang="fr-FR" dirty="0">
              <a:latin typeface="Times New Roman" panose="02020603050405020304" pitchFamily="18" charset="0"/>
            </a:endParaRPr>
          </a:p>
          <a:p>
            <a:r>
              <a:rPr lang="fr-CA" altLang="fr-FR" dirty="0">
                <a:latin typeface="Times New Roman" panose="02020603050405020304" pitchFamily="18" charset="0"/>
              </a:rPr>
              <a:t>Expliquer le contexte</a:t>
            </a:r>
            <a:r>
              <a:rPr lang="fr-CA" altLang="fr-FR" baseline="0" dirty="0">
                <a:latin typeface="Times New Roman" panose="02020603050405020304" pitchFamily="18" charset="0"/>
              </a:rPr>
              <a:t> du modèle des besoins.</a:t>
            </a:r>
          </a:p>
          <a:p>
            <a:r>
              <a:rPr lang="fr-CA" altLang="fr-FR" dirty="0">
                <a:latin typeface="Times New Roman" panose="02020603050405020304" pitchFamily="18" charset="0"/>
              </a:rPr>
              <a:t>Dr. </a:t>
            </a:r>
            <a:r>
              <a:rPr lang="fr-CA" altLang="fr-FR" dirty="0" err="1">
                <a:latin typeface="Times New Roman" panose="02020603050405020304" pitchFamily="18" charset="0"/>
              </a:rPr>
              <a:t>Redekop</a:t>
            </a:r>
            <a:r>
              <a:rPr lang="fr-CA" altLang="fr-FR" dirty="0">
                <a:latin typeface="Times New Roman" panose="02020603050405020304" pitchFamily="18" charset="0"/>
              </a:rPr>
              <a:t>, auteur et professeur</a:t>
            </a:r>
            <a:r>
              <a:rPr lang="fr-CA" altLang="fr-FR" baseline="0" dirty="0">
                <a:latin typeface="Times New Roman" panose="02020603050405020304" pitchFamily="18" charset="0"/>
              </a:rPr>
              <a:t> canadien, spécialisé dans les études de conflits de l’Université Saint-Paul à Ottawa.</a:t>
            </a:r>
          </a:p>
          <a:p>
            <a:endParaRPr lang="fr-CA" altLang="fr-FR" baseline="0" dirty="0">
              <a:latin typeface="Times New Roman" panose="02020603050405020304" pitchFamily="18" charset="0"/>
            </a:endParaRPr>
          </a:p>
          <a:p>
            <a:r>
              <a:rPr lang="fr-CA" altLang="fr-FR" baseline="0" dirty="0">
                <a:latin typeface="Times New Roman" panose="02020603050405020304" pitchFamily="18" charset="0"/>
              </a:rPr>
              <a:t>Émotions liées aux besoins non satisfaits, nos émotions sont nos alliées pour identifier nos besoins.</a:t>
            </a:r>
          </a:p>
          <a:p>
            <a:r>
              <a:rPr lang="fr-CA" altLang="fr-FR" baseline="0" dirty="0">
                <a:latin typeface="Times New Roman" panose="02020603050405020304" pitchFamily="18" charset="0"/>
              </a:rPr>
              <a:t>Sous la surface des positions d’un conflit, il y a les intérêts et les besoins de chaque partie.</a:t>
            </a:r>
          </a:p>
          <a:p>
            <a:r>
              <a:rPr lang="fr-CA" altLang="fr-FR" baseline="0" dirty="0">
                <a:latin typeface="Times New Roman" panose="02020603050405020304" pitchFamily="18" charset="0"/>
              </a:rPr>
              <a:t>Identifier les besoins non satisfaits nous permet de développer une compassion pour l’autre partie et de mieux comprendre sa perception. (Reconnaître nos besoins et développer de l’empathie pour les besoins de l’autre)</a:t>
            </a:r>
          </a:p>
          <a:p>
            <a:endParaRPr lang="fr-CA" altLang="fr-FR" baseline="0" dirty="0">
              <a:latin typeface="Times New Roman" panose="02020603050405020304" pitchFamily="18" charset="0"/>
            </a:endParaRPr>
          </a:p>
          <a:p>
            <a:r>
              <a:rPr lang="fr-CA" altLang="fr-FR" b="1" baseline="0" dirty="0">
                <a:latin typeface="Times New Roman" panose="02020603050405020304" pitchFamily="18" charset="0"/>
              </a:rPr>
              <a:t>Exemples</a:t>
            </a:r>
          </a:p>
          <a:p>
            <a:endParaRPr lang="fr-CA" altLang="fr-FR" baseline="0" dirty="0">
              <a:latin typeface="Times New Roman" panose="02020603050405020304" pitchFamily="18" charset="0"/>
            </a:endParaRPr>
          </a:p>
          <a:p>
            <a:r>
              <a:rPr lang="fr-CA" altLang="fr-FR" baseline="0" dirty="0">
                <a:latin typeface="Times New Roman" panose="02020603050405020304" pitchFamily="18" charset="0"/>
              </a:rPr>
              <a:t>Action/autonomie: employé ne peut pas prendre d’initiative (dépression)</a:t>
            </a:r>
          </a:p>
          <a:p>
            <a:r>
              <a:rPr lang="fr-CA" altLang="fr-FR" baseline="0" dirty="0">
                <a:latin typeface="Times New Roman" panose="02020603050405020304" pitchFamily="18" charset="0"/>
              </a:rPr>
              <a:t>Sens/justice: croit qu’il y a une injustice dans l’obtention d’un poste par favoritisme</a:t>
            </a:r>
          </a:p>
          <a:p>
            <a:r>
              <a:rPr lang="fr-CA" altLang="fr-FR" baseline="0" dirty="0">
                <a:latin typeface="Times New Roman" panose="02020603050405020304" pitchFamily="18" charset="0"/>
              </a:rPr>
              <a:t>Sécurité: se sent victime d’intimidation</a:t>
            </a:r>
          </a:p>
          <a:p>
            <a:r>
              <a:rPr lang="fr-CA" altLang="fr-FR" baseline="0" dirty="0">
                <a:latin typeface="Times New Roman" panose="02020603050405020304" pitchFamily="18" charset="0"/>
              </a:rPr>
              <a:t>Reconnaissance: ne reçoit pas de reconnaissance pour exceller dans un projet (honte, doute face à soi-même)</a:t>
            </a:r>
          </a:p>
          <a:p>
            <a:r>
              <a:rPr lang="fr-CA" altLang="fr-FR" baseline="0" dirty="0">
                <a:latin typeface="Times New Roman" panose="02020603050405020304" pitchFamily="18" charset="0"/>
              </a:rPr>
              <a:t>Appartenance: est exclu d’un dîner d’équipe (rejet, abandon)</a:t>
            </a:r>
          </a:p>
          <a:p>
            <a:endParaRPr lang="fr-CA" altLang="fr-FR" baseline="0" dirty="0">
              <a:latin typeface="Times New Roman" panose="02020603050405020304" pitchFamily="18" charset="0"/>
            </a:endParaRPr>
          </a:p>
          <a:p>
            <a:endParaRPr lang="fr-CA" altLang="fr-FR" dirty="0">
              <a:latin typeface="Times New Roman" panose="02020603050405020304" pitchFamily="18" charset="0"/>
            </a:endParaRPr>
          </a:p>
        </p:txBody>
      </p:sp>
      <p:sp>
        <p:nvSpPr>
          <p:cNvPr id="38916" name="Espace réservé du numéro de diapositive 3">
            <a:extLst>
              <a:ext uri="{FF2B5EF4-FFF2-40B4-BE49-F238E27FC236}">
                <a16:creationId xmlns:a16="http://schemas.microsoft.com/office/drawing/2014/main" id="{D67ECAE5-EE6F-48A1-8788-C954A86F6B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A970827-00A7-49E7-A427-19900341854A}" type="slidenum">
              <a:rPr lang="en-US" altLang="fr-FR" sz="1200">
                <a:latin typeface="Calibri" panose="020F0502020204030204" pitchFamily="34" charset="0"/>
                <a:cs typeface="Arial" panose="020B0604020202020204" pitchFamily="34" charset="0"/>
              </a:rPr>
              <a:pPr/>
              <a:t>10</a:t>
            </a:fld>
            <a:endParaRPr lang="en-US" altLang="fr-FR"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00629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DE5B16E-CD09-F150-D810-318926DF9DBC}"/>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FDF20846-8BBF-CA7E-5F98-B1310D94E23D}"/>
              </a:ext>
            </a:extLst>
          </p:cNvPr>
          <p:cNvSpPr>
            <a:spLocks noGrp="1"/>
          </p:cNvSpPr>
          <p:nvPr>
            <p:ph type="body" idx="1"/>
          </p:nvPr>
        </p:nvSpPr>
        <p:spPr>
          <a:xfrm>
            <a:off x="379413" y="4287838"/>
            <a:ext cx="5975350" cy="4867275"/>
          </a:xfrm>
          <a:ln/>
        </p:spPr>
        <p:txBody>
          <a:bodyPr>
            <a:normAutofit/>
          </a:bodyPr>
          <a:lstStyle/>
          <a:p>
            <a:pPr>
              <a:defRPr/>
            </a:pPr>
            <a:r>
              <a:rPr lang="fr-CA" altLang="en-US" sz="1100" b="1" dirty="0">
                <a:latin typeface="Times New Roman" panose="02020603050405020304" pitchFamily="18" charset="0"/>
              </a:rPr>
              <a:t>Paul </a:t>
            </a:r>
            <a:r>
              <a:rPr lang="fr-CA" altLang="en-US" sz="1100" b="1" dirty="0" err="1">
                <a:latin typeface="Times New Roman" panose="02020603050405020304" pitchFamily="18" charset="0"/>
              </a:rPr>
              <a:t>MacLean</a:t>
            </a:r>
            <a:r>
              <a:rPr lang="fr-CA" altLang="en-US" sz="1100" b="1" dirty="0">
                <a:latin typeface="Times New Roman" panose="02020603050405020304" pitchFamily="18" charset="0"/>
              </a:rPr>
              <a:t> – Théorie des trois cerveaux (dans Daniel Goleman, </a:t>
            </a:r>
            <a:r>
              <a:rPr lang="fr-CA" altLang="en-US" sz="1100" b="1" i="1" dirty="0" err="1">
                <a:latin typeface="Times New Roman" panose="02020603050405020304" pitchFamily="18" charset="0"/>
              </a:rPr>
              <a:t>Emotional</a:t>
            </a:r>
            <a:r>
              <a:rPr lang="fr-CA" altLang="en-US" sz="1100" b="1" i="1" dirty="0">
                <a:latin typeface="Times New Roman" panose="02020603050405020304" pitchFamily="18" charset="0"/>
              </a:rPr>
              <a:t> Intelligence</a:t>
            </a:r>
            <a:r>
              <a:rPr lang="fr-CA" altLang="en-US" sz="1100" b="1" dirty="0">
                <a:latin typeface="Times New Roman" panose="02020603050405020304" pitchFamily="18" charset="0"/>
              </a:rPr>
              <a:t>)</a:t>
            </a:r>
          </a:p>
          <a:p>
            <a:pPr>
              <a:defRPr/>
            </a:pPr>
            <a:r>
              <a:rPr lang="fr-CA" altLang="en-US" sz="1100" dirty="0">
                <a:latin typeface="Times New Roman" panose="02020603050405020304" pitchFamily="18" charset="0"/>
              </a:rPr>
              <a:t>Le D</a:t>
            </a:r>
            <a:r>
              <a:rPr lang="fr-CA" altLang="en-US" sz="1100" baseline="30000" dirty="0">
                <a:latin typeface="Times New Roman" panose="02020603050405020304" pitchFamily="18" charset="0"/>
              </a:rPr>
              <a:t>r</a:t>
            </a:r>
            <a:r>
              <a:rPr lang="fr-CA" altLang="en-US" sz="1100" dirty="0">
                <a:latin typeface="Times New Roman" panose="02020603050405020304" pitchFamily="18" charset="0"/>
              </a:rPr>
              <a:t> </a:t>
            </a:r>
            <a:r>
              <a:rPr lang="fr-CA" altLang="en-US" sz="1100" dirty="0" err="1">
                <a:latin typeface="Times New Roman" panose="02020603050405020304" pitchFamily="18" charset="0"/>
              </a:rPr>
              <a:t>MacLean</a:t>
            </a:r>
            <a:r>
              <a:rPr lang="fr-CA" altLang="en-US" sz="1100" dirty="0">
                <a:latin typeface="Times New Roman" panose="02020603050405020304" pitchFamily="18" charset="0"/>
              </a:rPr>
              <a:t>, médecin et neuroscientifique américain, a déclaré que nous n’avons pas un cerveau, mais trois cerveaux. Les cerveaux ont évolué un par un au fil du temps par rapport au cerveau plus âgé jusqu’à ce qu’il y ait trois cerveaux distincts interreliés, dont chacun possède son propre but et sa propre fonction. On appelle cela le </a:t>
            </a:r>
            <a:r>
              <a:rPr lang="fr-CA" altLang="en-US" sz="1100" dirty="0">
                <a:latin typeface="Times New Roman" panose="02020603050405020304" pitchFamily="18" charset="0"/>
                <a:hlinkClick r:id="rId3"/>
              </a:rPr>
              <a:t>modèle du cerveau </a:t>
            </a:r>
            <a:r>
              <a:rPr lang="fr-CA" altLang="en-US" sz="1100" dirty="0" err="1">
                <a:latin typeface="Times New Roman" panose="02020603050405020304" pitchFamily="18" charset="0"/>
                <a:hlinkClick r:id="rId3"/>
              </a:rPr>
              <a:t>triunique</a:t>
            </a:r>
            <a:r>
              <a:rPr lang="fr-CA" altLang="en-US" sz="1100" dirty="0">
                <a:latin typeface="Times New Roman" panose="02020603050405020304" pitchFamily="18" charset="0"/>
              </a:rPr>
              <a:t>.</a:t>
            </a:r>
          </a:p>
          <a:p>
            <a:pPr>
              <a:defRPr/>
            </a:pPr>
            <a:r>
              <a:rPr lang="fr-CA" altLang="en-US" sz="1100" dirty="0">
                <a:latin typeface="Times New Roman" panose="02020603050405020304" pitchFamily="18" charset="0"/>
              </a:rPr>
              <a:t>Le</a:t>
            </a:r>
            <a:r>
              <a:rPr lang="fr-CA" altLang="en-US" sz="1100" b="1" dirty="0">
                <a:latin typeface="Times New Roman" panose="02020603050405020304" pitchFamily="18" charset="0"/>
              </a:rPr>
              <a:t> 1</a:t>
            </a:r>
            <a:r>
              <a:rPr lang="fr-CA" altLang="en-US" sz="1100" b="1" baseline="30000" dirty="0">
                <a:latin typeface="Times New Roman" panose="02020603050405020304" pitchFamily="18" charset="0"/>
              </a:rPr>
              <a:t>er</a:t>
            </a:r>
            <a:r>
              <a:rPr lang="fr-CA" altLang="en-US" sz="1100" dirty="0">
                <a:latin typeface="Times New Roman" panose="02020603050405020304" pitchFamily="18" charset="0"/>
              </a:rPr>
              <a:t>,</a:t>
            </a:r>
            <a:r>
              <a:rPr lang="fr-CA" altLang="en-US" sz="1100" b="1" dirty="0">
                <a:latin typeface="Times New Roman" panose="02020603050405020304" pitchFamily="18" charset="0"/>
              </a:rPr>
              <a:t> le cerveau reptilien (primitif)</a:t>
            </a:r>
            <a:r>
              <a:rPr lang="fr-CA" altLang="en-US" sz="1100" dirty="0">
                <a:latin typeface="Times New Roman" panose="02020603050405020304" pitchFamily="18" charset="0"/>
              </a:rPr>
              <a:t>, se trouve dans le tronc cérébral, le cerveau racine. Il contrôle les fonctions de la respiration, du cœur et des organes. Il s’agit de la partie du cerveau qui ne peut être reprogrammée, puisqu’elle régularise le corps. Son but est d’assurer le maintien de la vie et la reproduction.</a:t>
            </a:r>
          </a:p>
          <a:p>
            <a:pPr>
              <a:defRPr/>
            </a:pPr>
            <a:r>
              <a:rPr lang="fr-CA" altLang="en-US" sz="1100" dirty="0">
                <a:latin typeface="Times New Roman" panose="02020603050405020304" pitchFamily="18" charset="0"/>
              </a:rPr>
              <a:t>Le</a:t>
            </a:r>
            <a:r>
              <a:rPr lang="fr-CA" altLang="en-US" sz="1100" b="1" dirty="0">
                <a:latin typeface="Times New Roman" panose="02020603050405020304" pitchFamily="18" charset="0"/>
              </a:rPr>
              <a:t> 2</a:t>
            </a:r>
            <a:r>
              <a:rPr lang="fr-CA" altLang="en-US" sz="1100" b="1" baseline="30000" dirty="0">
                <a:latin typeface="Times New Roman" panose="02020603050405020304" pitchFamily="18" charset="0"/>
              </a:rPr>
              <a:t>e</a:t>
            </a:r>
            <a:r>
              <a:rPr lang="fr-CA" altLang="en-US" sz="1100" dirty="0">
                <a:latin typeface="Times New Roman" panose="02020603050405020304" pitchFamily="18" charset="0"/>
              </a:rPr>
              <a:t>,</a:t>
            </a:r>
            <a:r>
              <a:rPr lang="fr-CA" altLang="en-US" sz="1100" b="1" dirty="0">
                <a:latin typeface="Times New Roman" panose="02020603050405020304" pitchFamily="18" charset="0"/>
              </a:rPr>
              <a:t> le cerveau limbique (émotionnel)</a:t>
            </a:r>
            <a:r>
              <a:rPr lang="fr-CA" altLang="en-US" sz="1100" dirty="0">
                <a:latin typeface="Times New Roman" panose="02020603050405020304" pitchFamily="18" charset="0"/>
              </a:rPr>
              <a:t>, se situe au-dessus du cerveau primitif; il est impulsif et puissant. Il contrôle votre façon de ressentir certains stimulus; votre sensation profonde qu’une chose est bien. Il relie l’information à la mémoire et travaille le plus dans un contexte chargé sur le plan émotionnel. </a:t>
            </a:r>
          </a:p>
          <a:p>
            <a:pPr>
              <a:defRPr/>
            </a:pPr>
            <a:r>
              <a:rPr lang="fr-CA" altLang="en-US" sz="1100" dirty="0">
                <a:latin typeface="Times New Roman" panose="02020603050405020304" pitchFamily="18" charset="0"/>
              </a:rPr>
              <a:t>Nous aimons croire que nos décisions s’appuient sur nos pensées; or en réalité, elles s’appuient sur notre « état d’esprit émotionnel » – comment nous nous sentons dans le moment présent. Il est important de savoir qu’</a:t>
            </a:r>
            <a:r>
              <a:rPr lang="fr-CA" altLang="en-US" sz="1100" b="1" dirty="0">
                <a:latin typeface="Times New Roman" panose="02020603050405020304" pitchFamily="18" charset="0"/>
              </a:rPr>
              <a:t>il y avait un cerveau émotionnel bien avant un cerveau rationnel</a:t>
            </a:r>
            <a:r>
              <a:rPr lang="fr-CA" altLang="en-US" sz="1100" dirty="0">
                <a:latin typeface="Times New Roman" panose="02020603050405020304" pitchFamily="18" charset="0"/>
              </a:rPr>
              <a:t>.</a:t>
            </a:r>
          </a:p>
          <a:p>
            <a:pPr>
              <a:defRPr/>
            </a:pPr>
            <a:r>
              <a:rPr lang="fr-CA" altLang="en-US" sz="1100" dirty="0">
                <a:latin typeface="Times New Roman" panose="02020603050405020304" pitchFamily="18" charset="0"/>
              </a:rPr>
              <a:t>Le</a:t>
            </a:r>
            <a:r>
              <a:rPr lang="fr-CA" altLang="en-US" sz="1100" b="1" dirty="0">
                <a:latin typeface="Times New Roman" panose="02020603050405020304" pitchFamily="18" charset="0"/>
              </a:rPr>
              <a:t> 3</a:t>
            </a:r>
            <a:r>
              <a:rPr lang="fr-CA" altLang="en-US" sz="1100" b="1" baseline="30000" dirty="0">
                <a:latin typeface="Times New Roman" panose="02020603050405020304" pitchFamily="18" charset="0"/>
              </a:rPr>
              <a:t>e</a:t>
            </a:r>
            <a:r>
              <a:rPr lang="fr-CA" altLang="en-US" sz="1100" dirty="0">
                <a:latin typeface="Times New Roman" panose="02020603050405020304" pitchFamily="18" charset="0"/>
              </a:rPr>
              <a:t>,</a:t>
            </a:r>
            <a:r>
              <a:rPr lang="fr-CA" altLang="en-US" sz="1100" b="1" dirty="0">
                <a:latin typeface="Times New Roman" panose="02020603050405020304" pitchFamily="18" charset="0"/>
              </a:rPr>
              <a:t> le cerveau du néocortex (rationnel)</a:t>
            </a:r>
            <a:r>
              <a:rPr lang="fr-CA" altLang="en-US" sz="1100" dirty="0">
                <a:latin typeface="Times New Roman" panose="02020603050405020304" pitchFamily="18" charset="0"/>
              </a:rPr>
              <a:t>, est la région la plus récente de notre cerveau et est aussi appelée le cerveau qui réfléchit. Il se trouve au-dessus du cerveau émotionnel et contrôle les procédés de niveau supérieur comme la logique, le raisonnement, la pensée créative, le langage, etc.</a:t>
            </a:r>
          </a:p>
          <a:p>
            <a:pPr>
              <a:defRPr/>
            </a:pPr>
            <a:r>
              <a:rPr lang="fr-CA" altLang="en-US" sz="1100" b="1" dirty="0">
                <a:latin typeface="Times New Roman" panose="02020603050405020304" pitchFamily="18" charset="0"/>
              </a:rPr>
              <a:t>On sait que le cerveau émotionnel s’attaque à votre esprit rationnel lorsque les besoins de base de survie et de reproduction sont menacés, envoyant un torrent de messages au cerveau inférieur pour qu’il exécute des instructions programmées dans une </a:t>
            </a:r>
            <a:r>
              <a:rPr lang="fr-CA" altLang="en-US" sz="1100" b="1" dirty="0">
                <a:latin typeface="Times New Roman" panose="02020603050405020304" pitchFamily="18" charset="0"/>
                <a:hlinkClick r:id="rId4"/>
              </a:rPr>
              <a:t>réponse de lutte ou de fuite</a:t>
            </a:r>
            <a:r>
              <a:rPr lang="fr-CA" altLang="en-US" sz="1100" dirty="0">
                <a:latin typeface="Times New Roman" panose="02020603050405020304" pitchFamily="18" charset="0"/>
              </a:rPr>
              <a:t>. De plus, l’amygdale active fait immédiatement s’arrêter le chemin neural vers notre cortex préfrontal, ce qui fait que nous pouvons devenir désorientés pendant une conversation échauffée. La prise de décision complexe disparaît, tout comme notre accès à de multiples points de vue. Tandis que notre attention se rétrécit, nous nous retrouvons piégés dans la seule perspective qui nous donne le plus grand sentiment de sécurité : « j’ai raison et vous avez tort », même si nous entrevoyons ordinairement plus de perspectives.</a:t>
            </a:r>
          </a:p>
        </p:txBody>
      </p:sp>
      <p:sp>
        <p:nvSpPr>
          <p:cNvPr id="30724" name="Slide Number Placeholder 3">
            <a:extLst>
              <a:ext uri="{FF2B5EF4-FFF2-40B4-BE49-F238E27FC236}">
                <a16:creationId xmlns:a16="http://schemas.microsoft.com/office/drawing/2014/main" id="{A129ED36-DEC0-57D4-F0E2-B52C6D2087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C2D89A2-76E0-4808-9E9F-C66BF8EE79B8}" type="slidenum">
              <a:rPr lang="en-US" altLang="en-US" sz="1200" smtClean="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fontAlgn="auto" hangingPunct="1">
              <a:spcBef>
                <a:spcPts val="0"/>
              </a:spcBef>
              <a:spcAft>
                <a:spcPts val="0"/>
              </a:spcAft>
              <a:defRPr/>
            </a:pPr>
            <a:r>
              <a:rPr lang="fr-FR" dirty="0"/>
              <a:t>Expliquer en parcourant les étapes avec des exemples spécifiques. </a:t>
            </a:r>
          </a:p>
          <a:p>
            <a:pPr eaLnBrk="1" fontAlgn="auto" hangingPunct="1">
              <a:spcBef>
                <a:spcPts val="0"/>
              </a:spcBef>
              <a:spcAft>
                <a:spcPts val="0"/>
              </a:spcAft>
              <a:defRPr/>
            </a:pPr>
            <a:r>
              <a:rPr lang="fr-FR" dirty="0"/>
              <a:t>Les six phases de l’escalade </a:t>
            </a:r>
          </a:p>
          <a:p>
            <a:pPr eaLnBrk="1" fontAlgn="auto" hangingPunct="1">
              <a:spcBef>
                <a:spcPts val="0"/>
              </a:spcBef>
              <a:spcAft>
                <a:spcPts val="0"/>
              </a:spcAft>
              <a:defRPr/>
            </a:pPr>
            <a:endParaRPr lang="fr-FR" dirty="0"/>
          </a:p>
          <a:p>
            <a:pPr marL="228600" indent="-228600" eaLnBrk="1" fontAlgn="auto" hangingPunct="1">
              <a:spcBef>
                <a:spcPts val="0"/>
              </a:spcBef>
              <a:spcAft>
                <a:spcPts val="0"/>
              </a:spcAft>
              <a:buAutoNum type="arabicPeriod"/>
              <a:defRPr/>
            </a:pPr>
            <a:r>
              <a:rPr lang="fr-FR" dirty="0"/>
              <a:t>Biais perceptuel : un événement s’est produit et il y a toujours deux côtés à chaque histoire. En d’autres termes, ce qu’une personne pourrait trouver offensant, une autre pourrait le trouver inoffensif. Tout le monde a des limites et des points déclencheurs et même un événement apparemment inoffensif peut déclencher quelqu’un. </a:t>
            </a:r>
          </a:p>
          <a:p>
            <a:pPr marL="228600" indent="-228600" eaLnBrk="1" fontAlgn="auto" hangingPunct="1">
              <a:spcBef>
                <a:spcPts val="0"/>
              </a:spcBef>
              <a:spcAft>
                <a:spcPts val="0"/>
              </a:spcAft>
              <a:buAutoNum type="arabicPeriod"/>
              <a:defRPr/>
            </a:pPr>
            <a:r>
              <a:rPr lang="fr-FR" dirty="0"/>
              <a:t>Simplification : Sans avoir une discussion avec l'autre partie avec laquelle vous vivez un conflit, vous risquez de recourir à des explications simplistes et de commencer à vous concentrer sur la personne plutôt que sur son comportement. Par exemple : Vous pourriez dire : « Que veux-tu ? Ils sont comme ça. Je ne suis pas surpris qu’ils agissent de cette façon ! » La réaction n’est pas surprenante compte tenu de leur caractère. </a:t>
            </a:r>
          </a:p>
          <a:p>
            <a:pPr marL="228600" indent="-228600" eaLnBrk="1" fontAlgn="auto" hangingPunct="1">
              <a:spcBef>
                <a:spcPts val="0"/>
              </a:spcBef>
              <a:spcAft>
                <a:spcPts val="0"/>
              </a:spcAft>
              <a:buAutoNum type="arabicPeriod"/>
              <a:defRPr/>
            </a:pPr>
            <a:r>
              <a:rPr lang="fr-FR" dirty="0"/>
              <a:t>Soutien des pairs : Lorsque le conflit commence à dégénérer sur le lieu de travail, vous essayez de trouver des personnes à qui parler, soit pour obtenir un aperçu, soit pour amener les gens à vous soutenir. Lorsque vous commencez à trianguler avec quelqu’un (pour impliquer volontairement quelqu’un qui est extérieur au conflit), vous risquez de créer des alliances et des polarisations sur le lieu de travail. Cela peut très rapidement conduire à des cliques et à des groupes de personnes qui traînent ensemble et excluent délibérément les autres. N'oubliez pas : l'exclusion sociale est une forme d'agression indirecte, qui a été identifiée par le Conseil du Trésor comme une forme de harcèlement.</a:t>
            </a:r>
          </a:p>
          <a:p>
            <a:pPr marL="228600" indent="-228600" eaLnBrk="1" fontAlgn="auto" hangingPunct="1">
              <a:spcBef>
                <a:spcPts val="0"/>
              </a:spcBef>
              <a:spcAft>
                <a:spcPts val="0"/>
              </a:spcAft>
              <a:buAutoNum type="arabicPeriod"/>
              <a:defRPr/>
            </a:pPr>
            <a:r>
              <a:rPr lang="fr-FR" dirty="0"/>
              <a:t>Perte de vue les objectifs initiaux : À ce stade, vous avez dépassé la capacité de voir clairement et d’identifier le véritable problème. Vous êtes sur une voie conflictuelle et voulez faire du mal à l’autre personne. C’est le réflexe « J’ai raison, ils ont tort ! » et il est peu probable que vous soyez dans un état d’esprit introspectif. </a:t>
            </a:r>
          </a:p>
          <a:p>
            <a:pPr marL="228600" indent="-228600" eaLnBrk="1" fontAlgn="auto" hangingPunct="1">
              <a:spcBef>
                <a:spcPts val="0"/>
              </a:spcBef>
              <a:spcAft>
                <a:spcPts val="0"/>
              </a:spcAft>
              <a:buAutoNum type="arabicPeriod"/>
              <a:defRPr/>
            </a:pPr>
            <a:r>
              <a:rPr lang="fr-FR" dirty="0"/>
              <a:t>Équilibrage des dégâts : À ce stade, vous êtes complètement empêtré dans ce qui a été appelé le stade du syndrome du ‘’Pauvre moi’’. C’est là que vous vous concentrez uniquement sur la blessure que vous avez subie et sur la raison pour laquelle l’autre partie ne reconnaît pas qu’elle a fait ou dit quelque chose qui vous a offensé. Vous êtes ennuyé par le fait qu'ils s'en sortent en étant offensants sur le lieu de travail, c'est donc là que les esprits s'échauffent généralement. Vous recherchez constamment une forme de rétribution. </a:t>
            </a:r>
          </a:p>
          <a:p>
            <a:pPr marL="228600" indent="-228600" eaLnBrk="1" fontAlgn="auto" hangingPunct="1">
              <a:spcBef>
                <a:spcPts val="0"/>
              </a:spcBef>
              <a:spcAft>
                <a:spcPts val="0"/>
              </a:spcAft>
              <a:buAutoNum type="arabicPeriod"/>
              <a:defRPr/>
            </a:pPr>
            <a:r>
              <a:rPr lang="fr-FR" dirty="0"/>
              <a:t>Incompatibilité : À ce stade, le conflit s'est aggravé au point où il existe la possibilité que du harcèlement ait eu lieu ou soit en train de se produire ou même le risque qu'un incident de violence au travail se soit produit ou soit en train de se produire. À ce stade, il est très peu probable que l’une ou les deux parties veuillent s’engager dans des services informels de gestion des conflits (SGIC) par le biais de discussions facilitées ou de médiation. En fait, il est probable qu’à ce stade, les parties se sépareront et que le conflit restera sans solution si personne n’intervient. Quand on arrive à ce stade, personne ne gagne.</a:t>
            </a:r>
            <a:endParaRPr lang="en-CA" dirty="0"/>
          </a:p>
        </p:txBody>
      </p:sp>
      <p:sp>
        <p:nvSpPr>
          <p:cNvPr id="4" name="Espace réservé du numéro de diapositive 3"/>
          <p:cNvSpPr>
            <a:spLocks noGrp="1"/>
          </p:cNvSpPr>
          <p:nvPr>
            <p:ph type="sldNum" sz="quarter" idx="10"/>
          </p:nvPr>
        </p:nvSpPr>
        <p:spPr/>
        <p:txBody>
          <a:bodyPr/>
          <a:lstStyle/>
          <a:p>
            <a:fld id="{6A77B992-663B-4046-A422-80E332624A66}" type="slidenum">
              <a:rPr lang="en-CA" smtClean="0"/>
              <a:t>12</a:t>
            </a:fld>
            <a:endParaRPr lang="en-CA"/>
          </a:p>
        </p:txBody>
      </p:sp>
    </p:spTree>
    <p:extLst>
      <p:ext uri="{BB962C8B-B14F-4D97-AF65-F5344CB8AC3E}">
        <p14:creationId xmlns:p14="http://schemas.microsoft.com/office/powerpoint/2010/main" val="423270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F6D4041-891B-4D7A-9F0A-C04C97CB949A}"/>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DAEBBA85-3FAD-4BEC-B8EB-7CDFC4D914E3}"/>
              </a:ext>
            </a:extLst>
          </p:cNvPr>
          <p:cNvSpPr>
            <a:spLocks noGrp="1"/>
          </p:cNvSpPr>
          <p:nvPr>
            <p:ph type="body" idx="1"/>
          </p:nvPr>
        </p:nvSpPr>
        <p:spPr>
          <a:xfrm>
            <a:off x="666750" y="4295775"/>
            <a:ext cx="5616575" cy="4786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z="1100">
              <a:latin typeface="Arial Narrow" panose="020B0606020202030204" pitchFamily="34" charset="0"/>
              <a:cs typeface="Arial" panose="020B0604020202020204" pitchFamily="34" charset="0"/>
            </a:endParaRPr>
          </a:p>
        </p:txBody>
      </p:sp>
      <p:sp>
        <p:nvSpPr>
          <p:cNvPr id="32772" name="Slide Number Placeholder 3">
            <a:extLst>
              <a:ext uri="{FF2B5EF4-FFF2-40B4-BE49-F238E27FC236}">
                <a16:creationId xmlns:a16="http://schemas.microsoft.com/office/drawing/2014/main" id="{DA8726DC-2FB3-447B-A7CC-C74B2F4846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111BEED-2152-4252-B218-42964720D2BB}"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CCE8F65-422B-4E85-B132-B6BF1A1A9987}" type="slidenum">
              <a:rPr lang="fr-CA" smtClean="0"/>
              <a:t>15</a:t>
            </a:fld>
            <a:endParaRPr lang="fr-CA"/>
          </a:p>
        </p:txBody>
      </p:sp>
    </p:spTree>
    <p:extLst>
      <p:ext uri="{BB962C8B-B14F-4D97-AF65-F5344CB8AC3E}">
        <p14:creationId xmlns:p14="http://schemas.microsoft.com/office/powerpoint/2010/main" val="2051994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Font typeface="Wingdings" panose="05000000000000000000" pitchFamily="2" charset="2"/>
              <a:buNone/>
              <a:defRPr/>
            </a:pPr>
            <a:endParaRPr lang="en-US" altLang="en-US" sz="800" dirty="0"/>
          </a:p>
          <a:p>
            <a:pPr marL="342900" indent="-342900" eaLnBrk="1" hangingPunct="1">
              <a:spcBef>
                <a:spcPct val="20000"/>
              </a:spcBef>
              <a:buFont typeface="Wingdings" panose="05000000000000000000" pitchFamily="2" charset="2"/>
              <a:buChar char="Ø"/>
              <a:defRPr/>
            </a:pPr>
            <a:r>
              <a:rPr lang="fr-CA" altLang="fr-FR" sz="2400" dirty="0">
                <a:solidFill>
                  <a:srgbClr val="000066"/>
                </a:solidFill>
              </a:rPr>
              <a:t>Confidentiel – </a:t>
            </a:r>
            <a:r>
              <a:rPr lang="fr-CA" altLang="fr-FR" sz="2400" dirty="0">
                <a:solidFill>
                  <a:srgbClr val="000066"/>
                </a:solidFill>
                <a:latin typeface="Verdana" panose="020B0604030504040204" pitchFamily="34" charset="0"/>
              </a:rPr>
              <a:t>Exceptions : menace de se blesser ou de blesser autrui/Accès à l’information et protection des renseignements personnels (AIPRP; </a:t>
            </a:r>
            <a:r>
              <a:rPr lang="fr-CA" altLang="fr-FR" sz="2400" i="1" dirty="0">
                <a:solidFill>
                  <a:srgbClr val="000066"/>
                </a:solidFill>
                <a:latin typeface="Verdana" panose="020B0604030504040204" pitchFamily="34" charset="0"/>
              </a:rPr>
              <a:t>Loi sur l’accès à l’information</a:t>
            </a:r>
            <a:r>
              <a:rPr lang="fr-CA" altLang="fr-FR" sz="2400" dirty="0">
                <a:solidFill>
                  <a:srgbClr val="000066"/>
                </a:solidFill>
                <a:latin typeface="Verdana" panose="020B0604030504040204" pitchFamily="34" charset="0"/>
              </a:rPr>
              <a:t>) – (saisir des renseignements qui ne permettent pas d’identifier une personne)</a:t>
            </a:r>
          </a:p>
          <a:p>
            <a:pPr>
              <a:defRPr/>
            </a:pPr>
            <a:endParaRPr lang="en-CA" dirty="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2A7558-07CD-4163-B280-8C562789E12F}" type="slidenum">
              <a:rPr lang="en-US" altLang="en-US" sz="1200" smtClean="0"/>
              <a:pPr/>
              <a:t>16</a:t>
            </a:fld>
            <a:endParaRPr lang="en-US" altLang="en-US" sz="1200"/>
          </a:p>
        </p:txBody>
      </p:sp>
    </p:spTree>
    <p:extLst>
      <p:ext uri="{BB962C8B-B14F-4D97-AF65-F5344CB8AC3E}">
        <p14:creationId xmlns:p14="http://schemas.microsoft.com/office/powerpoint/2010/main" val="103698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F573CD3-31C7-4E41-AF5E-CEE04CE8E2E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954185CC-AC08-43EF-8FE9-341B92FC4A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latin typeface="Times New Roman" panose="02020603050405020304" pitchFamily="18" charset="0"/>
            </a:endParaRPr>
          </a:p>
        </p:txBody>
      </p:sp>
      <p:sp>
        <p:nvSpPr>
          <p:cNvPr id="35844" name="Slide Number Placeholder 3">
            <a:extLst>
              <a:ext uri="{FF2B5EF4-FFF2-40B4-BE49-F238E27FC236}">
                <a16:creationId xmlns:a16="http://schemas.microsoft.com/office/drawing/2014/main" id="{2F2FB976-DD99-47AB-9792-7CF428B4E8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7713" indent="-287338">
              <a:defRPr sz="2400">
                <a:solidFill>
                  <a:schemeClr val="tx1"/>
                </a:solidFill>
                <a:latin typeface="Times New Roman" panose="02020603050405020304" pitchFamily="18" charset="0"/>
              </a:defRPr>
            </a:lvl2pPr>
            <a:lvl3pPr marL="1150938" indent="-230188">
              <a:defRPr sz="2400">
                <a:solidFill>
                  <a:schemeClr val="tx1"/>
                </a:solidFill>
                <a:latin typeface="Times New Roman" panose="02020603050405020304" pitchFamily="18" charset="0"/>
              </a:defRPr>
            </a:lvl3pPr>
            <a:lvl4pPr marL="1611313" indent="-230188">
              <a:defRPr sz="2400">
                <a:solidFill>
                  <a:schemeClr val="tx1"/>
                </a:solidFill>
                <a:latin typeface="Times New Roman" panose="02020603050405020304" pitchFamily="18" charset="0"/>
              </a:defRPr>
            </a:lvl4pPr>
            <a:lvl5pPr marL="2071688" indent="-230188">
              <a:defRPr sz="2400">
                <a:solidFill>
                  <a:schemeClr val="tx1"/>
                </a:solidFill>
                <a:latin typeface="Times New Roman" panose="02020603050405020304" pitchFamily="18" charset="0"/>
              </a:defRPr>
            </a:lvl5pPr>
            <a:lvl6pPr marL="2528888" indent="-230188" eaLnBrk="0" fontAlgn="base" hangingPunct="0">
              <a:spcBef>
                <a:spcPct val="0"/>
              </a:spcBef>
              <a:spcAft>
                <a:spcPct val="0"/>
              </a:spcAft>
              <a:defRPr sz="2400">
                <a:solidFill>
                  <a:schemeClr val="tx1"/>
                </a:solidFill>
                <a:latin typeface="Times New Roman" panose="02020603050405020304" pitchFamily="18" charset="0"/>
              </a:defRPr>
            </a:lvl6pPr>
            <a:lvl7pPr marL="2986088" indent="-230188" eaLnBrk="0" fontAlgn="base" hangingPunct="0">
              <a:spcBef>
                <a:spcPct val="0"/>
              </a:spcBef>
              <a:spcAft>
                <a:spcPct val="0"/>
              </a:spcAft>
              <a:defRPr sz="2400">
                <a:solidFill>
                  <a:schemeClr val="tx1"/>
                </a:solidFill>
                <a:latin typeface="Times New Roman" panose="02020603050405020304" pitchFamily="18" charset="0"/>
              </a:defRPr>
            </a:lvl7pPr>
            <a:lvl8pPr marL="3443288" indent="-230188" eaLnBrk="0" fontAlgn="base" hangingPunct="0">
              <a:spcBef>
                <a:spcPct val="0"/>
              </a:spcBef>
              <a:spcAft>
                <a:spcPct val="0"/>
              </a:spcAft>
              <a:defRPr sz="2400">
                <a:solidFill>
                  <a:schemeClr val="tx1"/>
                </a:solidFill>
                <a:latin typeface="Times New Roman" panose="02020603050405020304" pitchFamily="18" charset="0"/>
              </a:defRPr>
            </a:lvl8pPr>
            <a:lvl9pPr marL="3900488"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CA3114E1-C81D-428E-AD9E-80160BAFB8A8}" type="slidenum">
              <a:rPr lang="en-US" altLang="en-US" sz="1200"/>
              <a:pPr/>
              <a:t>17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F573CD3-31C7-4E41-AF5E-CEE04CE8E2E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954185CC-AC08-43EF-8FE9-341B92FC4A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latin typeface="Times New Roman" panose="02020603050405020304" pitchFamily="18" charset="0"/>
            </a:endParaRPr>
          </a:p>
        </p:txBody>
      </p:sp>
      <p:sp>
        <p:nvSpPr>
          <p:cNvPr id="35844" name="Slide Number Placeholder 3">
            <a:extLst>
              <a:ext uri="{FF2B5EF4-FFF2-40B4-BE49-F238E27FC236}">
                <a16:creationId xmlns:a16="http://schemas.microsoft.com/office/drawing/2014/main" id="{2F2FB976-DD99-47AB-9792-7CF428B4E8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7713" indent="-287338">
              <a:defRPr sz="2400">
                <a:solidFill>
                  <a:schemeClr val="tx1"/>
                </a:solidFill>
                <a:latin typeface="Times New Roman" panose="02020603050405020304" pitchFamily="18" charset="0"/>
              </a:defRPr>
            </a:lvl2pPr>
            <a:lvl3pPr marL="1150938" indent="-230188">
              <a:defRPr sz="2400">
                <a:solidFill>
                  <a:schemeClr val="tx1"/>
                </a:solidFill>
                <a:latin typeface="Times New Roman" panose="02020603050405020304" pitchFamily="18" charset="0"/>
              </a:defRPr>
            </a:lvl3pPr>
            <a:lvl4pPr marL="1611313" indent="-230188">
              <a:defRPr sz="2400">
                <a:solidFill>
                  <a:schemeClr val="tx1"/>
                </a:solidFill>
                <a:latin typeface="Times New Roman" panose="02020603050405020304" pitchFamily="18" charset="0"/>
              </a:defRPr>
            </a:lvl4pPr>
            <a:lvl5pPr marL="2071688" indent="-230188">
              <a:defRPr sz="2400">
                <a:solidFill>
                  <a:schemeClr val="tx1"/>
                </a:solidFill>
                <a:latin typeface="Times New Roman" panose="02020603050405020304" pitchFamily="18" charset="0"/>
              </a:defRPr>
            </a:lvl5pPr>
            <a:lvl6pPr marL="2528888" indent="-230188" eaLnBrk="0" fontAlgn="base" hangingPunct="0">
              <a:spcBef>
                <a:spcPct val="0"/>
              </a:spcBef>
              <a:spcAft>
                <a:spcPct val="0"/>
              </a:spcAft>
              <a:defRPr sz="2400">
                <a:solidFill>
                  <a:schemeClr val="tx1"/>
                </a:solidFill>
                <a:latin typeface="Times New Roman" panose="02020603050405020304" pitchFamily="18" charset="0"/>
              </a:defRPr>
            </a:lvl6pPr>
            <a:lvl7pPr marL="2986088" indent="-230188" eaLnBrk="0" fontAlgn="base" hangingPunct="0">
              <a:spcBef>
                <a:spcPct val="0"/>
              </a:spcBef>
              <a:spcAft>
                <a:spcPct val="0"/>
              </a:spcAft>
              <a:defRPr sz="2400">
                <a:solidFill>
                  <a:schemeClr val="tx1"/>
                </a:solidFill>
                <a:latin typeface="Times New Roman" panose="02020603050405020304" pitchFamily="18" charset="0"/>
              </a:defRPr>
            </a:lvl7pPr>
            <a:lvl8pPr marL="3443288" indent="-230188" eaLnBrk="0" fontAlgn="base" hangingPunct="0">
              <a:spcBef>
                <a:spcPct val="0"/>
              </a:spcBef>
              <a:spcAft>
                <a:spcPct val="0"/>
              </a:spcAft>
              <a:defRPr sz="2400">
                <a:solidFill>
                  <a:schemeClr val="tx1"/>
                </a:solidFill>
                <a:latin typeface="Times New Roman" panose="02020603050405020304" pitchFamily="18" charset="0"/>
              </a:defRPr>
            </a:lvl8pPr>
            <a:lvl9pPr marL="3900488"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CA3114E1-C81D-428E-AD9E-80160BAFB8A8}" type="slidenum">
              <a:rPr lang="en-US" altLang="en-US" sz="1200"/>
              <a:pPr/>
              <a:t>2</a:t>
            </a:fld>
            <a:endParaRPr lang="en-US" altLang="en-US" sz="1200"/>
          </a:p>
        </p:txBody>
      </p:sp>
    </p:spTree>
    <p:extLst>
      <p:ext uri="{BB962C8B-B14F-4D97-AF65-F5344CB8AC3E}">
        <p14:creationId xmlns:p14="http://schemas.microsoft.com/office/powerpoint/2010/main" val="50590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DBEFD8D-6D1E-414D-BB89-65857FA1AC2A}"/>
              </a:ext>
            </a:extLst>
          </p:cNvPr>
          <p:cNvSpPr>
            <a:spLocks noGrp="1" noRot="1" noChangeAspect="1" noTextEdit="1"/>
          </p:cNvSpPr>
          <p:nvPr>
            <p:ph type="sldImg"/>
          </p:nvPr>
        </p:nvSpPr>
        <p:spPr>
          <a:ln/>
        </p:spPr>
      </p:sp>
      <p:sp>
        <p:nvSpPr>
          <p:cNvPr id="13315" name="Notes Placeholder 2">
            <a:extLst>
              <a:ext uri="{FF2B5EF4-FFF2-40B4-BE49-F238E27FC236}">
                <a16:creationId xmlns:a16="http://schemas.microsoft.com/office/drawing/2014/main" id="{029CF205-B4F2-4D24-B4BA-D64CC014DE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latin typeface="Times New Roman" panose="02020603050405020304" pitchFamily="18" charset="0"/>
            </a:endParaRPr>
          </a:p>
        </p:txBody>
      </p:sp>
      <p:sp>
        <p:nvSpPr>
          <p:cNvPr id="13316" name="Slide Number Placeholder 3">
            <a:extLst>
              <a:ext uri="{FF2B5EF4-FFF2-40B4-BE49-F238E27FC236}">
                <a16:creationId xmlns:a16="http://schemas.microsoft.com/office/drawing/2014/main" id="{A80D7C10-00C8-4F6A-9D56-22B1D97B4B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7713" indent="-287338">
              <a:defRPr sz="2400">
                <a:solidFill>
                  <a:schemeClr val="tx1"/>
                </a:solidFill>
                <a:latin typeface="Times New Roman" panose="02020603050405020304" pitchFamily="18" charset="0"/>
              </a:defRPr>
            </a:lvl2pPr>
            <a:lvl3pPr marL="1150938" indent="-230188">
              <a:defRPr sz="2400">
                <a:solidFill>
                  <a:schemeClr val="tx1"/>
                </a:solidFill>
                <a:latin typeface="Times New Roman" panose="02020603050405020304" pitchFamily="18" charset="0"/>
              </a:defRPr>
            </a:lvl3pPr>
            <a:lvl4pPr marL="1611313" indent="-230188">
              <a:defRPr sz="2400">
                <a:solidFill>
                  <a:schemeClr val="tx1"/>
                </a:solidFill>
                <a:latin typeface="Times New Roman" panose="02020603050405020304" pitchFamily="18" charset="0"/>
              </a:defRPr>
            </a:lvl4pPr>
            <a:lvl5pPr marL="2071688" indent="-230188">
              <a:defRPr sz="2400">
                <a:solidFill>
                  <a:schemeClr val="tx1"/>
                </a:solidFill>
                <a:latin typeface="Times New Roman" panose="02020603050405020304" pitchFamily="18" charset="0"/>
              </a:defRPr>
            </a:lvl5pPr>
            <a:lvl6pPr marL="2528888" indent="-230188" eaLnBrk="0" fontAlgn="base" hangingPunct="0">
              <a:spcBef>
                <a:spcPct val="0"/>
              </a:spcBef>
              <a:spcAft>
                <a:spcPct val="0"/>
              </a:spcAft>
              <a:defRPr sz="2400">
                <a:solidFill>
                  <a:schemeClr val="tx1"/>
                </a:solidFill>
                <a:latin typeface="Times New Roman" panose="02020603050405020304" pitchFamily="18" charset="0"/>
              </a:defRPr>
            </a:lvl6pPr>
            <a:lvl7pPr marL="2986088" indent="-230188" eaLnBrk="0" fontAlgn="base" hangingPunct="0">
              <a:spcBef>
                <a:spcPct val="0"/>
              </a:spcBef>
              <a:spcAft>
                <a:spcPct val="0"/>
              </a:spcAft>
              <a:defRPr sz="2400">
                <a:solidFill>
                  <a:schemeClr val="tx1"/>
                </a:solidFill>
                <a:latin typeface="Times New Roman" panose="02020603050405020304" pitchFamily="18" charset="0"/>
              </a:defRPr>
            </a:lvl7pPr>
            <a:lvl8pPr marL="3443288" indent="-230188" eaLnBrk="0" fontAlgn="base" hangingPunct="0">
              <a:spcBef>
                <a:spcPct val="0"/>
              </a:spcBef>
              <a:spcAft>
                <a:spcPct val="0"/>
              </a:spcAft>
              <a:defRPr sz="2400">
                <a:solidFill>
                  <a:schemeClr val="tx1"/>
                </a:solidFill>
                <a:latin typeface="Times New Roman" panose="02020603050405020304" pitchFamily="18" charset="0"/>
              </a:defRPr>
            </a:lvl8pPr>
            <a:lvl9pPr marL="3900488"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42A7E6B5-F337-4C7C-8D02-A3D8EE63C9DF}" type="slidenum">
              <a:rPr lang="en-US" altLang="en-US" sz="120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ChangeArrowheads="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latin typeface="Times New Roman" panose="02020603050405020304" pitchFamily="18"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53CE244-688D-44D5-872E-B0236C859E54}" type="slidenum">
              <a:rPr lang="en-US" altLang="en-US" sz="1200" smtClean="0"/>
              <a:pPr/>
              <a:t>4</a:t>
            </a:fld>
            <a:endParaRPr lang="en-US" altLang="en-US" sz="1200"/>
          </a:p>
        </p:txBody>
      </p:sp>
    </p:spTree>
    <p:extLst>
      <p:ext uri="{BB962C8B-B14F-4D97-AF65-F5344CB8AC3E}">
        <p14:creationId xmlns:p14="http://schemas.microsoft.com/office/powerpoint/2010/main" val="118659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FC6778BE-AC24-4EF3-A876-B9289EB0D072}" type="slidenum">
              <a:rPr lang="fr-CA" smtClean="0"/>
              <a:t>5</a:t>
            </a:fld>
            <a:endParaRPr lang="fr-CA"/>
          </a:p>
        </p:txBody>
      </p:sp>
    </p:spTree>
    <p:extLst>
      <p:ext uri="{BB962C8B-B14F-4D97-AF65-F5344CB8AC3E}">
        <p14:creationId xmlns:p14="http://schemas.microsoft.com/office/powerpoint/2010/main" val="63085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sz="1000" dirty="0">
              <a:latin typeface="Arial" pitchFamily="34" charset="0"/>
              <a:cs typeface="Arial" pitchFamily="34" charset="0"/>
            </a:endParaRPr>
          </a:p>
          <a:p>
            <a:r>
              <a:rPr lang="fr-FR" sz="1000" dirty="0">
                <a:latin typeface="Arial" pitchFamily="34" charset="0"/>
                <a:cs typeface="Arial" pitchFamily="34" charset="0"/>
              </a:rPr>
              <a:t>Le langage </a:t>
            </a:r>
            <a:r>
              <a:rPr lang="fr-FR" sz="1000" b="1" dirty="0">
                <a:latin typeface="Arial" pitchFamily="34" charset="0"/>
                <a:cs typeface="Arial" pitchFamily="34" charset="0"/>
              </a:rPr>
              <a:t>Chacal</a:t>
            </a:r>
            <a:r>
              <a:rPr lang="fr-FR" sz="1000" dirty="0">
                <a:latin typeface="Arial" pitchFamily="34" charset="0"/>
                <a:cs typeface="Arial" pitchFamily="34" charset="0"/>
              </a:rPr>
              <a:t> est basé sur la domination.</a:t>
            </a:r>
          </a:p>
          <a:p>
            <a:r>
              <a:rPr lang="fr-FR" sz="1000" dirty="0">
                <a:latin typeface="Arial" pitchFamily="34" charset="0"/>
                <a:cs typeface="Arial" pitchFamily="34" charset="0"/>
              </a:rPr>
              <a:t>• Utilise des formes de violence (insulte, menace)</a:t>
            </a:r>
          </a:p>
          <a:p>
            <a:r>
              <a:rPr lang="fr-FR" sz="1000" dirty="0">
                <a:latin typeface="Arial" pitchFamily="34" charset="0"/>
                <a:cs typeface="Arial" pitchFamily="34" charset="0"/>
              </a:rPr>
              <a:t>• Cherche à convaincre</a:t>
            </a:r>
          </a:p>
          <a:p>
            <a:r>
              <a:rPr lang="fr-FR" sz="1000" dirty="0">
                <a:latin typeface="Arial" pitchFamily="34" charset="0"/>
                <a:cs typeface="Arial" pitchFamily="34" charset="0"/>
              </a:rPr>
              <a:t>• Utilise des formes de manipulation : culpabilité, honte, éloge, punition, récompense</a:t>
            </a:r>
          </a:p>
          <a:p>
            <a:r>
              <a:rPr lang="fr-FR" sz="1000" dirty="0">
                <a:latin typeface="Arial" pitchFamily="34" charset="0"/>
                <a:cs typeface="Arial" pitchFamily="34" charset="0"/>
              </a:rPr>
              <a:t>• Insinue souvent que l’autre est la cause de ses sentiments ou réactions</a:t>
            </a:r>
          </a:p>
          <a:p>
            <a:r>
              <a:rPr lang="fr-FR" sz="1000" dirty="0">
                <a:latin typeface="Arial" pitchFamily="34" charset="0"/>
                <a:cs typeface="Arial" pitchFamily="34" charset="0"/>
              </a:rPr>
              <a:t>• Cherche à outrepasser la liberté de choisir (la sienne ou celle des autres)</a:t>
            </a:r>
          </a:p>
          <a:p>
            <a:endParaRPr lang="fr-FR" sz="1000" dirty="0">
              <a:latin typeface="Arial" pitchFamily="34" charset="0"/>
              <a:cs typeface="Arial" pitchFamily="34" charset="0"/>
            </a:endParaRPr>
          </a:p>
          <a:p>
            <a:r>
              <a:rPr lang="fr-FR" sz="1000" dirty="0">
                <a:latin typeface="Arial" pitchFamily="34" charset="0"/>
                <a:cs typeface="Arial" pitchFamily="34" charset="0"/>
              </a:rPr>
              <a:t>Dans notre exemple, la demande de rangement en </a:t>
            </a:r>
            <a:r>
              <a:rPr lang="fr-FR" sz="1000" b="1" u="sng" dirty="0">
                <a:latin typeface="Arial" pitchFamily="34" charset="0"/>
                <a:cs typeface="Arial" pitchFamily="34" charset="0"/>
              </a:rPr>
              <a:t>langage Chacal </a:t>
            </a:r>
            <a:r>
              <a:rPr lang="fr-FR" sz="1000" dirty="0">
                <a:latin typeface="Arial" pitchFamily="34" charset="0"/>
                <a:cs typeface="Arial" pitchFamily="34" charset="0"/>
              </a:rPr>
              <a:t>pourrait être :</a:t>
            </a:r>
          </a:p>
          <a:p>
            <a:r>
              <a:rPr lang="fr-FR" sz="1000" i="1" dirty="0">
                <a:latin typeface="Arial" pitchFamily="34" charset="0"/>
                <a:cs typeface="Arial" pitchFamily="34" charset="0"/>
              </a:rPr>
              <a:t>"Tu es insupportable de laisser trainer tes affaires comme ça, tu n’as aucun respect pour les autres personnes qui vivent ici, tu ne penses vraiment qu’à toi… surtout que tu es le premier à trouver que c’est plus agréable quand c’est rangé, je ne te comprends pas…"</a:t>
            </a:r>
          </a:p>
          <a:p>
            <a:endParaRPr lang="fr-FR" sz="1000" dirty="0">
              <a:latin typeface="Arial" pitchFamily="34" charset="0"/>
              <a:cs typeface="Arial" pitchFamily="34" charset="0"/>
            </a:endParaRPr>
          </a:p>
          <a:p>
            <a:endParaRPr lang="en-CA" dirty="0"/>
          </a:p>
        </p:txBody>
      </p:sp>
      <p:sp>
        <p:nvSpPr>
          <p:cNvPr id="4" name="Slide Number Placeholder 3"/>
          <p:cNvSpPr>
            <a:spLocks noGrp="1"/>
          </p:cNvSpPr>
          <p:nvPr>
            <p:ph type="sldNum" sz="quarter" idx="10"/>
          </p:nvPr>
        </p:nvSpPr>
        <p:spPr/>
        <p:txBody>
          <a:bodyPr/>
          <a:lstStyle/>
          <a:p>
            <a:pPr>
              <a:defRPr/>
            </a:pPr>
            <a:fld id="{29E33B7A-1EF9-44BA-BB73-026C4A009902}"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fr-FR"/>
              <a:t>Bureau de la gestion des conflits en milieu de travail, SPAC</a:t>
            </a:r>
            <a:endParaRPr lang="en-US"/>
          </a:p>
        </p:txBody>
      </p:sp>
      <p:sp>
        <p:nvSpPr>
          <p:cNvPr id="6" name="Header Placeholder 5"/>
          <p:cNvSpPr>
            <a:spLocks noGrp="1"/>
          </p:cNvSpPr>
          <p:nvPr>
            <p:ph type="hdr" sz="quarter" idx="12"/>
          </p:nvPr>
        </p:nvSpPr>
        <p:spPr/>
        <p:txBody>
          <a:bodyPr/>
          <a:lstStyle/>
          <a:p>
            <a:pPr>
              <a:defRPr/>
            </a:pPr>
            <a:r>
              <a:rPr lang="fr-FR"/>
              <a:t>Service à la clientèle- dans un contexte diffiicle - Par Eve Nadeau</a:t>
            </a:r>
            <a:endParaRPr lang="en-US"/>
          </a:p>
        </p:txBody>
      </p:sp>
    </p:spTree>
    <p:extLst>
      <p:ext uri="{BB962C8B-B14F-4D97-AF65-F5344CB8AC3E}">
        <p14:creationId xmlns:p14="http://schemas.microsoft.com/office/powerpoint/2010/main" val="4029900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Position: Je refuse de travailler avec eux</a:t>
            </a:r>
          </a:p>
          <a:p>
            <a:r>
              <a:rPr lang="fr-CA" dirty="0"/>
              <a:t>Intérêts: Parce que ma contribution n’est pas prise en compte</a:t>
            </a:r>
          </a:p>
          <a:p>
            <a:r>
              <a:rPr lang="fr-CA" dirty="0"/>
              <a:t>Besoins: Reconnaissance et collaboration (Savoir et expérience) </a:t>
            </a:r>
          </a:p>
          <a:p>
            <a:endParaRPr lang="en-CA" dirty="0"/>
          </a:p>
        </p:txBody>
      </p:sp>
      <p:sp>
        <p:nvSpPr>
          <p:cNvPr id="4" name="Espace réservé du numéro de diapositive 3"/>
          <p:cNvSpPr>
            <a:spLocks noGrp="1"/>
          </p:cNvSpPr>
          <p:nvPr>
            <p:ph type="sldNum" sz="quarter" idx="5"/>
          </p:nvPr>
        </p:nvSpPr>
        <p:spPr/>
        <p:txBody>
          <a:bodyPr/>
          <a:lstStyle/>
          <a:p>
            <a:fld id="{FC6778BE-AC24-4EF3-A876-B9289EB0D072}" type="slidenum">
              <a:rPr lang="fr-CA" smtClean="0"/>
              <a:t>7</a:t>
            </a:fld>
            <a:endParaRPr lang="fr-CA"/>
          </a:p>
        </p:txBody>
      </p:sp>
    </p:spTree>
    <p:extLst>
      <p:ext uri="{BB962C8B-B14F-4D97-AF65-F5344CB8AC3E}">
        <p14:creationId xmlns:p14="http://schemas.microsoft.com/office/powerpoint/2010/main" val="161185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sz="1000" dirty="0">
              <a:latin typeface="Arial" pitchFamily="34" charset="0"/>
              <a:cs typeface="Arial" pitchFamily="34" charset="0"/>
            </a:endParaRPr>
          </a:p>
          <a:p>
            <a:r>
              <a:rPr lang="fr-FR" sz="1000" dirty="0">
                <a:latin typeface="Arial" pitchFamily="34" charset="0"/>
                <a:cs typeface="Arial" pitchFamily="34" charset="0"/>
              </a:rPr>
              <a:t>Le </a:t>
            </a:r>
            <a:r>
              <a:rPr lang="fr-FR" sz="1000" b="1" u="sng" dirty="0">
                <a:latin typeface="Arial" pitchFamily="34" charset="0"/>
                <a:cs typeface="Arial" pitchFamily="34" charset="0"/>
              </a:rPr>
              <a:t>langage Girafe</a:t>
            </a:r>
            <a:r>
              <a:rPr lang="fr-FR" sz="1000" dirty="0">
                <a:latin typeface="Arial" pitchFamily="34" charset="0"/>
                <a:cs typeface="Arial" pitchFamily="34" charset="0"/>
              </a:rPr>
              <a:t>, en revanche, déploie les quatre étapes et permet à l’autre de décider, en toute liberté de répondre « oui » ou « non » à la demande exprimée :</a:t>
            </a:r>
          </a:p>
          <a:p>
            <a:r>
              <a:rPr lang="fr-FR" sz="1000" i="1" dirty="0">
                <a:latin typeface="Arial" pitchFamily="34" charset="0"/>
                <a:cs typeface="Arial" pitchFamily="34" charset="0"/>
              </a:rPr>
              <a:t>"Lorsque tu laisses tes vêtements dans le salon [observation], je suis de mauvaise humeur [expression] car j’ai besoin de plus d’ordre dans les pièces que nous partageons [besoin précisé]. "</a:t>
            </a:r>
            <a:r>
              <a:rPr lang="fr-FR" sz="1000" i="1" dirty="0" err="1">
                <a:latin typeface="Arial" pitchFamily="34" charset="0"/>
                <a:cs typeface="Arial" pitchFamily="34" charset="0"/>
              </a:rPr>
              <a:t>Pourrais−tu</a:t>
            </a:r>
            <a:r>
              <a:rPr lang="fr-FR" sz="1000" i="1" dirty="0">
                <a:latin typeface="Arial" pitchFamily="34" charset="0"/>
                <a:cs typeface="Arial" pitchFamily="34" charset="0"/>
              </a:rPr>
              <a:t>, s’il te plaît, prendre tes affaires et les mettre dans ta chambre ?" [demande précise et concrète].</a:t>
            </a:r>
          </a:p>
          <a:p>
            <a:endParaRPr lang="fr-FR" sz="1000" dirty="0">
              <a:latin typeface="Arial" pitchFamily="34" charset="0"/>
              <a:cs typeface="Arial" pitchFamily="34" charset="0"/>
            </a:endParaRPr>
          </a:p>
          <a:p>
            <a:r>
              <a:rPr lang="fr-FR" sz="1000" dirty="0">
                <a:latin typeface="Arial" pitchFamily="34" charset="0"/>
                <a:cs typeface="Arial" pitchFamily="34" charset="0"/>
              </a:rPr>
              <a:t>En utilisant ces quatre points et en aidant l’autre à faire de même, nous établissons un courant de communication qui </a:t>
            </a:r>
            <a:r>
              <a:rPr lang="fr-FR" sz="1000" b="1" dirty="0">
                <a:latin typeface="Arial" pitchFamily="34" charset="0"/>
                <a:cs typeface="Arial" pitchFamily="34" charset="0"/>
              </a:rPr>
              <a:t>débouche naturellement sur la bienveillance</a:t>
            </a:r>
            <a:r>
              <a:rPr lang="fr-FR" sz="1000" dirty="0">
                <a:latin typeface="Arial" pitchFamily="34" charset="0"/>
                <a:cs typeface="Arial" pitchFamily="34" charset="0"/>
              </a:rPr>
              <a:t>.</a:t>
            </a:r>
          </a:p>
          <a:p>
            <a:pPr rtl="0"/>
            <a:endParaRPr lang="fr-FR" dirty="0"/>
          </a:p>
          <a:p>
            <a:endParaRPr lang="en-CA" dirty="0"/>
          </a:p>
        </p:txBody>
      </p:sp>
      <p:sp>
        <p:nvSpPr>
          <p:cNvPr id="4" name="Slide Number Placeholder 3"/>
          <p:cNvSpPr>
            <a:spLocks noGrp="1"/>
          </p:cNvSpPr>
          <p:nvPr>
            <p:ph type="sldNum" sz="quarter" idx="10"/>
          </p:nvPr>
        </p:nvSpPr>
        <p:spPr/>
        <p:txBody>
          <a:bodyPr/>
          <a:lstStyle/>
          <a:p>
            <a:pPr>
              <a:defRPr/>
            </a:pPr>
            <a:fld id="{29E33B7A-1EF9-44BA-BB73-026C4A009902}"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fr-FR"/>
              <a:t>Bureau de la gestion des conflits en milieu de travail, SPAC</a:t>
            </a:r>
            <a:endParaRPr lang="en-US"/>
          </a:p>
        </p:txBody>
      </p:sp>
      <p:sp>
        <p:nvSpPr>
          <p:cNvPr id="6" name="Header Placeholder 5"/>
          <p:cNvSpPr>
            <a:spLocks noGrp="1"/>
          </p:cNvSpPr>
          <p:nvPr>
            <p:ph type="hdr" sz="quarter" idx="12"/>
          </p:nvPr>
        </p:nvSpPr>
        <p:spPr/>
        <p:txBody>
          <a:bodyPr/>
          <a:lstStyle/>
          <a:p>
            <a:pPr>
              <a:defRPr/>
            </a:pPr>
            <a:r>
              <a:rPr lang="fr-FR"/>
              <a:t>Service à la clientèle- dans un contexte diffiicle - Par Eve Nadeau</a:t>
            </a:r>
            <a:endParaRPr lang="en-US"/>
          </a:p>
        </p:txBody>
      </p:sp>
    </p:spTree>
    <p:extLst>
      <p:ext uri="{BB962C8B-B14F-4D97-AF65-F5344CB8AC3E}">
        <p14:creationId xmlns:p14="http://schemas.microsoft.com/office/powerpoint/2010/main" val="381287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D89C93EF-CA92-F97C-A222-ADB388DA0CFD}"/>
              </a:ext>
            </a:extLst>
          </p:cNvPr>
          <p:cNvSpPr>
            <a:spLocks noGrp="1" noRot="1" noChangeAspect="1" noChangeArrowheads="1" noTextEdit="1"/>
          </p:cNvSpPr>
          <p:nvPr>
            <p:ph type="sldImg"/>
          </p:nvPr>
        </p:nvSpPr>
        <p:spPr>
          <a:ln/>
        </p:spPr>
      </p:sp>
      <p:sp>
        <p:nvSpPr>
          <p:cNvPr id="20483" name="Espace réservé des notes 2">
            <a:extLst>
              <a:ext uri="{FF2B5EF4-FFF2-40B4-BE49-F238E27FC236}">
                <a16:creationId xmlns:a16="http://schemas.microsoft.com/office/drawing/2014/main" id="{B991AB5E-9139-7810-C5D9-6AE73CE1C2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latin typeface="Times New Roman" panose="02020603050405020304" pitchFamily="18" charset="0"/>
            </a:endParaRPr>
          </a:p>
        </p:txBody>
      </p:sp>
      <p:sp>
        <p:nvSpPr>
          <p:cNvPr id="20484" name="Espace réservé du numéro de diapositive 3">
            <a:extLst>
              <a:ext uri="{FF2B5EF4-FFF2-40B4-BE49-F238E27FC236}">
                <a16:creationId xmlns:a16="http://schemas.microsoft.com/office/drawing/2014/main" id="{A73FAC3F-DFA4-0A57-EE30-607C49C259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2FD7C53-6F9D-4B8F-9254-78B53541195B}" type="slidenum">
              <a:rPr lang="en-CA" altLang="en-US" sz="1200" smtClean="0"/>
              <a:pPr/>
              <a:t>9</a:t>
            </a:fld>
            <a:endParaRPr lang="en-CA" altLang="en-US" sz="1200"/>
          </a:p>
        </p:txBody>
      </p:sp>
    </p:spTree>
    <p:extLst>
      <p:ext uri="{BB962C8B-B14F-4D97-AF65-F5344CB8AC3E}">
        <p14:creationId xmlns:p14="http://schemas.microsoft.com/office/powerpoint/2010/main" val="1228262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B25634-04AB-40B4-B33C-576EB8155EE8}"/>
              </a:ext>
            </a:extLst>
          </p:cNvPr>
          <p:cNvCxnSpPr/>
          <p:nvPr userDrawn="1"/>
        </p:nvCxnSpPr>
        <p:spPr>
          <a:xfrm>
            <a:off x="1008063" y="3213100"/>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DC52E8F-F12F-4877-9FB4-66768ED9ED2C}"/>
              </a:ext>
            </a:extLst>
          </p:cNvPr>
          <p:cNvSpPr/>
          <p:nvPr userDrawn="1"/>
        </p:nvSpPr>
        <p:spPr>
          <a:xfrm>
            <a:off x="5856289"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fld id="{1000463F-2E89-4CBD-9F70-3F9F48AEABF0}" type="slidenum">
              <a:rPr lang="en-CA" altLang="en-US" sz="750" b="1">
                <a:solidFill>
                  <a:srgbClr val="606060"/>
                </a:solidFill>
                <a:latin typeface="Arial" panose="020B0604020202020204" pitchFamily="34" charset="0"/>
                <a:cs typeface="Arial" panose="020B0604020202020204" pitchFamily="34" charset="0"/>
              </a:rPr>
              <a:pPr algn="ctr" eaLnBrk="1" hangingPunct="1"/>
              <a:t>‹N°›</a:t>
            </a:fld>
            <a:endParaRPr lang="en-US" altLang="en-US" sz="750" b="1">
              <a:solidFill>
                <a:srgbClr val="606060"/>
              </a:solidFill>
              <a:latin typeface="Arial" panose="020B0604020202020204" pitchFamily="34" charset="0"/>
              <a:cs typeface="Arial" panose="020B0604020202020204" pitchFamily="34" charset="0"/>
            </a:endParaRPr>
          </a:p>
        </p:txBody>
      </p:sp>
      <p:pic>
        <p:nvPicPr>
          <p:cNvPr id="7" name="Picture 12" descr="A close up of an object&#10;&#10;Description automatically generated">
            <a:extLst>
              <a:ext uri="{FF2B5EF4-FFF2-40B4-BE49-F238E27FC236}">
                <a16:creationId xmlns:a16="http://schemas.microsoft.com/office/drawing/2014/main" id="{D7263E84-4450-43C7-AC5C-3D54B000F9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4"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1026"/>
          <p:cNvSpPr>
            <a:spLocks noGrp="1" noChangeArrowheads="1"/>
          </p:cNvSpPr>
          <p:nvPr>
            <p:ph type="ctrTitle"/>
          </p:nvPr>
        </p:nvSpPr>
        <p:spPr>
          <a:xfrm>
            <a:off x="914400" y="2286000"/>
            <a:ext cx="10363200" cy="1143000"/>
          </a:xfrm>
        </p:spPr>
        <p:txBody>
          <a:bodyPr/>
          <a:lstStyle>
            <a:lvl1pPr algn="l">
              <a:defRPr b="0"/>
            </a:lvl1pPr>
          </a:lstStyle>
          <a:p>
            <a:r>
              <a:rPr lang="en-US" dirty="0"/>
              <a:t>Click to edit Master title style</a:t>
            </a:r>
          </a:p>
        </p:txBody>
      </p:sp>
      <p:sp>
        <p:nvSpPr>
          <p:cNvPr id="3075" name="Rectangle 1027"/>
          <p:cNvSpPr>
            <a:spLocks noGrp="1" noChangeArrowheads="1"/>
          </p:cNvSpPr>
          <p:nvPr>
            <p:ph type="subTitle" idx="1"/>
          </p:nvPr>
        </p:nvSpPr>
        <p:spPr>
          <a:xfrm>
            <a:off x="914400" y="3310731"/>
            <a:ext cx="8534400" cy="1752600"/>
          </a:xfrm>
        </p:spPr>
        <p:txBody>
          <a:bodyPr/>
          <a:lstStyle>
            <a:lvl1pPr marL="0" indent="0" algn="l">
              <a:buFontTx/>
              <a:buNone/>
              <a:defRPr sz="1350"/>
            </a:lvl1pPr>
          </a:lstStyle>
          <a:p>
            <a:r>
              <a:rPr lang="en-US" dirty="0"/>
              <a:t>Click to edit Master subtitle style</a:t>
            </a:r>
          </a:p>
        </p:txBody>
      </p:sp>
      <p:pic>
        <p:nvPicPr>
          <p:cNvPr id="10"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t="45911"/>
          <a:stretch>
            <a:fillRect/>
          </a:stretch>
        </p:blipFill>
        <p:spPr bwMode="auto">
          <a:xfrm>
            <a:off x="0" y="6308725"/>
            <a:ext cx="9144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2DA016AC-B239-46D1-8895-2877D405441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670" y="19050"/>
            <a:ext cx="11926888" cy="14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25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DFA465A-BF1C-489F-BADD-4B94DF8D5D27}"/>
              </a:ext>
            </a:extLst>
          </p:cNvPr>
          <p:cNvCxnSpPr>
            <a:cxnSpLocks/>
          </p:cNvCxnSpPr>
          <p:nvPr userDrawn="1"/>
        </p:nvCxnSpPr>
        <p:spPr>
          <a:xfrm>
            <a:off x="2389189" y="4859338"/>
            <a:ext cx="47625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2389717" y="4863283"/>
            <a:ext cx="7315200" cy="72595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2" name="Title 1"/>
          <p:cNvSpPr>
            <a:spLocks noGrp="1"/>
          </p:cNvSpPr>
          <p:nvPr>
            <p:ph type="title"/>
          </p:nvPr>
        </p:nvSpPr>
        <p:spPr>
          <a:xfrm>
            <a:off x="2389717" y="4296545"/>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332661"/>
            <a:ext cx="7315200" cy="389086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Tree>
    <p:extLst>
      <p:ext uri="{BB962C8B-B14F-4D97-AF65-F5344CB8AC3E}">
        <p14:creationId xmlns:p14="http://schemas.microsoft.com/office/powerpoint/2010/main" val="6867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B25634-04AB-40B4-B33C-576EB8155EE8}"/>
              </a:ext>
            </a:extLst>
          </p:cNvPr>
          <p:cNvCxnSpPr/>
          <p:nvPr userDrawn="1"/>
        </p:nvCxnSpPr>
        <p:spPr>
          <a:xfrm>
            <a:off x="1008063" y="3213100"/>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DC52E8F-F12F-4877-9FB4-66768ED9ED2C}"/>
              </a:ext>
            </a:extLst>
          </p:cNvPr>
          <p:cNvSpPr/>
          <p:nvPr userDrawn="1"/>
        </p:nvSpPr>
        <p:spPr>
          <a:xfrm>
            <a:off x="5856288"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fld id="{1000463F-2E89-4CBD-9F70-3F9F48AEABF0}" type="slidenum">
              <a:rPr lang="en-CA" altLang="en-US" sz="1000" b="1">
                <a:solidFill>
                  <a:srgbClr val="606060"/>
                </a:solidFill>
                <a:latin typeface="Arial" panose="020B0604020202020204" pitchFamily="34" charset="0"/>
                <a:cs typeface="Arial" panose="020B0604020202020204" pitchFamily="34" charset="0"/>
              </a:rPr>
              <a:pPr algn="ctr" eaLnBrk="1" hangingPunct="1"/>
              <a:t>‹N°›</a:t>
            </a:fld>
            <a:endParaRPr lang="en-US" altLang="en-US" sz="1000" b="1">
              <a:solidFill>
                <a:srgbClr val="606060"/>
              </a:solidFill>
              <a:latin typeface="Arial" panose="020B0604020202020204" pitchFamily="34" charset="0"/>
              <a:cs typeface="Arial" panose="020B0604020202020204" pitchFamily="34" charset="0"/>
            </a:endParaRPr>
          </a:p>
        </p:txBody>
      </p:sp>
      <p:pic>
        <p:nvPicPr>
          <p:cNvPr id="7" name="Picture 12" descr="A close up of an object&#10;&#10;Description automatically generated">
            <a:extLst>
              <a:ext uri="{FF2B5EF4-FFF2-40B4-BE49-F238E27FC236}">
                <a16:creationId xmlns:a16="http://schemas.microsoft.com/office/drawing/2014/main" id="{D7263E84-4450-43C7-AC5C-3D54B000F9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1026"/>
          <p:cNvSpPr>
            <a:spLocks noGrp="1" noChangeArrowheads="1"/>
          </p:cNvSpPr>
          <p:nvPr>
            <p:ph type="ctrTitle"/>
          </p:nvPr>
        </p:nvSpPr>
        <p:spPr>
          <a:xfrm>
            <a:off x="914400" y="2286000"/>
            <a:ext cx="10363200" cy="1143000"/>
          </a:xfrm>
        </p:spPr>
        <p:txBody>
          <a:bodyPr/>
          <a:lstStyle>
            <a:lvl1pPr algn="l">
              <a:defRPr b="0"/>
            </a:lvl1pPr>
          </a:lstStyle>
          <a:p>
            <a:r>
              <a:rPr lang="en-US" dirty="0"/>
              <a:t>Click to edit Master title style</a:t>
            </a:r>
          </a:p>
        </p:txBody>
      </p:sp>
      <p:sp>
        <p:nvSpPr>
          <p:cNvPr id="3075" name="Rectangle 1027"/>
          <p:cNvSpPr>
            <a:spLocks noGrp="1" noChangeArrowheads="1"/>
          </p:cNvSpPr>
          <p:nvPr>
            <p:ph type="subTitle" idx="1"/>
          </p:nvPr>
        </p:nvSpPr>
        <p:spPr>
          <a:xfrm>
            <a:off x="914400" y="3310731"/>
            <a:ext cx="8534400" cy="1752600"/>
          </a:xfrm>
        </p:spPr>
        <p:txBody>
          <a:bodyPr/>
          <a:lstStyle>
            <a:lvl1pPr marL="0" indent="0" algn="l">
              <a:buFontTx/>
              <a:buNone/>
              <a:defRPr sz="1800"/>
            </a:lvl1pPr>
          </a:lstStyle>
          <a:p>
            <a:r>
              <a:rPr lang="en-US" dirty="0"/>
              <a:t>Click to edit Master subtitle style</a:t>
            </a:r>
          </a:p>
        </p:txBody>
      </p:sp>
      <p:pic>
        <p:nvPicPr>
          <p:cNvPr id="9"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336" y="110282"/>
            <a:ext cx="11892706" cy="156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t="45911"/>
          <a:stretch>
            <a:fillRect/>
          </a:stretch>
        </p:blipFill>
        <p:spPr bwMode="auto">
          <a:xfrm>
            <a:off x="0" y="6308725"/>
            <a:ext cx="9144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607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B4D1395-DBD6-4D98-A22E-1BF23E120A39}"/>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32B166C-CFAD-40FE-9DFF-7B8D5865213A}"/>
              </a:ext>
            </a:extLst>
          </p:cNvPr>
          <p:cNvSpPr txBox="1">
            <a:spLocks noChangeArrowheads="1"/>
          </p:cNvSpPr>
          <p:nvPr userDrawn="1"/>
        </p:nvSpPr>
        <p:spPr bwMode="auto">
          <a:xfrm>
            <a:off x="11274425" y="5373688"/>
            <a:ext cx="792163" cy="277812"/>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8AC115-8D36-4BB4-83E8-307E1727B92E}" type="slidenum">
              <a:rPr lang="en-CA" altLang="en-US" sz="1200">
                <a:latin typeface="Arial" panose="020B0604020202020204" pitchFamily="34" charset="0"/>
              </a:rPr>
              <a:pPr/>
              <a:t>‹N°›</a:t>
            </a:fld>
            <a:endParaRPr lang="en-CA" altLang="en-US" sz="1200" dirty="0">
              <a:latin typeface="Arial" panose="020B0604020202020204" pitchFamily="34" charset="0"/>
            </a:endParaRPr>
          </a:p>
        </p:txBody>
      </p:sp>
      <p:sp>
        <p:nvSpPr>
          <p:cNvPr id="2" name="Title 1"/>
          <p:cNvSpPr>
            <a:spLocks noGrp="1"/>
          </p:cNvSpPr>
          <p:nvPr>
            <p:ph type="title"/>
          </p:nvPr>
        </p:nvSpPr>
        <p:spPr>
          <a:xfrm>
            <a:off x="1" y="116632"/>
            <a:ext cx="9648395" cy="998984"/>
          </a:xfrm>
        </p:spPr>
        <p:txBody>
          <a:bodyPr/>
          <a:lstStyle>
            <a:lvl1pPr algn="r">
              <a:defRPr sz="3200"/>
            </a:lvl1pPr>
          </a:lstStyle>
          <a:p>
            <a:r>
              <a:rPr lang="en-US" dirty="0"/>
              <a:t>Click to edit Master title style</a:t>
            </a:r>
          </a:p>
        </p:txBody>
      </p:sp>
      <p:sp>
        <p:nvSpPr>
          <p:cNvPr id="3"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58650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366288C-71FE-48D2-8CF7-B9104C6A2F9C}"/>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7329" y="116632"/>
            <a:ext cx="9601067" cy="998984"/>
          </a:xfrm>
        </p:spPr>
        <p:txBody>
          <a:bodyPr/>
          <a:lstStyle>
            <a:lvl1pPr algn="r">
              <a:defRPr sz="3200"/>
            </a:lvl1pPr>
          </a:lstStyle>
          <a:p>
            <a:r>
              <a:rPr lang="en-US" dirty="0"/>
              <a:t>Click to edit Master title style</a:t>
            </a:r>
          </a:p>
        </p:txBody>
      </p:sp>
      <p:sp>
        <p:nvSpPr>
          <p:cNvPr id="3"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005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187C16-1236-4F16-8089-00398563575D}"/>
              </a:ext>
            </a:extLst>
          </p:cNvPr>
          <p:cNvCxnSpPr/>
          <p:nvPr userDrawn="1"/>
        </p:nvCxnSpPr>
        <p:spPr>
          <a:xfrm>
            <a:off x="1008063" y="4581525"/>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4581131"/>
            <a:ext cx="10363200" cy="1362075"/>
          </a:xfrm>
        </p:spPr>
        <p:txBody>
          <a:bodyPr anchor="t"/>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963084" y="308094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978286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B921A-51EE-41A9-A09D-46F3BC9C095E}"/>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304" y="116632"/>
            <a:ext cx="9402465" cy="998984"/>
          </a:xfrm>
        </p:spPr>
        <p:txBody>
          <a:bodyPr/>
          <a:lstStyle>
            <a:lvl1pPr algn="r">
              <a:defRPr/>
            </a:lvl1pPr>
          </a:lstStyle>
          <a:p>
            <a:r>
              <a:rPr lang="en-US" dirty="0"/>
              <a:t>Click to edit Master title style</a:t>
            </a:r>
          </a:p>
        </p:txBody>
      </p:sp>
      <p:sp>
        <p:nvSpPr>
          <p:cNvPr id="3" name="Content Placeholder 2"/>
          <p:cNvSpPr>
            <a:spLocks noGrp="1"/>
          </p:cNvSpPr>
          <p:nvPr>
            <p:ph sz="half" idx="1"/>
          </p:nvPr>
        </p:nvSpPr>
        <p:spPr>
          <a:xfrm>
            <a:off x="812800" y="1187624"/>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187624"/>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594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284C0E8-7AA5-49E4-ADA8-D5975982BB04}"/>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683" y="260648"/>
            <a:ext cx="10972800" cy="72008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12235" y="11330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235" y="1886843"/>
            <a:ext cx="5386917"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2" y="11330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2" y="1886843"/>
            <a:ext cx="5389033"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8038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FB3D69C-82F7-42E0-AB13-AB152941400F}"/>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304" y="188640"/>
            <a:ext cx="9402465" cy="843880"/>
          </a:xfrm>
        </p:spPr>
        <p:txBody>
          <a:bodyPr/>
          <a:lstStyle>
            <a:lvl1pPr algn="r">
              <a:defRPr/>
            </a:lvl1pPr>
          </a:lstStyle>
          <a:p>
            <a:r>
              <a:rPr lang="en-US" dirty="0"/>
              <a:t>Click to edit Master title style</a:t>
            </a:r>
          </a:p>
        </p:txBody>
      </p:sp>
    </p:spTree>
    <p:extLst>
      <p:ext uri="{BB962C8B-B14F-4D97-AF65-F5344CB8AC3E}">
        <p14:creationId xmlns:p14="http://schemas.microsoft.com/office/powerpoint/2010/main" val="2052044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76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404663"/>
            <a:ext cx="4011084" cy="9361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404664"/>
            <a:ext cx="6815667" cy="5256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51916"/>
            <a:ext cx="4011084"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756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B4D1395-DBD6-4D98-A22E-1BF23E120A39}"/>
              </a:ext>
            </a:extLst>
          </p:cNvPr>
          <p:cNvCxnSpPr>
            <a:cxnSpLocks/>
          </p:cNvCxnSpPr>
          <p:nvPr userDrawn="1"/>
        </p:nvCxnSpPr>
        <p:spPr>
          <a:xfrm flipH="1">
            <a:off x="1" y="908050"/>
            <a:ext cx="9647239"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32B166C-CFAD-40FE-9DFF-7B8D5865213A}"/>
              </a:ext>
            </a:extLst>
          </p:cNvPr>
          <p:cNvSpPr txBox="1">
            <a:spLocks noChangeArrowheads="1"/>
          </p:cNvSpPr>
          <p:nvPr userDrawn="1"/>
        </p:nvSpPr>
        <p:spPr bwMode="auto">
          <a:xfrm>
            <a:off x="11274425" y="5373688"/>
            <a:ext cx="792163" cy="230832"/>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8AC115-8D36-4BB4-83E8-307E1727B92E}" type="slidenum">
              <a:rPr lang="en-CA" altLang="en-US" sz="900">
                <a:latin typeface="Arial" panose="020B0604020202020204" pitchFamily="34" charset="0"/>
              </a:rPr>
              <a:pPr/>
              <a:t>‹N°›</a:t>
            </a:fld>
            <a:endParaRPr lang="en-CA" altLang="en-US" sz="900">
              <a:latin typeface="Arial" panose="020B0604020202020204" pitchFamily="34" charset="0"/>
            </a:endParaRPr>
          </a:p>
        </p:txBody>
      </p:sp>
      <p:sp>
        <p:nvSpPr>
          <p:cNvPr id="2" name="Title 1"/>
          <p:cNvSpPr>
            <a:spLocks noGrp="1"/>
          </p:cNvSpPr>
          <p:nvPr>
            <p:ph type="title"/>
          </p:nvPr>
        </p:nvSpPr>
        <p:spPr>
          <a:xfrm>
            <a:off x="1" y="116632"/>
            <a:ext cx="9648395" cy="998984"/>
          </a:xfrm>
        </p:spPr>
        <p:txBody>
          <a:bodyPr/>
          <a:lstStyle>
            <a:lvl1pPr algn="r">
              <a:defRPr sz="2400"/>
            </a:lvl1pPr>
          </a:lstStyle>
          <a:p>
            <a:r>
              <a:rPr lang="en-US" dirty="0"/>
              <a:t>Click to edit Master title style</a:t>
            </a:r>
          </a:p>
        </p:txBody>
      </p:sp>
      <p:sp>
        <p:nvSpPr>
          <p:cNvPr id="3" name="Content Placeholder 2"/>
          <p:cNvSpPr>
            <a:spLocks noGrp="1"/>
          </p:cNvSpPr>
          <p:nvPr>
            <p:ph idx="1"/>
          </p:nvPr>
        </p:nvSpPr>
        <p:spPr>
          <a:xfrm>
            <a:off x="911424" y="1187624"/>
            <a:ext cx="10363200" cy="4114800"/>
          </a:xfrm>
        </p:spPr>
        <p:txBody>
          <a:bodyPr/>
          <a:lstStyle>
            <a:lvl1pPr>
              <a:defRPr sz="2100"/>
            </a:lvl1pPr>
            <a:lvl2pPr>
              <a:defRPr sz="180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110894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DFA465A-BF1C-489F-BADD-4B94DF8D5D27}"/>
              </a:ext>
            </a:extLst>
          </p:cNvPr>
          <p:cNvCxnSpPr>
            <a:cxnSpLocks/>
          </p:cNvCxnSpPr>
          <p:nvPr userDrawn="1"/>
        </p:nvCxnSpPr>
        <p:spPr>
          <a:xfrm>
            <a:off x="2389188" y="4859338"/>
            <a:ext cx="47625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2389717" y="4863283"/>
            <a:ext cx="7315200" cy="7259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Title 1"/>
          <p:cNvSpPr>
            <a:spLocks noGrp="1"/>
          </p:cNvSpPr>
          <p:nvPr>
            <p:ph type="title"/>
          </p:nvPr>
        </p:nvSpPr>
        <p:spPr>
          <a:xfrm>
            <a:off x="2389717" y="4296545"/>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332659"/>
            <a:ext cx="73152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3495065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970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366288C-71FE-48D2-8CF7-B9104C6A2F9C}"/>
              </a:ext>
            </a:extLst>
          </p:cNvPr>
          <p:cNvCxnSpPr>
            <a:cxnSpLocks/>
          </p:cNvCxnSpPr>
          <p:nvPr userDrawn="1"/>
        </p:nvCxnSpPr>
        <p:spPr>
          <a:xfrm flipH="1">
            <a:off x="1" y="908050"/>
            <a:ext cx="9647239"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7329" y="116632"/>
            <a:ext cx="9601067" cy="998984"/>
          </a:xfrm>
        </p:spPr>
        <p:txBody>
          <a:bodyPr/>
          <a:lstStyle>
            <a:lvl1pPr algn="r">
              <a:defRPr sz="2400"/>
            </a:lvl1pPr>
          </a:lstStyle>
          <a:p>
            <a:r>
              <a:rPr lang="en-US" dirty="0"/>
              <a:t>Click to edit Master title style</a:t>
            </a:r>
          </a:p>
        </p:txBody>
      </p:sp>
      <p:sp>
        <p:nvSpPr>
          <p:cNvPr id="3" name="Content Placeholder 2"/>
          <p:cNvSpPr>
            <a:spLocks noGrp="1"/>
          </p:cNvSpPr>
          <p:nvPr>
            <p:ph idx="1"/>
          </p:nvPr>
        </p:nvSpPr>
        <p:spPr>
          <a:xfrm>
            <a:off x="911424" y="1187624"/>
            <a:ext cx="10363200" cy="4114800"/>
          </a:xfrm>
        </p:spPr>
        <p:txBody>
          <a:bodyPr/>
          <a:lstStyle>
            <a:lvl1pPr>
              <a:defRPr sz="2100"/>
            </a:lvl1pPr>
            <a:lvl2pPr>
              <a:defRPr sz="180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2179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187C16-1236-4F16-8089-00398563575D}"/>
              </a:ext>
            </a:extLst>
          </p:cNvPr>
          <p:cNvCxnSpPr/>
          <p:nvPr userDrawn="1"/>
        </p:nvCxnSpPr>
        <p:spPr>
          <a:xfrm>
            <a:off x="1008063" y="4581525"/>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4581133"/>
            <a:ext cx="10363200" cy="1362075"/>
          </a:xfrm>
        </p:spPr>
        <p:txBody>
          <a:bodyPr anchor="t"/>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963084" y="3080946"/>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Tree>
    <p:extLst>
      <p:ext uri="{BB962C8B-B14F-4D97-AF65-F5344CB8AC3E}">
        <p14:creationId xmlns:p14="http://schemas.microsoft.com/office/powerpoint/2010/main" val="177970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B921A-51EE-41A9-A09D-46F3BC9C095E}"/>
              </a:ext>
            </a:extLst>
          </p:cNvPr>
          <p:cNvCxnSpPr>
            <a:cxnSpLocks/>
          </p:cNvCxnSpPr>
          <p:nvPr userDrawn="1"/>
        </p:nvCxnSpPr>
        <p:spPr>
          <a:xfrm flipH="1">
            <a:off x="1" y="908050"/>
            <a:ext cx="9647239"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305" y="116632"/>
            <a:ext cx="9402465" cy="998984"/>
          </a:xfrm>
        </p:spPr>
        <p:txBody>
          <a:bodyPr/>
          <a:lstStyle>
            <a:lvl1pPr algn="r">
              <a:defRPr/>
            </a:lvl1pPr>
          </a:lstStyle>
          <a:p>
            <a:r>
              <a:rPr lang="en-US" dirty="0"/>
              <a:t>Click to edit Master title style</a:t>
            </a:r>
          </a:p>
        </p:txBody>
      </p:sp>
      <p:sp>
        <p:nvSpPr>
          <p:cNvPr id="3" name="Content Placeholder 2"/>
          <p:cNvSpPr>
            <a:spLocks noGrp="1"/>
          </p:cNvSpPr>
          <p:nvPr>
            <p:ph sz="half" idx="1"/>
          </p:nvPr>
        </p:nvSpPr>
        <p:spPr>
          <a:xfrm>
            <a:off x="812800" y="1187624"/>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187624"/>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4">
            <a:extLst>
              <a:ext uri="{FF2B5EF4-FFF2-40B4-BE49-F238E27FC236}">
                <a16:creationId xmlns:a16="http://schemas.microsoft.com/office/drawing/2014/main" id="{36F7B173-C33A-40CF-BAA1-584167007F3E}"/>
              </a:ext>
            </a:extLst>
          </p:cNvPr>
          <p:cNvSpPr txBox="1">
            <a:spLocks noChangeArrowheads="1"/>
          </p:cNvSpPr>
          <p:nvPr userDrawn="1"/>
        </p:nvSpPr>
        <p:spPr bwMode="auto">
          <a:xfrm>
            <a:off x="11274425" y="5373688"/>
            <a:ext cx="792163" cy="277812"/>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8AC115-8D36-4BB4-83E8-307E1727B92E}" type="slidenum">
              <a:rPr lang="en-CA" altLang="en-US" sz="1200">
                <a:latin typeface="Arial" panose="020B0604020202020204" pitchFamily="34" charset="0"/>
              </a:rPr>
              <a:pPr/>
              <a:t>‹N°›</a:t>
            </a:fld>
            <a:endParaRPr lang="en-CA" altLang="en-US" sz="1200" dirty="0">
              <a:latin typeface="Arial" panose="020B0604020202020204" pitchFamily="34" charset="0"/>
            </a:endParaRPr>
          </a:p>
        </p:txBody>
      </p:sp>
    </p:spTree>
    <p:extLst>
      <p:ext uri="{BB962C8B-B14F-4D97-AF65-F5344CB8AC3E}">
        <p14:creationId xmlns:p14="http://schemas.microsoft.com/office/powerpoint/2010/main" val="395593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284C0E8-7AA5-49E4-ADA8-D5975982BB04}"/>
              </a:ext>
            </a:extLst>
          </p:cNvPr>
          <p:cNvCxnSpPr>
            <a:cxnSpLocks/>
          </p:cNvCxnSpPr>
          <p:nvPr userDrawn="1"/>
        </p:nvCxnSpPr>
        <p:spPr>
          <a:xfrm flipH="1">
            <a:off x="1" y="908050"/>
            <a:ext cx="9647239"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683" y="260648"/>
            <a:ext cx="10972800" cy="72008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12236" y="1133054"/>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2236" y="1886843"/>
            <a:ext cx="5386917" cy="363038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4" y="1133054"/>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096004" y="1886843"/>
            <a:ext cx="5389033" cy="363038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760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FB3D69C-82F7-42E0-AB13-AB152941400F}"/>
              </a:ext>
            </a:extLst>
          </p:cNvPr>
          <p:cNvCxnSpPr>
            <a:cxnSpLocks/>
          </p:cNvCxnSpPr>
          <p:nvPr userDrawn="1"/>
        </p:nvCxnSpPr>
        <p:spPr>
          <a:xfrm flipH="1">
            <a:off x="1" y="908050"/>
            <a:ext cx="9647239"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305" y="188640"/>
            <a:ext cx="9402465" cy="843880"/>
          </a:xfrm>
        </p:spPr>
        <p:txBody>
          <a:bodyPr/>
          <a:lstStyle>
            <a:lvl1pPr algn="r">
              <a:defRPr/>
            </a:lvl1pPr>
          </a:lstStyle>
          <a:p>
            <a:r>
              <a:rPr lang="en-US" dirty="0"/>
              <a:t>Click to edit Master title style</a:t>
            </a:r>
          </a:p>
        </p:txBody>
      </p:sp>
      <p:sp>
        <p:nvSpPr>
          <p:cNvPr id="4" name="TextBox 4">
            <a:extLst>
              <a:ext uri="{FF2B5EF4-FFF2-40B4-BE49-F238E27FC236}">
                <a16:creationId xmlns:a16="http://schemas.microsoft.com/office/drawing/2014/main" id="{81A23491-4EBC-4CB6-AC80-B969F0DA7061}"/>
              </a:ext>
            </a:extLst>
          </p:cNvPr>
          <p:cNvSpPr txBox="1">
            <a:spLocks noChangeArrowheads="1"/>
          </p:cNvSpPr>
          <p:nvPr userDrawn="1"/>
        </p:nvSpPr>
        <p:spPr bwMode="auto">
          <a:xfrm>
            <a:off x="11274425" y="5373688"/>
            <a:ext cx="792163" cy="277812"/>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8AC115-8D36-4BB4-83E8-307E1727B92E}" type="slidenum">
              <a:rPr lang="en-CA" altLang="en-US" sz="1200">
                <a:latin typeface="Arial" panose="020B0604020202020204" pitchFamily="34" charset="0"/>
              </a:rPr>
              <a:pPr/>
              <a:t>‹N°›</a:t>
            </a:fld>
            <a:endParaRPr lang="en-CA" altLang="en-US" sz="1200" dirty="0">
              <a:latin typeface="Arial" panose="020B0604020202020204" pitchFamily="34" charset="0"/>
            </a:endParaRPr>
          </a:p>
        </p:txBody>
      </p:sp>
    </p:spTree>
    <p:extLst>
      <p:ext uri="{BB962C8B-B14F-4D97-AF65-F5344CB8AC3E}">
        <p14:creationId xmlns:p14="http://schemas.microsoft.com/office/powerpoint/2010/main" val="306913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55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404663"/>
            <a:ext cx="4011084" cy="936104"/>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4766733" y="404664"/>
            <a:ext cx="6815667" cy="525658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51916"/>
            <a:ext cx="4011084" cy="420933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87518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B5FCCB8-DFFF-449D-B855-503ACD7AA384}"/>
              </a:ext>
            </a:extLst>
          </p:cNvPr>
          <p:cNvSpPr>
            <a:spLocks noGrp="1" noChangeArrowheads="1"/>
          </p:cNvSpPr>
          <p:nvPr>
            <p:ph type="title"/>
          </p:nvPr>
        </p:nvSpPr>
        <p:spPr bwMode="auto">
          <a:xfrm>
            <a:off x="1" y="133350"/>
            <a:ext cx="10415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62F470A-AFC5-42EF-81D0-6F7B7B53377D}"/>
              </a:ext>
            </a:extLst>
          </p:cNvPr>
          <p:cNvSpPr>
            <a:spLocks noGrp="1" noChangeArrowheads="1"/>
          </p:cNvSpPr>
          <p:nvPr>
            <p:ph type="body" idx="1"/>
          </p:nvPr>
        </p:nvSpPr>
        <p:spPr bwMode="auto">
          <a:xfrm>
            <a:off x="914400" y="13843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Rectangle 10">
            <a:extLst>
              <a:ext uri="{FF2B5EF4-FFF2-40B4-BE49-F238E27FC236}">
                <a16:creationId xmlns:a16="http://schemas.microsoft.com/office/drawing/2014/main" id="{1AF845CE-518A-4686-98A7-01F16668CA5D}"/>
              </a:ext>
            </a:extLst>
          </p:cNvPr>
          <p:cNvSpPr/>
          <p:nvPr userDrawn="1"/>
        </p:nvSpPr>
        <p:spPr>
          <a:xfrm>
            <a:off x="5856289"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fld id="{381B7A5D-145A-4173-AD37-13018F22B8DE}" type="slidenum">
              <a:rPr lang="en-CA" altLang="en-US" sz="750" b="1">
                <a:solidFill>
                  <a:srgbClr val="606060"/>
                </a:solidFill>
                <a:latin typeface="Arial" panose="020B0604020202020204" pitchFamily="34" charset="0"/>
                <a:cs typeface="Arial" panose="020B0604020202020204" pitchFamily="34" charset="0"/>
              </a:rPr>
              <a:pPr algn="ctr" eaLnBrk="1" hangingPunct="1"/>
              <a:t>‹N°›</a:t>
            </a:fld>
            <a:endParaRPr lang="en-US" altLang="en-US" sz="750" b="1">
              <a:solidFill>
                <a:srgbClr val="606060"/>
              </a:solidFill>
              <a:latin typeface="Arial" panose="020B0604020202020204" pitchFamily="34" charset="0"/>
              <a:cs typeface="Arial" panose="020B0604020202020204" pitchFamily="34" charset="0"/>
            </a:endParaRPr>
          </a:p>
        </p:txBody>
      </p:sp>
      <p:pic>
        <p:nvPicPr>
          <p:cNvPr id="1029" name="Picture 9" descr="A close up of an object&#10;&#10;Description automatically generated">
            <a:extLst>
              <a:ext uri="{FF2B5EF4-FFF2-40B4-BE49-F238E27FC236}">
                <a16:creationId xmlns:a16="http://schemas.microsoft.com/office/drawing/2014/main" id="{61F283E2-2FEE-4A5D-8F11-25C72446C3F1}"/>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68314"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0" descr="A close up of a logo&#10;&#10;Description automatically generated">
            <a:extLst>
              <a:ext uri="{FF2B5EF4-FFF2-40B4-BE49-F238E27FC236}">
                <a16:creationId xmlns:a16="http://schemas.microsoft.com/office/drawing/2014/main" id="{4D042387-1F42-4337-B803-4A8B0FDF7A8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68314" y="6264277"/>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2359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ftr="0" dt="0"/>
  <p:txStyles>
    <p:titleStyle>
      <a:lvl1pPr algn="ctr" rtl="0" eaLnBrk="0" fontAlgn="base" hangingPunct="0">
        <a:spcBef>
          <a:spcPct val="0"/>
        </a:spcBef>
        <a:spcAft>
          <a:spcPct val="0"/>
        </a:spcAft>
        <a:defRPr sz="2400" b="1">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2400" b="1">
          <a:solidFill>
            <a:schemeClr val="tx2"/>
          </a:solidFill>
          <a:latin typeface="Arial" charset="0"/>
          <a:cs typeface="Arial" charset="0"/>
        </a:defRPr>
      </a:lvl2pPr>
      <a:lvl3pPr algn="ctr" rtl="0" eaLnBrk="0" fontAlgn="base" hangingPunct="0">
        <a:spcBef>
          <a:spcPct val="0"/>
        </a:spcBef>
        <a:spcAft>
          <a:spcPct val="0"/>
        </a:spcAft>
        <a:defRPr sz="2400" b="1">
          <a:solidFill>
            <a:schemeClr val="tx2"/>
          </a:solidFill>
          <a:latin typeface="Arial" charset="0"/>
          <a:cs typeface="Arial" charset="0"/>
        </a:defRPr>
      </a:lvl3pPr>
      <a:lvl4pPr algn="ctr" rtl="0" eaLnBrk="0" fontAlgn="base" hangingPunct="0">
        <a:spcBef>
          <a:spcPct val="0"/>
        </a:spcBef>
        <a:spcAft>
          <a:spcPct val="0"/>
        </a:spcAft>
        <a:defRPr sz="2400" b="1">
          <a:solidFill>
            <a:schemeClr val="tx2"/>
          </a:solidFill>
          <a:latin typeface="Arial" charset="0"/>
          <a:cs typeface="Arial" charset="0"/>
        </a:defRPr>
      </a:lvl4pPr>
      <a:lvl5pPr algn="ctr" rtl="0" eaLnBrk="0" fontAlgn="base" hangingPunct="0">
        <a:spcBef>
          <a:spcPct val="0"/>
        </a:spcBef>
        <a:spcAft>
          <a:spcPct val="0"/>
        </a:spcAft>
        <a:defRPr sz="2400" b="1">
          <a:solidFill>
            <a:schemeClr val="tx2"/>
          </a:solidFill>
          <a:latin typeface="Arial" charset="0"/>
          <a:cs typeface="Arial" charset="0"/>
        </a:defRPr>
      </a:lvl5pPr>
      <a:lvl6pPr marL="342900" algn="ctr" rtl="0" eaLnBrk="1" fontAlgn="base" hangingPunct="1">
        <a:spcBef>
          <a:spcPct val="0"/>
        </a:spcBef>
        <a:spcAft>
          <a:spcPct val="0"/>
        </a:spcAft>
        <a:defRPr sz="3300">
          <a:solidFill>
            <a:schemeClr val="tx2"/>
          </a:solidFill>
          <a:latin typeface="Times New Roman" charset="0"/>
        </a:defRPr>
      </a:lvl6pPr>
      <a:lvl7pPr marL="685800" algn="ctr" rtl="0" eaLnBrk="1" fontAlgn="base" hangingPunct="1">
        <a:spcBef>
          <a:spcPct val="0"/>
        </a:spcBef>
        <a:spcAft>
          <a:spcPct val="0"/>
        </a:spcAft>
        <a:defRPr sz="3300">
          <a:solidFill>
            <a:schemeClr val="tx2"/>
          </a:solidFill>
          <a:latin typeface="Times New Roman" charset="0"/>
        </a:defRPr>
      </a:lvl7pPr>
      <a:lvl8pPr marL="1028700" algn="ctr" rtl="0" eaLnBrk="1" fontAlgn="base" hangingPunct="1">
        <a:spcBef>
          <a:spcPct val="0"/>
        </a:spcBef>
        <a:spcAft>
          <a:spcPct val="0"/>
        </a:spcAft>
        <a:defRPr sz="3300">
          <a:solidFill>
            <a:schemeClr val="tx2"/>
          </a:solidFill>
          <a:latin typeface="Times New Roman" charset="0"/>
        </a:defRPr>
      </a:lvl8pPr>
      <a:lvl9pPr marL="1371600" algn="ctr" rtl="0" eaLnBrk="1" fontAlgn="base" hangingPunct="1">
        <a:spcBef>
          <a:spcPct val="0"/>
        </a:spcBef>
        <a:spcAft>
          <a:spcPct val="0"/>
        </a:spcAft>
        <a:defRPr sz="3300">
          <a:solidFill>
            <a:schemeClr val="tx2"/>
          </a:solidFill>
          <a:latin typeface="Times New Roman"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1pPr>
      <a:lvl2pPr marL="557213" indent="-214313" algn="l" rtl="0" eaLnBrk="0" fontAlgn="base" hangingPunct="0">
        <a:spcBef>
          <a:spcPct val="20000"/>
        </a:spcBef>
        <a:spcAft>
          <a:spcPct val="0"/>
        </a:spcAft>
        <a:buChar char="–"/>
        <a:defRPr sz="2100">
          <a:solidFill>
            <a:schemeClr val="tx1"/>
          </a:solidFill>
          <a:latin typeface="Arial" pitchFamily="34" charset="0"/>
          <a:cs typeface="Arial" pitchFamily="34" charset="0"/>
        </a:defRPr>
      </a:lvl2pPr>
      <a:lvl3pPr marL="857250" indent="-171450" algn="l" rtl="0" eaLnBrk="0" fontAlgn="base" hangingPunct="0">
        <a:spcBef>
          <a:spcPct val="20000"/>
        </a:spcBef>
        <a:spcAft>
          <a:spcPct val="0"/>
        </a:spcAft>
        <a:buChar char="•"/>
        <a:defRPr sz="1800">
          <a:solidFill>
            <a:schemeClr val="tx1"/>
          </a:solidFill>
          <a:latin typeface="Arial" pitchFamily="34" charset="0"/>
          <a:cs typeface="Arial" pitchFamily="34" charset="0"/>
        </a:defRPr>
      </a:lvl3pPr>
      <a:lvl4pPr marL="1200150" indent="-171450" algn="l" rtl="0" eaLnBrk="0" fontAlgn="base" hangingPunct="0">
        <a:spcBef>
          <a:spcPct val="20000"/>
        </a:spcBef>
        <a:spcAft>
          <a:spcPct val="0"/>
        </a:spcAft>
        <a:buChar char="–"/>
        <a:defRPr sz="1500">
          <a:solidFill>
            <a:schemeClr val="tx1"/>
          </a:solidFill>
          <a:latin typeface="Arial" pitchFamily="34" charset="0"/>
          <a:cs typeface="Arial" pitchFamily="34" charset="0"/>
        </a:defRPr>
      </a:lvl4pPr>
      <a:lvl5pPr marL="1543050" indent="-171450" algn="l" rtl="0" eaLnBrk="0" fontAlgn="base" hangingPunct="0">
        <a:spcBef>
          <a:spcPct val="20000"/>
        </a:spcBef>
        <a:spcAft>
          <a:spcPct val="0"/>
        </a:spcAft>
        <a:buChar char="»"/>
        <a:defRPr sz="1500">
          <a:solidFill>
            <a:schemeClr val="tx1"/>
          </a:solidFill>
          <a:latin typeface="Arial" pitchFamily="34" charset="0"/>
          <a:cs typeface="Arial" pitchFamily="34"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B5FCCB8-DFFF-449D-B855-503ACD7AA384}"/>
              </a:ext>
            </a:extLst>
          </p:cNvPr>
          <p:cNvSpPr>
            <a:spLocks noGrp="1" noChangeArrowheads="1"/>
          </p:cNvSpPr>
          <p:nvPr>
            <p:ph type="title"/>
          </p:nvPr>
        </p:nvSpPr>
        <p:spPr bwMode="auto">
          <a:xfrm>
            <a:off x="0" y="133350"/>
            <a:ext cx="10415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62F470A-AFC5-42EF-81D0-6F7B7B53377D}"/>
              </a:ext>
            </a:extLst>
          </p:cNvPr>
          <p:cNvSpPr>
            <a:spLocks noGrp="1" noChangeArrowheads="1"/>
          </p:cNvSpPr>
          <p:nvPr>
            <p:ph type="body" idx="1"/>
          </p:nvPr>
        </p:nvSpPr>
        <p:spPr bwMode="auto">
          <a:xfrm>
            <a:off x="914400" y="13843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Rectangle 10">
            <a:extLst>
              <a:ext uri="{FF2B5EF4-FFF2-40B4-BE49-F238E27FC236}">
                <a16:creationId xmlns:a16="http://schemas.microsoft.com/office/drawing/2014/main" id="{1AF845CE-518A-4686-98A7-01F16668CA5D}"/>
              </a:ext>
            </a:extLst>
          </p:cNvPr>
          <p:cNvSpPr/>
          <p:nvPr userDrawn="1"/>
        </p:nvSpPr>
        <p:spPr>
          <a:xfrm>
            <a:off x="5856288"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fld id="{381B7A5D-145A-4173-AD37-13018F22B8DE}" type="slidenum">
              <a:rPr lang="en-CA" altLang="en-US" sz="1000" b="1">
                <a:solidFill>
                  <a:srgbClr val="606060"/>
                </a:solidFill>
                <a:latin typeface="Arial" panose="020B0604020202020204" pitchFamily="34" charset="0"/>
                <a:cs typeface="Arial" panose="020B0604020202020204" pitchFamily="34" charset="0"/>
              </a:rPr>
              <a:pPr algn="ctr" eaLnBrk="1" hangingPunct="1"/>
              <a:t>‹N°›</a:t>
            </a:fld>
            <a:endParaRPr lang="en-US" altLang="en-US" sz="1000" b="1">
              <a:solidFill>
                <a:srgbClr val="606060"/>
              </a:solidFill>
              <a:latin typeface="Arial" panose="020B0604020202020204" pitchFamily="34" charset="0"/>
              <a:cs typeface="Arial" panose="020B0604020202020204" pitchFamily="34" charset="0"/>
            </a:endParaRPr>
          </a:p>
        </p:txBody>
      </p:sp>
      <p:pic>
        <p:nvPicPr>
          <p:cNvPr id="1029" name="Picture 9" descr="A close up of an object&#10;&#10;Description automatically generated">
            <a:extLst>
              <a:ext uri="{FF2B5EF4-FFF2-40B4-BE49-F238E27FC236}">
                <a16:creationId xmlns:a16="http://schemas.microsoft.com/office/drawing/2014/main" id="{61F283E2-2FEE-4A5D-8F11-25C72446C3F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0" descr="A close up of a logo&#10;&#10;Description automatically generated">
            <a:extLst>
              <a:ext uri="{FF2B5EF4-FFF2-40B4-BE49-F238E27FC236}">
                <a16:creationId xmlns:a16="http://schemas.microsoft.com/office/drawing/2014/main" id="{4D042387-1F42-4337-B803-4A8B0FDF7A8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59753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5" r:id="rId11"/>
  </p:sldLayoutIdLst>
  <p:hf hdr="0" ftr="0" dt="0"/>
  <p:txStyles>
    <p:titleStyle>
      <a:lvl1pPr algn="ctr" rtl="0" eaLnBrk="0" fontAlgn="base" hangingPunct="0">
        <a:spcBef>
          <a:spcPct val="0"/>
        </a:spcBef>
        <a:spcAft>
          <a:spcPct val="0"/>
        </a:spcAft>
        <a:defRPr sz="3200" b="1">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2"/>
          </a:solidFill>
          <a:latin typeface="Arial" charset="0"/>
          <a:cs typeface="Arial" charset="0"/>
        </a:defRPr>
      </a:lvl2pPr>
      <a:lvl3pPr algn="ctr" rtl="0" eaLnBrk="0" fontAlgn="base" hangingPunct="0">
        <a:spcBef>
          <a:spcPct val="0"/>
        </a:spcBef>
        <a:spcAft>
          <a:spcPct val="0"/>
        </a:spcAft>
        <a:defRPr sz="3200" b="1">
          <a:solidFill>
            <a:schemeClr val="tx2"/>
          </a:solidFill>
          <a:latin typeface="Arial" charset="0"/>
          <a:cs typeface="Arial" charset="0"/>
        </a:defRPr>
      </a:lvl3pPr>
      <a:lvl4pPr algn="ctr" rtl="0" eaLnBrk="0" fontAlgn="base" hangingPunct="0">
        <a:spcBef>
          <a:spcPct val="0"/>
        </a:spcBef>
        <a:spcAft>
          <a:spcPct val="0"/>
        </a:spcAft>
        <a:defRPr sz="3200" b="1">
          <a:solidFill>
            <a:schemeClr val="tx2"/>
          </a:solidFill>
          <a:latin typeface="Arial" charset="0"/>
          <a:cs typeface="Arial" charset="0"/>
        </a:defRPr>
      </a:lvl4pPr>
      <a:lvl5pPr algn="ctr" rtl="0" eaLnBrk="0" fontAlgn="base" hangingPunct="0">
        <a:spcBef>
          <a:spcPct val="0"/>
        </a:spcBef>
        <a:spcAft>
          <a:spcPct val="0"/>
        </a:spcAft>
        <a:defRPr sz="3200" b="1">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diagramLayout" Target="../diagrams/layout3.xml"/><Relationship Id="rId3" Type="http://schemas.openxmlformats.org/officeDocument/2006/relationships/tags" Target="../tags/tag5.xml"/><Relationship Id="rId21" Type="http://schemas.microsoft.com/office/2007/relationships/diagramDrawing" Target="../diagrams/drawing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diagramData" Target="../diagrams/data3.xml"/><Relationship Id="rId2" Type="http://schemas.openxmlformats.org/officeDocument/2006/relationships/tags" Target="../tags/tag4.xml"/><Relationship Id="rId16" Type="http://schemas.openxmlformats.org/officeDocument/2006/relationships/notesSlide" Target="../notesSlides/notesSlide10.xml"/><Relationship Id="rId20" Type="http://schemas.openxmlformats.org/officeDocument/2006/relationships/diagramColors" Target="../diagrams/colors3.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slideLayout" Target="../slideLayouts/slideLayout17.xml"/><Relationship Id="rId10" Type="http://schemas.openxmlformats.org/officeDocument/2006/relationships/tags" Target="../tags/tag12.xml"/><Relationship Id="rId19" Type="http://schemas.openxmlformats.org/officeDocument/2006/relationships/diagramQuickStyle" Target="../diagrams/quickStyle3.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4.png"/><Relationship Id="rId5" Type="http://schemas.openxmlformats.org/officeDocument/2006/relationships/notesSlide" Target="../notesSlides/notesSlide11.xml"/><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2" Type="http://schemas.openxmlformats.org/officeDocument/2006/relationships/tags" Target="../tags/tag21.xml"/><Relationship Id="rId16" Type="http://schemas.openxmlformats.org/officeDocument/2006/relationships/notesSlide" Target="../notesSlides/notesSlide13.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slideLayout" Target="../slideLayouts/slideLayout12.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5.xml"/><Relationship Id="rId1" Type="http://schemas.openxmlformats.org/officeDocument/2006/relationships/tags" Target="../tags/tag3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17.xml.rels><?xml version="1.0" encoding="UTF-8" standalone="yes"?>
<Relationships xmlns="http://schemas.openxmlformats.org/package/2006/relationships"><Relationship Id="rId3" Type="http://schemas.openxmlformats.org/officeDocument/2006/relationships/hyperlink" Target="mailto:ICMS-SIGC@tpsgc-pwgsc.gc.ca"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ACBC3E8-EF6B-417E-8A6B-88C0B1D4A547}"/>
              </a:ext>
            </a:extLst>
          </p:cNvPr>
          <p:cNvSpPr>
            <a:spLocks noGrp="1" noChangeArrowheads="1"/>
          </p:cNvSpPr>
          <p:nvPr>
            <p:ph type="ctrTitle"/>
          </p:nvPr>
        </p:nvSpPr>
        <p:spPr>
          <a:xfrm>
            <a:off x="498006" y="1029601"/>
            <a:ext cx="8505825" cy="3821531"/>
          </a:xfrm>
          <a:noFill/>
        </p:spPr>
        <p:txBody>
          <a:bodyPr/>
          <a:lstStyle/>
          <a:p>
            <a:pPr eaLnBrk="1" hangingPunct="1"/>
            <a:br>
              <a:rPr lang="en-US" sz="4000" b="1" dirty="0"/>
            </a:br>
            <a:br>
              <a:rPr lang="en-US" sz="4000" b="1" dirty="0"/>
            </a:br>
            <a:r>
              <a:rPr lang="en-US" sz="4000" b="1" dirty="0"/>
              <a:t>Conversations </a:t>
            </a:r>
            <a:r>
              <a:rPr lang="en-US" sz="4000" b="1" dirty="0" err="1"/>
              <a:t>difficiles</a:t>
            </a:r>
            <a:r>
              <a:rPr lang="en-US" sz="4000" b="1" dirty="0"/>
              <a:t>? </a:t>
            </a:r>
            <a:br>
              <a:rPr lang="en-US" sz="4000" b="1" dirty="0"/>
            </a:br>
            <a:r>
              <a:rPr lang="en-US" sz="3200" b="1" dirty="0" err="1"/>
              <a:t>Parlons</a:t>
            </a:r>
            <a:r>
              <a:rPr lang="en-US" sz="3200" b="1" dirty="0"/>
              <a:t>-en! </a:t>
            </a:r>
            <a:br>
              <a:rPr lang="en-US" sz="3200" b="1" dirty="0"/>
            </a:br>
            <a:br>
              <a:rPr lang="en-US" sz="3000" b="1" dirty="0"/>
            </a:br>
            <a:br>
              <a:rPr lang="en-US" sz="3000" b="1" dirty="0"/>
            </a:br>
            <a:r>
              <a:rPr lang="fr-CA" sz="2400" b="1" i="0" dirty="0">
                <a:solidFill>
                  <a:srgbClr val="333333"/>
                </a:solidFill>
                <a:effectLst/>
                <a:latin typeface="+mn-lt"/>
              </a:rPr>
              <a:t>Échanges entre gestionnaires 2023 – Montréal</a:t>
            </a:r>
            <a:br>
              <a:rPr lang="fr-CA" sz="2400" b="1" i="0" dirty="0">
                <a:solidFill>
                  <a:srgbClr val="333333"/>
                </a:solidFill>
                <a:effectLst/>
                <a:latin typeface="Lato" panose="020F0502020204030203" pitchFamily="34" charset="0"/>
              </a:rPr>
            </a:br>
            <a:br>
              <a:rPr lang="en-US" sz="3000" b="1" dirty="0"/>
            </a:br>
            <a:r>
              <a:rPr lang="en-US" b="1" dirty="0"/>
              <a:t>7 </a:t>
            </a:r>
            <a:r>
              <a:rPr lang="en-US" b="1" dirty="0" err="1"/>
              <a:t>novembre</a:t>
            </a:r>
            <a:r>
              <a:rPr lang="en-US" b="1" dirty="0"/>
              <a:t> 2023</a:t>
            </a:r>
            <a:br>
              <a:rPr lang="en-US" sz="3000" b="1" dirty="0"/>
            </a:br>
            <a:endParaRPr lang="en-US" b="1" u="sng" dirty="0"/>
          </a:p>
        </p:txBody>
      </p:sp>
      <p:pic>
        <p:nvPicPr>
          <p:cNvPr id="5" name="Picture 2">
            <a:extLst>
              <a:ext uri="{FF2B5EF4-FFF2-40B4-BE49-F238E27FC236}">
                <a16:creationId xmlns:a16="http://schemas.microsoft.com/office/drawing/2014/main" id="{F6879B86-98F2-4BFE-8104-4F761439616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4304" y="1771650"/>
            <a:ext cx="1514476" cy="1403532"/>
          </a:xfrm>
          <a:prstGeom prst="rect">
            <a:avLst/>
          </a:prstGeom>
        </p:spPr>
      </p:pic>
      <p:pic>
        <p:nvPicPr>
          <p:cNvPr id="7" name="Picture 1">
            <a:extLst>
              <a:ext uri="{FF2B5EF4-FFF2-40B4-BE49-F238E27FC236}">
                <a16:creationId xmlns:a16="http://schemas.microsoft.com/office/drawing/2014/main" id="{5390C9C1-9440-41DE-9092-E387CAC8980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9001" y="3746409"/>
            <a:ext cx="1514475" cy="1403532"/>
          </a:xfrm>
          <a:prstGeom prst="rect">
            <a:avLst/>
          </a:prstGeom>
        </p:spPr>
      </p:pic>
    </p:spTree>
    <p:extLst>
      <p:ext uri="{BB962C8B-B14F-4D97-AF65-F5344CB8AC3E}">
        <p14:creationId xmlns:p14="http://schemas.microsoft.com/office/powerpoint/2010/main" val="729805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a:extLst>
              <a:ext uri="{FF2B5EF4-FFF2-40B4-BE49-F238E27FC236}">
                <a16:creationId xmlns:a16="http://schemas.microsoft.com/office/drawing/2014/main" id="{6296B26E-A929-48BF-B664-ED16B249757D}"/>
              </a:ext>
            </a:extLst>
          </p:cNvPr>
          <p:cNvSpPr>
            <a:spLocks noGrp="1"/>
          </p:cNvSpPr>
          <p:nvPr>
            <p:ph type="title"/>
            <p:custDataLst>
              <p:tags r:id="rId1"/>
            </p:custDataLst>
          </p:nvPr>
        </p:nvSpPr>
        <p:spPr>
          <a:xfrm>
            <a:off x="1268362" y="188640"/>
            <a:ext cx="8301916" cy="843880"/>
          </a:xfrm>
        </p:spPr>
        <p:txBody>
          <a:bodyPr/>
          <a:lstStyle/>
          <a:p>
            <a:r>
              <a:rPr lang="fr-CA" altLang="fr-FR" sz="2400" dirty="0"/>
              <a:t>Besoins et émotions (Modèle de </a:t>
            </a:r>
            <a:r>
              <a:rPr lang="en-CA" altLang="en-US" sz="2400" dirty="0"/>
              <a:t>Vern Neufeld </a:t>
            </a:r>
            <a:r>
              <a:rPr lang="en-CA" altLang="en-US" sz="2400" dirty="0" err="1"/>
              <a:t>Redekop</a:t>
            </a:r>
            <a:r>
              <a:rPr lang="en-CA" altLang="en-US" sz="2400" dirty="0"/>
              <a:t>)</a:t>
            </a:r>
            <a:endParaRPr lang="fr-CA" altLang="fr-FR" sz="2400" dirty="0"/>
          </a:p>
        </p:txBody>
      </p:sp>
      <p:graphicFrame>
        <p:nvGraphicFramePr>
          <p:cNvPr id="7" name="Diagramme 6" descr="Les mots colère, peur, frustration, tristesse et désengagement sont reliés aux autres sujets.">
            <a:extLst>
              <a:ext uri="{FF2B5EF4-FFF2-40B4-BE49-F238E27FC236}">
                <a16:creationId xmlns:a16="http://schemas.microsoft.com/office/drawing/2014/main" id="{C2078853-C711-4135-A2F5-4E1CE59E4A4B}"/>
              </a:ext>
              <a:ext uri="{C183D7F6-B498-43B3-948B-1728B52AA6E4}">
                <adec:decorative xmlns:adec="http://schemas.microsoft.com/office/drawing/2017/decorative" val="0"/>
              </a:ext>
            </a:extLst>
          </p:cNvPr>
          <p:cNvGraphicFramePr/>
          <p:nvPr>
            <p:custDataLst>
              <p:tags r:id="rId2"/>
            </p:custDataLst>
            <p:extLst>
              <p:ext uri="{D42A27DB-BD31-4B8C-83A1-F6EECF244321}">
                <p14:modId xmlns:p14="http://schemas.microsoft.com/office/powerpoint/2010/main" val="2683838308"/>
              </p:ext>
            </p:extLst>
          </p:nvPr>
        </p:nvGraphicFramePr>
        <p:xfrm>
          <a:off x="2133600" y="863527"/>
          <a:ext cx="7672388" cy="476548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7893" name="ZoneTexte 7">
            <a:extLst>
              <a:ext uri="{FF2B5EF4-FFF2-40B4-BE49-F238E27FC236}">
                <a16:creationId xmlns:a16="http://schemas.microsoft.com/office/drawing/2014/main" id="{622A2F75-66B9-4C69-8CFC-89AF97605DDE}"/>
              </a:ext>
            </a:extLst>
          </p:cNvPr>
          <p:cNvSpPr txBox="1">
            <a:spLocks noChangeArrowheads="1"/>
          </p:cNvSpPr>
          <p:nvPr>
            <p:custDataLst>
              <p:tags r:id="rId3"/>
            </p:custDataLst>
          </p:nvPr>
        </p:nvSpPr>
        <p:spPr bwMode="auto">
          <a:xfrm>
            <a:off x="5969794" y="2030105"/>
            <a:ext cx="848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fr-CA" altLang="fr-FR" sz="1200" dirty="0"/>
              <a:t>Sens/</a:t>
            </a:r>
          </a:p>
          <a:p>
            <a:pPr algn="ctr">
              <a:spcBef>
                <a:spcPct val="0"/>
              </a:spcBef>
              <a:buFontTx/>
              <a:buNone/>
            </a:pPr>
            <a:r>
              <a:rPr lang="fr-CA" altLang="fr-FR" sz="1200" dirty="0"/>
              <a:t>Justice</a:t>
            </a:r>
          </a:p>
        </p:txBody>
      </p:sp>
      <p:sp>
        <p:nvSpPr>
          <p:cNvPr id="37894" name="ZoneTexte 15">
            <a:extLst>
              <a:ext uri="{FF2B5EF4-FFF2-40B4-BE49-F238E27FC236}">
                <a16:creationId xmlns:a16="http://schemas.microsoft.com/office/drawing/2014/main" id="{A281103F-DBE2-43D9-8FD8-E42B2851346B}"/>
              </a:ext>
            </a:extLst>
          </p:cNvPr>
          <p:cNvSpPr txBox="1">
            <a:spLocks noChangeArrowheads="1"/>
          </p:cNvSpPr>
          <p:nvPr>
            <p:custDataLst>
              <p:tags r:id="rId4"/>
            </p:custDataLst>
          </p:nvPr>
        </p:nvSpPr>
        <p:spPr bwMode="auto">
          <a:xfrm>
            <a:off x="7439026" y="2784417"/>
            <a:ext cx="8489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fr-CA" altLang="fr-FR" sz="1200" dirty="0"/>
              <a:t>Sécurité</a:t>
            </a:r>
          </a:p>
        </p:txBody>
      </p:sp>
      <p:sp>
        <p:nvSpPr>
          <p:cNvPr id="37895" name="ZoneTexte 16">
            <a:extLst>
              <a:ext uri="{FF2B5EF4-FFF2-40B4-BE49-F238E27FC236}">
                <a16:creationId xmlns:a16="http://schemas.microsoft.com/office/drawing/2014/main" id="{D32D0BDF-5AAA-4B48-8453-85251A1C35F4}"/>
              </a:ext>
            </a:extLst>
          </p:cNvPr>
          <p:cNvSpPr txBox="1">
            <a:spLocks noChangeArrowheads="1"/>
          </p:cNvSpPr>
          <p:nvPr>
            <p:custDataLst>
              <p:tags r:id="rId5"/>
            </p:custDataLst>
          </p:nvPr>
        </p:nvSpPr>
        <p:spPr bwMode="auto">
          <a:xfrm>
            <a:off x="6442472" y="4228396"/>
            <a:ext cx="15490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fr-CA" altLang="fr-FR" sz="1200" dirty="0"/>
              <a:t>Reconnaissance</a:t>
            </a:r>
          </a:p>
        </p:txBody>
      </p:sp>
      <p:sp>
        <p:nvSpPr>
          <p:cNvPr id="37897" name="ZoneTexte 18">
            <a:extLst>
              <a:ext uri="{FF2B5EF4-FFF2-40B4-BE49-F238E27FC236}">
                <a16:creationId xmlns:a16="http://schemas.microsoft.com/office/drawing/2014/main" id="{92A57791-33D2-4F01-8D35-08381050CE26}"/>
              </a:ext>
            </a:extLst>
          </p:cNvPr>
          <p:cNvSpPr txBox="1">
            <a:spLocks noChangeArrowheads="1"/>
          </p:cNvSpPr>
          <p:nvPr>
            <p:custDataLst>
              <p:tags r:id="rId6"/>
            </p:custDataLst>
          </p:nvPr>
        </p:nvSpPr>
        <p:spPr bwMode="auto">
          <a:xfrm>
            <a:off x="4912311" y="4216432"/>
            <a:ext cx="1243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fr-CA" altLang="fr-FR" sz="1200" dirty="0"/>
              <a:t>Appartenance</a:t>
            </a:r>
          </a:p>
        </p:txBody>
      </p:sp>
      <p:sp>
        <p:nvSpPr>
          <p:cNvPr id="37896" name="ZoneTexte 17">
            <a:extLst>
              <a:ext uri="{FF2B5EF4-FFF2-40B4-BE49-F238E27FC236}">
                <a16:creationId xmlns:a16="http://schemas.microsoft.com/office/drawing/2014/main" id="{6B1CCFDF-B7F6-4C88-B378-77C0C8644F93}"/>
              </a:ext>
            </a:extLst>
          </p:cNvPr>
          <p:cNvSpPr txBox="1">
            <a:spLocks noChangeArrowheads="1"/>
          </p:cNvSpPr>
          <p:nvPr>
            <p:custDataLst>
              <p:tags r:id="rId7"/>
            </p:custDataLst>
          </p:nvPr>
        </p:nvSpPr>
        <p:spPr bwMode="auto">
          <a:xfrm>
            <a:off x="4488412" y="2692085"/>
            <a:ext cx="923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fr-CA" altLang="fr-FR" sz="1200" dirty="0"/>
              <a:t>Action/</a:t>
            </a:r>
          </a:p>
          <a:p>
            <a:pPr algn="ctr">
              <a:spcBef>
                <a:spcPct val="0"/>
              </a:spcBef>
              <a:buFontTx/>
              <a:buNone/>
            </a:pPr>
            <a:r>
              <a:rPr lang="fr-CA" altLang="fr-FR" sz="1200" dirty="0"/>
              <a:t>Autonomie</a:t>
            </a:r>
          </a:p>
        </p:txBody>
      </p:sp>
      <p:sp>
        <p:nvSpPr>
          <p:cNvPr id="37898" name="ZoneTexte 7">
            <a:extLst>
              <a:ext uri="{FF2B5EF4-FFF2-40B4-BE49-F238E27FC236}">
                <a16:creationId xmlns:a16="http://schemas.microsoft.com/office/drawing/2014/main" id="{C02E3CD1-FD66-48A7-B4E6-436162BA38FF}"/>
              </a:ext>
            </a:extLst>
          </p:cNvPr>
          <p:cNvSpPr txBox="1">
            <a:spLocks noChangeArrowheads="1"/>
          </p:cNvSpPr>
          <p:nvPr>
            <p:custDataLst>
              <p:tags r:id="rId8"/>
            </p:custDataLst>
          </p:nvPr>
        </p:nvSpPr>
        <p:spPr bwMode="auto">
          <a:xfrm>
            <a:off x="5491164" y="3083084"/>
            <a:ext cx="1902617" cy="830997"/>
          </a:xfrm>
          <a:prstGeom prst="rect">
            <a:avLst/>
          </a:prstGeom>
          <a:solidFill>
            <a:srgbClr val="0075B2">
              <a:alpha val="50195"/>
            </a:srgbClr>
          </a:solidFill>
          <a:ln w="19050">
            <a:solidFill>
              <a:srgbClr val="C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fr-CA" altLang="fr-FR" sz="1050" b="1" dirty="0">
              <a:solidFill>
                <a:schemeClr val="accent2"/>
              </a:solidFill>
            </a:endParaRPr>
          </a:p>
          <a:p>
            <a:pPr algn="ctr">
              <a:spcBef>
                <a:spcPct val="0"/>
              </a:spcBef>
              <a:buFontTx/>
              <a:buNone/>
            </a:pPr>
            <a:r>
              <a:rPr lang="fr-CA" altLang="fr-FR" sz="2700" b="1" dirty="0">
                <a:solidFill>
                  <a:schemeClr val="accent2"/>
                </a:solidFill>
              </a:rPr>
              <a:t>SOI</a:t>
            </a:r>
          </a:p>
          <a:p>
            <a:pPr algn="ctr">
              <a:spcBef>
                <a:spcPct val="0"/>
              </a:spcBef>
              <a:buFontTx/>
              <a:buNone/>
            </a:pPr>
            <a:endParaRPr lang="fr-CA" altLang="fr-FR" sz="1050" b="1" dirty="0">
              <a:solidFill>
                <a:schemeClr val="accent2"/>
              </a:solidFill>
            </a:endParaRPr>
          </a:p>
        </p:txBody>
      </p:sp>
      <p:cxnSp>
        <p:nvCxnSpPr>
          <p:cNvPr id="3" name="Connecteur droit avec flèche 2">
            <a:extLst>
              <a:ext uri="{FF2B5EF4-FFF2-40B4-BE49-F238E27FC236}">
                <a16:creationId xmlns:a16="http://schemas.microsoft.com/office/drawing/2014/main" id="{07C6E592-7AF9-496D-8BEA-112FA6BEE05B}"/>
              </a:ext>
              <a:ext uri="{C183D7F6-B498-43B3-948B-1728B52AA6E4}">
                <adec:decorative xmlns:adec="http://schemas.microsoft.com/office/drawing/2017/decorative" val="1"/>
              </a:ext>
            </a:extLst>
          </p:cNvPr>
          <p:cNvCxnSpPr/>
          <p:nvPr>
            <p:custDataLst>
              <p:tags r:id="rId9"/>
            </p:custDataLst>
          </p:nvPr>
        </p:nvCxnSpPr>
        <p:spPr>
          <a:xfrm flipV="1">
            <a:off x="6442473" y="1254865"/>
            <a:ext cx="0" cy="4953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273D1137-0DD0-4049-9710-BBA3BD5C2E70}"/>
              </a:ext>
              <a:ext uri="{C183D7F6-B498-43B3-948B-1728B52AA6E4}">
                <adec:decorative xmlns:adec="http://schemas.microsoft.com/office/drawing/2017/decorative" val="1"/>
              </a:ext>
            </a:extLst>
          </p:cNvPr>
          <p:cNvCxnSpPr/>
          <p:nvPr>
            <p:custDataLst>
              <p:tags r:id="rId10"/>
            </p:custDataLst>
          </p:nvPr>
        </p:nvCxnSpPr>
        <p:spPr>
          <a:xfrm flipV="1">
            <a:off x="8340187" y="2214092"/>
            <a:ext cx="407194" cy="36195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B7293342-B953-4CDD-AA6C-039F4680FEFF}"/>
              </a:ext>
              <a:ext uri="{C183D7F6-B498-43B3-948B-1728B52AA6E4}">
                <adec:decorative xmlns:adec="http://schemas.microsoft.com/office/drawing/2017/decorative" val="1"/>
              </a:ext>
            </a:extLst>
          </p:cNvPr>
          <p:cNvCxnSpPr/>
          <p:nvPr>
            <p:custDataLst>
              <p:tags r:id="rId11"/>
            </p:custDataLst>
          </p:nvPr>
        </p:nvCxnSpPr>
        <p:spPr>
          <a:xfrm flipH="1" flipV="1">
            <a:off x="4080132" y="2227243"/>
            <a:ext cx="438150" cy="37028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D844AC9B-3A18-4233-BAC4-961F5EE41F24}"/>
              </a:ext>
              <a:ext uri="{C183D7F6-B498-43B3-948B-1728B52AA6E4}">
                <adec:decorative xmlns:adec="http://schemas.microsoft.com/office/drawing/2017/decorative" val="1"/>
              </a:ext>
            </a:extLst>
          </p:cNvPr>
          <p:cNvCxnSpPr/>
          <p:nvPr>
            <p:custDataLst>
              <p:tags r:id="rId12"/>
            </p:custDataLst>
          </p:nvPr>
        </p:nvCxnSpPr>
        <p:spPr>
          <a:xfrm flipH="1">
            <a:off x="4518282" y="4549588"/>
            <a:ext cx="458390" cy="30718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CDBCBCC9-E804-4CE6-AB92-E5478B88D20E}"/>
              </a:ext>
              <a:ext uri="{C183D7F6-B498-43B3-948B-1728B52AA6E4}">
                <adec:decorative xmlns:adec="http://schemas.microsoft.com/office/drawing/2017/decorative" val="1"/>
              </a:ext>
            </a:extLst>
          </p:cNvPr>
          <p:cNvCxnSpPr/>
          <p:nvPr>
            <p:custDataLst>
              <p:tags r:id="rId13"/>
            </p:custDataLst>
          </p:nvPr>
        </p:nvCxnSpPr>
        <p:spPr>
          <a:xfrm>
            <a:off x="7817748" y="4677891"/>
            <a:ext cx="444103" cy="27860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904" name="TextBox 1">
            <a:extLst>
              <a:ext uri="{FF2B5EF4-FFF2-40B4-BE49-F238E27FC236}">
                <a16:creationId xmlns:a16="http://schemas.microsoft.com/office/drawing/2014/main" id="{81E47812-C5B6-4537-A6A7-C0CD3BE74855}"/>
              </a:ext>
              <a:ext uri="{C183D7F6-B498-43B3-948B-1728B52AA6E4}">
                <adec:decorative xmlns:adec="http://schemas.microsoft.com/office/drawing/2017/decorative" val="0"/>
              </a:ext>
            </a:extLst>
          </p:cNvPr>
          <p:cNvSpPr txBox="1">
            <a:spLocks noChangeArrowheads="1"/>
          </p:cNvSpPr>
          <p:nvPr>
            <p:custDataLst>
              <p:tags r:id="rId14"/>
            </p:custDataLst>
          </p:nvPr>
        </p:nvSpPr>
        <p:spPr bwMode="auto">
          <a:xfrm>
            <a:off x="6235704" y="6127791"/>
            <a:ext cx="38290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CA" altLang="en-US" sz="1050" dirty="0"/>
              <a:t>© Vern Neufeld </a:t>
            </a:r>
            <a:r>
              <a:rPr lang="en-CA" altLang="en-US" sz="1050" dirty="0" err="1"/>
              <a:t>Redekop</a:t>
            </a:r>
            <a:endParaRPr lang="en-CA" altLang="en-US" sz="1050" dirty="0"/>
          </a:p>
        </p:txBody>
      </p:sp>
    </p:spTree>
    <p:extLst>
      <p:ext uri="{BB962C8B-B14F-4D97-AF65-F5344CB8AC3E}">
        <p14:creationId xmlns:p14="http://schemas.microsoft.com/office/powerpoint/2010/main" val="393325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7D82A0D-2B20-C906-9D88-F14D3C4F0530}"/>
              </a:ext>
            </a:extLst>
          </p:cNvPr>
          <p:cNvSpPr>
            <a:spLocks noGrp="1" noChangeArrowheads="1"/>
          </p:cNvSpPr>
          <p:nvPr>
            <p:ph type="title"/>
            <p:custDataLst>
              <p:tags r:id="rId1"/>
            </p:custDataLst>
          </p:nvPr>
        </p:nvSpPr>
        <p:spPr>
          <a:xfrm>
            <a:off x="1416050" y="-90488"/>
            <a:ext cx="7380288" cy="1071563"/>
          </a:xfrm>
        </p:spPr>
        <p:txBody>
          <a:bodyPr/>
          <a:lstStyle/>
          <a:p>
            <a:pPr>
              <a:defRPr/>
            </a:pPr>
            <a:r>
              <a:rPr lang="fr-CA" altLang="en-US" sz="2900" b="0" dirty="0">
                <a:solidFill>
                  <a:schemeClr val="tx1"/>
                </a:solidFill>
                <a:latin typeface="+mj-lt"/>
              </a:rPr>
              <a:t>La réaction du cerveau </a:t>
            </a:r>
            <a:br>
              <a:rPr lang="fr-CA" altLang="en-US" sz="2900" b="0" dirty="0">
                <a:solidFill>
                  <a:schemeClr val="tx1"/>
                </a:solidFill>
                <a:latin typeface="+mj-lt"/>
              </a:rPr>
            </a:br>
            <a:r>
              <a:rPr lang="fr-CA" altLang="en-US" sz="2900" b="0" dirty="0">
                <a:solidFill>
                  <a:schemeClr val="tx1"/>
                </a:solidFill>
                <a:latin typeface="+mj-lt"/>
              </a:rPr>
              <a:t>en situation de conflit</a:t>
            </a:r>
          </a:p>
        </p:txBody>
      </p:sp>
      <p:sp>
        <p:nvSpPr>
          <p:cNvPr id="29699" name="Content Placeholder 2">
            <a:extLst>
              <a:ext uri="{FF2B5EF4-FFF2-40B4-BE49-F238E27FC236}">
                <a16:creationId xmlns:a16="http://schemas.microsoft.com/office/drawing/2014/main" id="{15B54608-688E-94F0-1289-762D547CD7FD}"/>
              </a:ext>
            </a:extLst>
          </p:cNvPr>
          <p:cNvSpPr>
            <a:spLocks noGrp="1" noChangeArrowheads="1"/>
          </p:cNvSpPr>
          <p:nvPr>
            <p:ph idx="1"/>
            <p:custDataLst>
              <p:tags r:id="rId2"/>
            </p:custDataLst>
          </p:nvPr>
        </p:nvSpPr>
        <p:spPr>
          <a:xfrm>
            <a:off x="2200275" y="1021895"/>
            <a:ext cx="7772400" cy="4762500"/>
          </a:xfrm>
        </p:spPr>
        <p:txBody>
          <a:bodyPr/>
          <a:lstStyle/>
          <a:p>
            <a:pPr marL="0" indent="0">
              <a:buNone/>
            </a:pPr>
            <a:endParaRPr lang="fr-CA" altLang="en-US" dirty="0"/>
          </a:p>
          <a:p>
            <a:pPr marL="0" indent="0">
              <a:buNone/>
            </a:pPr>
            <a:endParaRPr lang="fr-CA" altLang="en-US" dirty="0"/>
          </a:p>
          <a:p>
            <a:pPr marL="0" indent="0">
              <a:buNone/>
            </a:pPr>
            <a:endParaRPr lang="fr-CA" altLang="en-US" dirty="0"/>
          </a:p>
          <a:p>
            <a:pPr marL="0" indent="0">
              <a:buNone/>
            </a:pPr>
            <a:endParaRPr lang="fr-CA" altLang="en-US" dirty="0"/>
          </a:p>
          <a:p>
            <a:pPr marL="0" indent="0">
              <a:buNone/>
            </a:pPr>
            <a:endParaRPr lang="fr-CA" altLang="en-US" dirty="0"/>
          </a:p>
          <a:p>
            <a:pPr marL="0" indent="0">
              <a:buNone/>
            </a:pPr>
            <a:endParaRPr lang="fr-CA" altLang="en-US" dirty="0"/>
          </a:p>
          <a:p>
            <a:pPr marL="0" indent="0">
              <a:buNone/>
            </a:pPr>
            <a:endParaRPr lang="fr-CA" altLang="en-US" sz="1200" dirty="0">
              <a:hlinkClick r:id="" action="ppaction://noaction"/>
            </a:endParaRPr>
          </a:p>
          <a:p>
            <a:pPr marL="0" indent="0" algn="ctr">
              <a:buNone/>
            </a:pPr>
            <a:endParaRPr lang="fr-CA" altLang="en-US" sz="1200" dirty="0">
              <a:hlinkClick r:id="" action="ppaction://noaction"/>
            </a:endParaRPr>
          </a:p>
          <a:p>
            <a:pPr marL="0" indent="0" algn="ctr">
              <a:buNone/>
            </a:pPr>
            <a:endParaRPr lang="fr-CA" altLang="en-US" sz="1200" dirty="0">
              <a:hlinkClick r:id="" action="ppaction://noaction"/>
            </a:endParaRPr>
          </a:p>
          <a:p>
            <a:pPr marL="0" indent="0" algn="ctr">
              <a:buNone/>
            </a:pPr>
            <a:endParaRPr lang="fr-CA" altLang="en-US" sz="1200" dirty="0">
              <a:hlinkClick r:id="" action="ppaction://noaction"/>
            </a:endParaRPr>
          </a:p>
          <a:p>
            <a:pPr marL="0" indent="0" algn="ctr">
              <a:buNone/>
            </a:pPr>
            <a:endParaRPr lang="fr-CA" altLang="en-US" sz="1200" dirty="0">
              <a:hlinkClick r:id="" action="ppaction://noaction"/>
            </a:endParaRPr>
          </a:p>
          <a:p>
            <a:pPr marL="0" indent="0" algn="ctr">
              <a:buNone/>
            </a:pPr>
            <a:endParaRPr lang="fr-CA" altLang="en-US" sz="1200" dirty="0">
              <a:hlinkClick r:id="" action="ppaction://noaction"/>
            </a:endParaRPr>
          </a:p>
          <a:p>
            <a:pPr marL="0" indent="0" algn="ctr">
              <a:buNone/>
            </a:pPr>
            <a:r>
              <a:rPr lang="fr-CA" altLang="en-US" sz="1200" dirty="0">
                <a:hlinkClick r:id="" action="ppaction://noaction"/>
              </a:rPr>
              <a:t>https://www.theroadtosiliconvalley.com/personal-development/leadership-eq-emotional-intelligence/</a:t>
            </a:r>
            <a:endParaRPr lang="fr-CA" altLang="en-US" sz="1200" dirty="0"/>
          </a:p>
          <a:p>
            <a:pPr marL="0" indent="0">
              <a:buNone/>
            </a:pPr>
            <a:endParaRPr lang="fr-CA" altLang="en-US" dirty="0"/>
          </a:p>
        </p:txBody>
      </p:sp>
      <p:pic>
        <p:nvPicPr>
          <p:cNvPr id="29700" name="Image 4" descr="schéma décrivant la réaction du cerveau en situation de conflit">
            <a:extLst>
              <a:ext uri="{FF2B5EF4-FFF2-40B4-BE49-F238E27FC236}">
                <a16:creationId xmlns:a16="http://schemas.microsoft.com/office/drawing/2014/main" id="{04BCFC27-3ED0-ED26-1A91-4AB8BD1CAA0B}"/>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l="23160" t="-2" b="-1643"/>
          <a:stretch>
            <a:fillRect/>
          </a:stretch>
        </p:blipFill>
        <p:spPr bwMode="auto">
          <a:xfrm>
            <a:off x="2895600" y="1189039"/>
            <a:ext cx="638175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CE135D02-DB62-0409-284F-080857E037DC}"/>
              </a:ext>
            </a:extLst>
          </p:cNvPr>
          <p:cNvSpPr txBox="1"/>
          <p:nvPr/>
        </p:nvSpPr>
        <p:spPr>
          <a:xfrm>
            <a:off x="5879976" y="1268760"/>
            <a:ext cx="3240360" cy="707886"/>
          </a:xfrm>
          <a:prstGeom prst="rect">
            <a:avLst/>
          </a:prstGeom>
          <a:noFill/>
        </p:spPr>
        <p:txBody>
          <a:bodyPr wrap="square">
            <a:spAutoFit/>
          </a:bodyPr>
          <a:lstStyle/>
          <a:p>
            <a:r>
              <a:rPr lang="fr-CA" sz="2000" i="1" dirty="0">
                <a:solidFill>
                  <a:srgbClr val="00B050"/>
                </a:solidFill>
                <a:latin typeface="+mj-lt"/>
                <a:ea typeface="+mj-ea"/>
                <a:cs typeface="Arial" pitchFamily="34" charset="0"/>
              </a:rPr>
              <a:t>Technique de la respiration en 4 temps </a:t>
            </a:r>
            <a:r>
              <a:rPr lang="fr-CA" sz="1600" i="1" dirty="0">
                <a:solidFill>
                  <a:srgbClr val="00B050"/>
                </a:solidFill>
                <a:latin typeface="+mj-lt"/>
                <a:ea typeface="+mj-ea"/>
                <a:cs typeface="Arial" pitchFamily="34" charset="0"/>
              </a:rPr>
              <a:t>(aussi dite carrée)</a:t>
            </a:r>
          </a:p>
        </p:txBody>
      </p:sp>
      <p:sp>
        <p:nvSpPr>
          <p:cNvPr id="4" name="Ellipse 3">
            <a:extLst>
              <a:ext uri="{FF2B5EF4-FFF2-40B4-BE49-F238E27FC236}">
                <a16:creationId xmlns:a16="http://schemas.microsoft.com/office/drawing/2014/main" id="{CC775260-7327-3672-48D4-C54584A6B131}"/>
              </a:ext>
              <a:ext uri="{C183D7F6-B498-43B3-948B-1728B52AA6E4}">
                <adec:decorative xmlns:adec="http://schemas.microsoft.com/office/drawing/2017/decorative" val="1"/>
              </a:ext>
            </a:extLst>
          </p:cNvPr>
          <p:cNvSpPr/>
          <p:nvPr/>
        </p:nvSpPr>
        <p:spPr>
          <a:xfrm>
            <a:off x="4295800" y="2492896"/>
            <a:ext cx="144016"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B050"/>
              </a:solidFill>
            </a:endParaRPr>
          </a:p>
        </p:txBody>
      </p:sp>
      <p:sp>
        <p:nvSpPr>
          <p:cNvPr id="5" name="ZoneTexte 4">
            <a:extLst>
              <a:ext uri="{FF2B5EF4-FFF2-40B4-BE49-F238E27FC236}">
                <a16:creationId xmlns:a16="http://schemas.microsoft.com/office/drawing/2014/main" id="{95B40266-74B4-5EAD-B0A5-545B7D5A2684}"/>
              </a:ext>
            </a:extLst>
          </p:cNvPr>
          <p:cNvSpPr txBox="1"/>
          <p:nvPr/>
        </p:nvSpPr>
        <p:spPr>
          <a:xfrm>
            <a:off x="7292400" y="2369786"/>
            <a:ext cx="1503938" cy="246221"/>
          </a:xfrm>
          <a:prstGeom prst="rect">
            <a:avLst/>
          </a:prstGeom>
          <a:noFill/>
        </p:spPr>
        <p:txBody>
          <a:bodyPr wrap="none" rtlCol="0">
            <a:spAutoFit/>
          </a:bodyPr>
          <a:lstStyle/>
          <a:p>
            <a:r>
              <a:rPr lang="fr-CA" sz="1000" b="1" dirty="0">
                <a:solidFill>
                  <a:srgbClr val="00B050"/>
                </a:solidFill>
              </a:rPr>
              <a:t>Amygdale du cerveau</a:t>
            </a:r>
          </a:p>
        </p:txBody>
      </p:sp>
      <p:cxnSp>
        <p:nvCxnSpPr>
          <p:cNvPr id="9" name="Connecteur droit avec flèche 8">
            <a:extLst>
              <a:ext uri="{FF2B5EF4-FFF2-40B4-BE49-F238E27FC236}">
                <a16:creationId xmlns:a16="http://schemas.microsoft.com/office/drawing/2014/main" id="{2E121DA7-0DA9-8B02-EDAA-696F72C03102}"/>
              </a:ext>
              <a:ext uri="{C183D7F6-B498-43B3-948B-1728B52AA6E4}">
                <adec:decorative xmlns:adec="http://schemas.microsoft.com/office/drawing/2017/decorative" val="1"/>
              </a:ext>
            </a:extLst>
          </p:cNvPr>
          <p:cNvCxnSpPr>
            <a:cxnSpLocks/>
          </p:cNvCxnSpPr>
          <p:nvPr/>
        </p:nvCxnSpPr>
        <p:spPr>
          <a:xfrm flipH="1" flipV="1">
            <a:off x="4467552" y="2492897"/>
            <a:ext cx="278057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2488" y="56967"/>
            <a:ext cx="4681271" cy="1325563"/>
          </a:xfrm>
        </p:spPr>
        <p:txBody>
          <a:bodyPr/>
          <a:lstStyle/>
          <a:p>
            <a:r>
              <a:rPr lang="fr-CA" sz="2400" dirty="0"/>
              <a:t>Escalade du conflit</a:t>
            </a:r>
            <a:endParaRPr lang="en-CA" sz="2400" dirty="0"/>
          </a:p>
        </p:txBody>
      </p:sp>
      <p:sp>
        <p:nvSpPr>
          <p:cNvPr id="4" name="Espace réservé du numéro de diapositive 3">
            <a:extLst>
              <a:ext uri="{C183D7F6-B498-43B3-948B-1728B52AA6E4}">
                <adec:decorative xmlns:adec="http://schemas.microsoft.com/office/drawing/2017/decorative" val="1"/>
              </a:ext>
            </a:extLst>
          </p:cNvPr>
          <p:cNvSpPr>
            <a:spLocks noGrp="1"/>
          </p:cNvSpPr>
          <p:nvPr>
            <p:ph type="sldNum" sz="quarter" idx="4294967295"/>
          </p:nvPr>
        </p:nvSpPr>
        <p:spPr>
          <a:xfrm>
            <a:off x="11823700" y="6516688"/>
            <a:ext cx="368300" cy="198437"/>
          </a:xfrm>
          <a:prstGeom prst="rect">
            <a:avLst/>
          </a:prstGeom>
        </p:spPr>
        <p:txBody>
          <a:bodyPr/>
          <a:lstStyle/>
          <a:p>
            <a:fld id="{B266F0CF-D303-475F-943A-730B13ED5BD8}" type="slidenum">
              <a:rPr lang="en-CA" smtClean="0"/>
              <a:t>12</a:t>
            </a:fld>
            <a:endParaRPr lang="en-CA"/>
          </a:p>
        </p:txBody>
      </p:sp>
      <p:graphicFrame>
        <p:nvGraphicFramePr>
          <p:cNvPr id="8" name="Espace réservé du contenu 7">
            <a:extLs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414940582"/>
              </p:ext>
            </p:extLst>
          </p:nvPr>
        </p:nvGraphicFramePr>
        <p:xfrm>
          <a:off x="1325880" y="1094581"/>
          <a:ext cx="8308721" cy="5031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Ellipse 8">
            <a:extLst>
              <a:ext uri="{C183D7F6-B498-43B3-948B-1728B52AA6E4}">
                <adec:decorative xmlns:adec="http://schemas.microsoft.com/office/drawing/2017/decorative" val="1"/>
              </a:ext>
            </a:extLst>
          </p:cNvPr>
          <p:cNvSpPr/>
          <p:nvPr/>
        </p:nvSpPr>
        <p:spPr>
          <a:xfrm>
            <a:off x="2405918" y="5435727"/>
            <a:ext cx="184643" cy="18464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Ellipse 9"/>
          <p:cNvSpPr/>
          <p:nvPr/>
        </p:nvSpPr>
        <p:spPr>
          <a:xfrm>
            <a:off x="2428412" y="5570220"/>
            <a:ext cx="1609867" cy="713994"/>
          </a:xfrm>
          <a:prstGeom prst="ellipse">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sz="1200" dirty="0"/>
              <a:t>Biais de perception</a:t>
            </a:r>
            <a:endParaRPr lang="en-CA" sz="1200" dirty="0"/>
          </a:p>
        </p:txBody>
      </p:sp>
      <p:sp>
        <p:nvSpPr>
          <p:cNvPr id="11" name="Ellipse 10"/>
          <p:cNvSpPr/>
          <p:nvPr/>
        </p:nvSpPr>
        <p:spPr>
          <a:xfrm>
            <a:off x="3254578" y="4715637"/>
            <a:ext cx="1583487" cy="720090"/>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sz="1200" dirty="0"/>
              <a:t>Simplification</a:t>
            </a:r>
            <a:endParaRPr lang="en-CA" sz="1200" dirty="0"/>
          </a:p>
        </p:txBody>
      </p:sp>
      <p:sp>
        <p:nvSpPr>
          <p:cNvPr id="12" name="Ellipse 11">
            <a:extLst>
              <a:ext uri="{C183D7F6-B498-43B3-948B-1728B52AA6E4}">
                <adec:decorative xmlns:adec="http://schemas.microsoft.com/office/drawing/2017/decorative" val="1"/>
              </a:ext>
            </a:extLst>
          </p:cNvPr>
          <p:cNvSpPr/>
          <p:nvPr/>
        </p:nvSpPr>
        <p:spPr>
          <a:xfrm>
            <a:off x="4635673" y="2460488"/>
            <a:ext cx="509229" cy="50922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Ellipse 12">
            <a:extLst>
              <a:ext uri="{C183D7F6-B498-43B3-948B-1728B52AA6E4}">
                <adec:decorative xmlns:adec="http://schemas.microsoft.com/office/drawing/2017/decorative" val="1"/>
              </a:ext>
            </a:extLst>
          </p:cNvPr>
          <p:cNvSpPr/>
          <p:nvPr/>
        </p:nvSpPr>
        <p:spPr>
          <a:xfrm>
            <a:off x="7640337" y="670363"/>
            <a:ext cx="777388" cy="73956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Ellipse 13">
            <a:extLst>
              <a:ext uri="{C183D7F6-B498-43B3-948B-1728B52AA6E4}">
                <adec:decorative xmlns:adec="http://schemas.microsoft.com/office/drawing/2017/decorative" val="1"/>
              </a:ext>
            </a:extLst>
          </p:cNvPr>
          <p:cNvSpPr/>
          <p:nvPr/>
        </p:nvSpPr>
        <p:spPr>
          <a:xfrm>
            <a:off x="6095999" y="1487195"/>
            <a:ext cx="685145" cy="640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Ellipse 14"/>
          <p:cNvSpPr/>
          <p:nvPr/>
        </p:nvSpPr>
        <p:spPr>
          <a:xfrm>
            <a:off x="4259718" y="3763563"/>
            <a:ext cx="1607308" cy="606413"/>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sz="1200" dirty="0"/>
              <a:t>Support des pairs</a:t>
            </a:r>
            <a:endParaRPr lang="en-CA" sz="1200" dirty="0"/>
          </a:p>
        </p:txBody>
      </p:sp>
      <p:sp>
        <p:nvSpPr>
          <p:cNvPr id="16" name="Ellipse 15"/>
          <p:cNvSpPr/>
          <p:nvPr/>
        </p:nvSpPr>
        <p:spPr>
          <a:xfrm>
            <a:off x="5520856" y="2896486"/>
            <a:ext cx="1455254" cy="880510"/>
          </a:xfrm>
          <a:prstGeom prst="ellipse">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sz="1200" dirty="0"/>
              <a:t>Perdre de vue l’objectif initial</a:t>
            </a:r>
            <a:endParaRPr lang="en-CA" sz="1200" dirty="0"/>
          </a:p>
        </p:txBody>
      </p:sp>
      <p:sp>
        <p:nvSpPr>
          <p:cNvPr id="17" name="Ellipse 16"/>
          <p:cNvSpPr/>
          <p:nvPr/>
        </p:nvSpPr>
        <p:spPr>
          <a:xfrm>
            <a:off x="6976110" y="2244453"/>
            <a:ext cx="1623861" cy="836630"/>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sz="1200" dirty="0"/>
              <a:t>Équilibrer les dommages</a:t>
            </a:r>
            <a:endParaRPr lang="en-CA" sz="1200" dirty="0"/>
          </a:p>
        </p:txBody>
      </p:sp>
      <p:sp>
        <p:nvSpPr>
          <p:cNvPr id="18" name="Ellipse 17"/>
          <p:cNvSpPr/>
          <p:nvPr/>
        </p:nvSpPr>
        <p:spPr>
          <a:xfrm>
            <a:off x="8690610" y="1426445"/>
            <a:ext cx="1654518" cy="877060"/>
          </a:xfrm>
          <a:prstGeom prst="ellipse">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sz="1200" dirty="0"/>
              <a:t>Incompatibilité</a:t>
            </a:r>
            <a:endParaRPr lang="en-CA" sz="1200" dirty="0"/>
          </a:p>
        </p:txBody>
      </p:sp>
      <p:sp>
        <p:nvSpPr>
          <p:cNvPr id="19" name="TextBox 4"/>
          <p:cNvSpPr txBox="1"/>
          <p:nvPr/>
        </p:nvSpPr>
        <p:spPr>
          <a:xfrm>
            <a:off x="4370726" y="5908303"/>
            <a:ext cx="2483372" cy="307777"/>
          </a:xfrm>
          <a:prstGeom prst="rect">
            <a:avLst/>
          </a:prstGeom>
          <a:noFill/>
        </p:spPr>
        <p:txBody>
          <a:bodyPr wrap="none">
            <a:spAutoFit/>
          </a:bodyPr>
          <a:lstStyle/>
          <a:p>
            <a:pPr>
              <a:defRPr/>
            </a:pPr>
            <a:r>
              <a:rPr lang="fr-CA" sz="1400" b="1" dirty="0">
                <a:solidFill>
                  <a:schemeClr val="accent1">
                    <a:lumMod val="75000"/>
                  </a:schemeClr>
                </a:solidFill>
                <a:latin typeface="Arial Narrow" panose="020B0606020202030204" pitchFamily="34" charset="0"/>
                <a:cs typeface="Arial" panose="020B0604020202020204" pitchFamily="34" charset="0"/>
              </a:rPr>
              <a:t>Incident, comportements incivils</a:t>
            </a:r>
            <a:endParaRPr lang="en-CA" sz="1400" b="1" dirty="0">
              <a:solidFill>
                <a:schemeClr val="accent1">
                  <a:lumMod val="75000"/>
                </a:schemeClr>
              </a:solidFill>
              <a:latin typeface="Arial Narrow" panose="020B0606020202030204" pitchFamily="34" charset="0"/>
              <a:cs typeface="Arial" panose="020B0604020202020204" pitchFamily="34" charset="0"/>
            </a:endParaRPr>
          </a:p>
        </p:txBody>
      </p:sp>
      <p:sp>
        <p:nvSpPr>
          <p:cNvPr id="20" name="TextBox 5"/>
          <p:cNvSpPr txBox="1"/>
          <p:nvPr/>
        </p:nvSpPr>
        <p:spPr>
          <a:xfrm>
            <a:off x="4694078" y="4771460"/>
            <a:ext cx="2803843" cy="523220"/>
          </a:xfrm>
          <a:prstGeom prst="rect">
            <a:avLst/>
          </a:prstGeom>
          <a:noFill/>
        </p:spPr>
        <p:txBody>
          <a:bodyPr wrap="square">
            <a:spAutoFit/>
          </a:bodyPr>
          <a:lstStyle/>
          <a:p>
            <a:pPr algn="r">
              <a:defRPr/>
            </a:pPr>
            <a:r>
              <a:rPr lang="fr-CA" sz="1400" b="1" dirty="0">
                <a:solidFill>
                  <a:schemeClr val="accent1">
                    <a:lumMod val="75000"/>
                  </a:schemeClr>
                </a:solidFill>
                <a:latin typeface="Arial Narrow" panose="020B0606020202030204" pitchFamily="34" charset="0"/>
                <a:cs typeface="Arial" panose="020B0604020202020204" pitchFamily="34" charset="0"/>
              </a:rPr>
              <a:t>Biais, préjugés, stéréotypes</a:t>
            </a:r>
          </a:p>
          <a:p>
            <a:pPr algn="r">
              <a:defRPr/>
            </a:pPr>
            <a:r>
              <a:rPr lang="fr-CA" sz="1400" b="1" dirty="0">
                <a:solidFill>
                  <a:schemeClr val="accent1">
                    <a:lumMod val="75000"/>
                  </a:schemeClr>
                </a:solidFill>
                <a:latin typeface="Arial Narrow" panose="020B0606020202030204" pitchFamily="34" charset="0"/>
                <a:cs typeface="Arial" panose="020B0604020202020204" pitchFamily="34" charset="0"/>
              </a:rPr>
              <a:t>Spirale de l’incivilité vs. dialogue</a:t>
            </a:r>
            <a:endParaRPr lang="en-CA" sz="1400" b="1" dirty="0">
              <a:solidFill>
                <a:schemeClr val="accent1">
                  <a:lumMod val="75000"/>
                </a:schemeClr>
              </a:solidFill>
              <a:latin typeface="Arial Narrow" panose="020B0606020202030204" pitchFamily="34" charset="0"/>
              <a:cs typeface="Arial" panose="020B0604020202020204" pitchFamily="34" charset="0"/>
            </a:endParaRPr>
          </a:p>
        </p:txBody>
      </p:sp>
      <p:sp>
        <p:nvSpPr>
          <p:cNvPr id="21" name="TextBox 6"/>
          <p:cNvSpPr txBox="1"/>
          <p:nvPr/>
        </p:nvSpPr>
        <p:spPr>
          <a:xfrm>
            <a:off x="5520856" y="4144019"/>
            <a:ext cx="3532138" cy="307777"/>
          </a:xfrm>
          <a:prstGeom prst="rect">
            <a:avLst/>
          </a:prstGeom>
          <a:noFill/>
        </p:spPr>
        <p:txBody>
          <a:bodyPr wrap="square">
            <a:spAutoFit/>
          </a:bodyPr>
          <a:lstStyle/>
          <a:p>
            <a:pPr algn="r">
              <a:defRPr/>
            </a:pPr>
            <a:r>
              <a:rPr lang="fr-CA" sz="1400" b="1" dirty="0">
                <a:solidFill>
                  <a:schemeClr val="accent1">
                    <a:lumMod val="75000"/>
                  </a:schemeClr>
                </a:solidFill>
                <a:latin typeface="Arial Narrow" panose="020B0606020202030204" pitchFamily="34" charset="0"/>
                <a:cs typeface="Arial" panose="020B0604020202020204" pitchFamily="34" charset="0"/>
              </a:rPr>
              <a:t>Recherche du soutien de son point de vue</a:t>
            </a:r>
          </a:p>
        </p:txBody>
      </p:sp>
      <p:sp>
        <p:nvSpPr>
          <p:cNvPr id="22" name="TextBox 7"/>
          <p:cNvSpPr txBox="1"/>
          <p:nvPr/>
        </p:nvSpPr>
        <p:spPr>
          <a:xfrm>
            <a:off x="6854098" y="3584735"/>
            <a:ext cx="2079416" cy="307777"/>
          </a:xfrm>
          <a:prstGeom prst="rect">
            <a:avLst/>
          </a:prstGeom>
          <a:noFill/>
        </p:spPr>
        <p:txBody>
          <a:bodyPr wrap="none">
            <a:spAutoFit/>
          </a:bodyPr>
          <a:lstStyle/>
          <a:p>
            <a:pPr algn="r">
              <a:defRPr/>
            </a:pPr>
            <a:r>
              <a:rPr lang="fr-CA" sz="1400" b="1" dirty="0">
                <a:solidFill>
                  <a:schemeClr val="accent1">
                    <a:lumMod val="75000"/>
                  </a:schemeClr>
                </a:solidFill>
                <a:latin typeface="Arial Narrow" panose="020B0606020202030204" pitchFamily="34" charset="0"/>
                <a:cs typeface="Arial" panose="020B0604020202020204" pitchFamily="34" charset="0"/>
              </a:rPr>
              <a:t>Personnalisation du conflit</a:t>
            </a:r>
            <a:endParaRPr lang="en-CA" sz="1400" b="1" dirty="0">
              <a:solidFill>
                <a:schemeClr val="accent1">
                  <a:lumMod val="75000"/>
                </a:schemeClr>
              </a:solidFill>
              <a:latin typeface="Arial Narrow" panose="020B0606020202030204" pitchFamily="34" charset="0"/>
              <a:cs typeface="Arial" panose="020B0604020202020204" pitchFamily="34" charset="0"/>
            </a:endParaRPr>
          </a:p>
        </p:txBody>
      </p:sp>
      <p:sp>
        <p:nvSpPr>
          <p:cNvPr id="23" name="TextBox 8"/>
          <p:cNvSpPr txBox="1"/>
          <p:nvPr/>
        </p:nvSpPr>
        <p:spPr>
          <a:xfrm>
            <a:off x="8505808" y="2939558"/>
            <a:ext cx="1600118" cy="307777"/>
          </a:xfrm>
          <a:prstGeom prst="rect">
            <a:avLst/>
          </a:prstGeom>
          <a:noFill/>
        </p:spPr>
        <p:txBody>
          <a:bodyPr wrap="none">
            <a:spAutoFit/>
          </a:bodyPr>
          <a:lstStyle/>
          <a:p>
            <a:pPr algn="r">
              <a:defRPr/>
            </a:pPr>
            <a:r>
              <a:rPr lang="fr-CA" sz="1400" b="1" dirty="0">
                <a:solidFill>
                  <a:schemeClr val="accent1">
                    <a:lumMod val="75000"/>
                  </a:schemeClr>
                </a:solidFill>
                <a:latin typeface="Arial Narrow" panose="020B0606020202030204" pitchFamily="34" charset="0"/>
                <a:cs typeface="Arial" panose="020B0604020202020204" pitchFamily="34" charset="0"/>
              </a:rPr>
              <a:t>Chacun veut gagner</a:t>
            </a:r>
          </a:p>
        </p:txBody>
      </p:sp>
      <p:sp>
        <p:nvSpPr>
          <p:cNvPr id="24" name="TextBox 9"/>
          <p:cNvSpPr txBox="1"/>
          <p:nvPr/>
        </p:nvSpPr>
        <p:spPr>
          <a:xfrm>
            <a:off x="9753371" y="2303505"/>
            <a:ext cx="2094188" cy="307777"/>
          </a:xfrm>
          <a:prstGeom prst="rect">
            <a:avLst/>
          </a:prstGeom>
          <a:noFill/>
        </p:spPr>
        <p:txBody>
          <a:bodyPr wrap="square">
            <a:spAutoFit/>
          </a:bodyPr>
          <a:lstStyle/>
          <a:p>
            <a:pPr algn="r">
              <a:defRPr/>
            </a:pPr>
            <a:r>
              <a:rPr lang="fr-CA" sz="1400" b="1" dirty="0">
                <a:solidFill>
                  <a:schemeClr val="accent1">
                    <a:lumMod val="75000"/>
                  </a:schemeClr>
                </a:solidFill>
                <a:latin typeface="Arial Narrow" panose="020B0606020202030204" pitchFamily="34" charset="0"/>
                <a:cs typeface="Arial" panose="020B0604020202020204" pitchFamily="34" charset="0"/>
              </a:rPr>
              <a:t>Bris de communication</a:t>
            </a:r>
            <a:endParaRPr lang="en-CA" sz="1400" b="1" dirty="0">
              <a:solidFill>
                <a:schemeClr val="accent1">
                  <a:lumMod val="75000"/>
                </a:schemeClr>
              </a:solidFill>
              <a:latin typeface="Arial Narrow" panose="020B0606020202030204" pitchFamily="34" charset="0"/>
              <a:cs typeface="Arial" panose="020B0604020202020204" pitchFamily="34" charset="0"/>
            </a:endParaRPr>
          </a:p>
        </p:txBody>
      </p:sp>
      <p:sp>
        <p:nvSpPr>
          <p:cNvPr id="25" name="ZoneTexte 24"/>
          <p:cNvSpPr txBox="1"/>
          <p:nvPr/>
        </p:nvSpPr>
        <p:spPr>
          <a:xfrm>
            <a:off x="722376" y="4715637"/>
            <a:ext cx="1910075" cy="300082"/>
          </a:xfrm>
          <a:prstGeom prst="rect">
            <a:avLst/>
          </a:prstGeom>
          <a:noFill/>
        </p:spPr>
        <p:txBody>
          <a:bodyPr wrap="none" rtlCol="0">
            <a:spAutoFit/>
          </a:bodyPr>
          <a:lstStyle/>
          <a:p>
            <a:pPr eaLnBrk="1" fontAlgn="auto" hangingPunct="1">
              <a:spcBef>
                <a:spcPts val="0"/>
              </a:spcBef>
              <a:spcAft>
                <a:spcPts val="0"/>
              </a:spcAft>
            </a:pPr>
            <a:r>
              <a:rPr lang="fr-CA" sz="1350" dirty="0">
                <a:solidFill>
                  <a:prstClr val="black"/>
                </a:solidFill>
                <a:latin typeface="Calibri" panose="020F0502020204030204"/>
              </a:rPr>
              <a:t>Résolution de problème </a:t>
            </a:r>
          </a:p>
        </p:txBody>
      </p:sp>
      <p:sp>
        <p:nvSpPr>
          <p:cNvPr id="26" name="ZoneTexte 25"/>
          <p:cNvSpPr txBox="1"/>
          <p:nvPr/>
        </p:nvSpPr>
        <p:spPr>
          <a:xfrm>
            <a:off x="1988138" y="3705202"/>
            <a:ext cx="1069973" cy="300082"/>
          </a:xfrm>
          <a:prstGeom prst="rect">
            <a:avLst/>
          </a:prstGeom>
          <a:noFill/>
        </p:spPr>
        <p:txBody>
          <a:bodyPr wrap="none" rtlCol="0">
            <a:spAutoFit/>
          </a:bodyPr>
          <a:lstStyle/>
          <a:p>
            <a:pPr eaLnBrk="1" fontAlgn="auto" hangingPunct="1">
              <a:spcBef>
                <a:spcPts val="0"/>
              </a:spcBef>
              <a:spcAft>
                <a:spcPts val="0"/>
              </a:spcAft>
            </a:pPr>
            <a:r>
              <a:rPr lang="fr-CA" sz="1350" dirty="0">
                <a:solidFill>
                  <a:prstClr val="black"/>
                </a:solidFill>
                <a:latin typeface="Calibri" panose="020F0502020204030204"/>
              </a:rPr>
              <a:t>Négociation </a:t>
            </a:r>
          </a:p>
        </p:txBody>
      </p:sp>
      <p:sp>
        <p:nvSpPr>
          <p:cNvPr id="27" name="ZoneTexte 26"/>
          <p:cNvSpPr txBox="1"/>
          <p:nvPr/>
        </p:nvSpPr>
        <p:spPr>
          <a:xfrm>
            <a:off x="2997360" y="2612797"/>
            <a:ext cx="993798" cy="300082"/>
          </a:xfrm>
          <a:prstGeom prst="rect">
            <a:avLst/>
          </a:prstGeom>
          <a:noFill/>
        </p:spPr>
        <p:txBody>
          <a:bodyPr wrap="none" rtlCol="0">
            <a:spAutoFit/>
          </a:bodyPr>
          <a:lstStyle/>
          <a:p>
            <a:pPr eaLnBrk="1" fontAlgn="auto" hangingPunct="1">
              <a:spcBef>
                <a:spcPts val="0"/>
              </a:spcBef>
              <a:spcAft>
                <a:spcPts val="0"/>
              </a:spcAft>
            </a:pPr>
            <a:r>
              <a:rPr lang="fr-CA" sz="1350" dirty="0">
                <a:solidFill>
                  <a:prstClr val="black"/>
                </a:solidFill>
                <a:latin typeface="Calibri" panose="020F0502020204030204"/>
              </a:rPr>
              <a:t>Facilitation </a:t>
            </a:r>
          </a:p>
        </p:txBody>
      </p:sp>
      <p:sp>
        <p:nvSpPr>
          <p:cNvPr id="28" name="ZoneTexte 27"/>
          <p:cNvSpPr txBox="1"/>
          <p:nvPr/>
        </p:nvSpPr>
        <p:spPr>
          <a:xfrm>
            <a:off x="3992824" y="1712015"/>
            <a:ext cx="950901" cy="300082"/>
          </a:xfrm>
          <a:prstGeom prst="rect">
            <a:avLst/>
          </a:prstGeom>
          <a:noFill/>
        </p:spPr>
        <p:txBody>
          <a:bodyPr wrap="none" rtlCol="0">
            <a:spAutoFit/>
          </a:bodyPr>
          <a:lstStyle/>
          <a:p>
            <a:pPr eaLnBrk="1" fontAlgn="auto" hangingPunct="1">
              <a:spcBef>
                <a:spcPts val="0"/>
              </a:spcBef>
              <a:spcAft>
                <a:spcPts val="0"/>
              </a:spcAft>
            </a:pPr>
            <a:r>
              <a:rPr lang="fr-CA" sz="1350" dirty="0">
                <a:solidFill>
                  <a:prstClr val="black"/>
                </a:solidFill>
                <a:latin typeface="Calibri" panose="020F0502020204030204"/>
              </a:rPr>
              <a:t>Médiation </a:t>
            </a:r>
          </a:p>
        </p:txBody>
      </p:sp>
      <p:sp>
        <p:nvSpPr>
          <p:cNvPr id="29" name="ZoneTexte 28"/>
          <p:cNvSpPr txBox="1"/>
          <p:nvPr/>
        </p:nvSpPr>
        <p:spPr>
          <a:xfrm>
            <a:off x="5009950" y="1165051"/>
            <a:ext cx="1016625" cy="300082"/>
          </a:xfrm>
          <a:prstGeom prst="rect">
            <a:avLst/>
          </a:prstGeom>
          <a:noFill/>
        </p:spPr>
        <p:txBody>
          <a:bodyPr wrap="none" rtlCol="0">
            <a:spAutoFit/>
          </a:bodyPr>
          <a:lstStyle/>
          <a:p>
            <a:pPr eaLnBrk="1" fontAlgn="auto" hangingPunct="1">
              <a:spcBef>
                <a:spcPts val="0"/>
              </a:spcBef>
              <a:spcAft>
                <a:spcPts val="0"/>
              </a:spcAft>
            </a:pPr>
            <a:r>
              <a:rPr lang="fr-CA" sz="1350" dirty="0">
                <a:solidFill>
                  <a:prstClr val="black"/>
                </a:solidFill>
                <a:latin typeface="Calibri" panose="020F0502020204030204"/>
              </a:rPr>
              <a:t>Conciliation</a:t>
            </a:r>
          </a:p>
        </p:txBody>
      </p:sp>
      <p:sp>
        <p:nvSpPr>
          <p:cNvPr id="3" name="ZoneTexte 2">
            <a:extLst>
              <a:ext uri="{FF2B5EF4-FFF2-40B4-BE49-F238E27FC236}">
                <a16:creationId xmlns:a16="http://schemas.microsoft.com/office/drawing/2014/main" id="{4C3C5BE6-3BDE-5B7E-5637-5A540032F1BB}"/>
              </a:ext>
            </a:extLst>
          </p:cNvPr>
          <p:cNvSpPr txBox="1"/>
          <p:nvPr/>
        </p:nvSpPr>
        <p:spPr>
          <a:xfrm>
            <a:off x="5835971" y="520975"/>
            <a:ext cx="1490536" cy="300082"/>
          </a:xfrm>
          <a:prstGeom prst="rect">
            <a:avLst/>
          </a:prstGeom>
          <a:noFill/>
        </p:spPr>
        <p:txBody>
          <a:bodyPr wrap="none" rtlCol="0">
            <a:spAutoFit/>
          </a:bodyPr>
          <a:lstStyle/>
          <a:p>
            <a:pPr eaLnBrk="1" fontAlgn="auto" hangingPunct="1">
              <a:spcBef>
                <a:spcPts val="0"/>
              </a:spcBef>
              <a:spcAft>
                <a:spcPts val="0"/>
              </a:spcAft>
            </a:pPr>
            <a:r>
              <a:rPr lang="fr-CA" sz="1350" dirty="0">
                <a:solidFill>
                  <a:prstClr val="black"/>
                </a:solidFill>
                <a:latin typeface="Calibri" panose="020F0502020204030204"/>
              </a:rPr>
              <a:t>Arbitrage (formel) </a:t>
            </a:r>
          </a:p>
        </p:txBody>
      </p:sp>
    </p:spTree>
    <p:extLst>
      <p:ext uri="{BB962C8B-B14F-4D97-AF65-F5344CB8AC3E}">
        <p14:creationId xmlns:p14="http://schemas.microsoft.com/office/powerpoint/2010/main" val="53763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ED83E-E330-4E80-9B4A-544B887642CF}"/>
              </a:ext>
            </a:extLst>
          </p:cNvPr>
          <p:cNvSpPr>
            <a:spLocks noGrp="1"/>
          </p:cNvSpPr>
          <p:nvPr>
            <p:ph type="title"/>
            <p:custDataLst>
              <p:tags r:id="rId1"/>
            </p:custDataLst>
          </p:nvPr>
        </p:nvSpPr>
        <p:spPr>
          <a:xfrm>
            <a:off x="1524001" y="0"/>
            <a:ext cx="7235825" cy="998538"/>
          </a:xfrm>
        </p:spPr>
        <p:txBody>
          <a:bodyPr>
            <a:normAutofit/>
          </a:bodyPr>
          <a:lstStyle/>
          <a:p>
            <a:pPr>
              <a:defRPr/>
            </a:pPr>
            <a:r>
              <a:rPr lang="fr-CA" sz="2400" dirty="0">
                <a:latin typeface="+mj-lt"/>
              </a:rPr>
              <a:t>5 styles de gestion des conflits</a:t>
            </a:r>
          </a:p>
        </p:txBody>
      </p:sp>
      <p:cxnSp>
        <p:nvCxnSpPr>
          <p:cNvPr id="5" name="Straight Arrow Connector 4">
            <a:extLst>
              <a:ext uri="{FF2B5EF4-FFF2-40B4-BE49-F238E27FC236}">
                <a16:creationId xmlns:a16="http://schemas.microsoft.com/office/drawing/2014/main" id="{BF029D47-2627-4EB9-B2CA-D0A3052FD4CC}"/>
              </a:ext>
              <a:ext uri="{C183D7F6-B498-43B3-948B-1728B52AA6E4}">
                <adec:decorative xmlns:adec="http://schemas.microsoft.com/office/drawing/2017/decorative" val="1"/>
              </a:ext>
            </a:extLst>
          </p:cNvPr>
          <p:cNvCxnSpPr/>
          <p:nvPr>
            <p:custDataLst>
              <p:tags r:id="rId2"/>
            </p:custDataLst>
          </p:nvPr>
        </p:nvCxnSpPr>
        <p:spPr>
          <a:xfrm flipV="1">
            <a:off x="3863975" y="1412876"/>
            <a:ext cx="0" cy="342741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F1D3031-9AF9-465A-A1D2-A7D30C43EE97}"/>
              </a:ext>
              <a:ext uri="{C183D7F6-B498-43B3-948B-1728B52AA6E4}">
                <adec:decorative xmlns:adec="http://schemas.microsoft.com/office/drawing/2017/decorative" val="1"/>
              </a:ext>
            </a:extLst>
          </p:cNvPr>
          <p:cNvCxnSpPr/>
          <p:nvPr>
            <p:custDataLst>
              <p:tags r:id="rId3"/>
            </p:custDataLst>
          </p:nvPr>
        </p:nvCxnSpPr>
        <p:spPr>
          <a:xfrm>
            <a:off x="3863975" y="4840288"/>
            <a:ext cx="4464050"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B794847-CEEF-43F0-AAB7-8844B7E720E5}"/>
              </a:ext>
            </a:extLst>
          </p:cNvPr>
          <p:cNvSpPr txBox="1"/>
          <p:nvPr>
            <p:custDataLst>
              <p:tags r:id="rId4"/>
            </p:custDataLst>
          </p:nvPr>
        </p:nvSpPr>
        <p:spPr>
          <a:xfrm rot="5400000">
            <a:off x="5641981" y="3547771"/>
            <a:ext cx="461665" cy="3202273"/>
          </a:xfrm>
          <a:prstGeom prst="rect">
            <a:avLst/>
          </a:prstGeom>
          <a:noFill/>
        </p:spPr>
        <p:txBody>
          <a:bodyPr vert="vert270" wrap="square" anchor="b">
            <a:spAutoFit/>
          </a:bodyPr>
          <a:lstStyle/>
          <a:p>
            <a:pPr>
              <a:defRPr/>
            </a:pPr>
            <a:r>
              <a:rPr lang="fr-CA" b="1" dirty="0">
                <a:solidFill>
                  <a:srgbClr val="0070C0"/>
                </a:solidFill>
                <a:latin typeface="Arial Narrow" panose="020B0606020202030204" pitchFamily="34" charset="0"/>
              </a:rPr>
              <a:t>Importance accordée à la relation</a:t>
            </a:r>
          </a:p>
        </p:txBody>
      </p:sp>
      <p:sp>
        <p:nvSpPr>
          <p:cNvPr id="31752" name="TextBox 12">
            <a:extLst>
              <a:ext uri="{FF2B5EF4-FFF2-40B4-BE49-F238E27FC236}">
                <a16:creationId xmlns:a16="http://schemas.microsoft.com/office/drawing/2014/main" id="{E77E7C2A-24F1-4C58-8FC6-AA6C7C522963}"/>
              </a:ext>
            </a:extLst>
          </p:cNvPr>
          <p:cNvSpPr txBox="1">
            <a:spLocks noChangeArrowheads="1"/>
          </p:cNvSpPr>
          <p:nvPr>
            <p:custDataLst>
              <p:tags r:id="rId5"/>
            </p:custDataLst>
          </p:nvPr>
        </p:nvSpPr>
        <p:spPr bwMode="auto">
          <a:xfrm>
            <a:off x="7751764" y="4918075"/>
            <a:ext cx="865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CA" altLang="en-US" sz="2000">
                <a:latin typeface="Arial Narrow" panose="020B0606020202030204" pitchFamily="34" charset="0"/>
              </a:rPr>
              <a:t>Élevée</a:t>
            </a:r>
          </a:p>
        </p:txBody>
      </p:sp>
      <p:sp>
        <p:nvSpPr>
          <p:cNvPr id="31751" name="TextBox 10">
            <a:extLst>
              <a:ext uri="{FF2B5EF4-FFF2-40B4-BE49-F238E27FC236}">
                <a16:creationId xmlns:a16="http://schemas.microsoft.com/office/drawing/2014/main" id="{98657AF5-FB70-4A5E-8046-340E80F84514}"/>
              </a:ext>
            </a:extLst>
          </p:cNvPr>
          <p:cNvSpPr txBox="1">
            <a:spLocks noChangeArrowheads="1"/>
          </p:cNvSpPr>
          <p:nvPr>
            <p:custDataLst>
              <p:tags r:id="rId6"/>
            </p:custDataLst>
          </p:nvPr>
        </p:nvSpPr>
        <p:spPr bwMode="auto">
          <a:xfrm>
            <a:off x="2728914" y="4829175"/>
            <a:ext cx="1368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CA" altLang="en-US" sz="2000">
                <a:latin typeface="Arial Narrow" panose="020B0606020202030204" pitchFamily="34" charset="0"/>
              </a:rPr>
              <a:t>Faible</a:t>
            </a:r>
          </a:p>
        </p:txBody>
      </p:sp>
      <p:sp>
        <p:nvSpPr>
          <p:cNvPr id="31753" name="TextBox 13">
            <a:extLst>
              <a:ext uri="{FF2B5EF4-FFF2-40B4-BE49-F238E27FC236}">
                <a16:creationId xmlns:a16="http://schemas.microsoft.com/office/drawing/2014/main" id="{CD28DA36-189F-4355-9E4C-F08A8495941D}"/>
              </a:ext>
            </a:extLst>
          </p:cNvPr>
          <p:cNvSpPr txBox="1">
            <a:spLocks noChangeArrowheads="1"/>
          </p:cNvSpPr>
          <p:nvPr>
            <p:custDataLst>
              <p:tags r:id="rId7"/>
            </p:custDataLst>
          </p:nvPr>
        </p:nvSpPr>
        <p:spPr bwMode="auto">
          <a:xfrm>
            <a:off x="1168440" y="3095624"/>
            <a:ext cx="2711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CA" altLang="en-US" sz="1800" b="1" dirty="0">
                <a:solidFill>
                  <a:srgbClr val="0070C0"/>
                </a:solidFill>
                <a:latin typeface="Arial Narrow" panose="020B0606020202030204" pitchFamily="34" charset="0"/>
              </a:rPr>
              <a:t>Importance de mes intérêts</a:t>
            </a:r>
          </a:p>
        </p:txBody>
      </p:sp>
      <p:sp>
        <p:nvSpPr>
          <p:cNvPr id="31750" name="TextBox 9">
            <a:extLst>
              <a:ext uri="{FF2B5EF4-FFF2-40B4-BE49-F238E27FC236}">
                <a16:creationId xmlns:a16="http://schemas.microsoft.com/office/drawing/2014/main" id="{4B6BDD78-C75E-4D5F-A3CD-B47F2B2835A2}"/>
              </a:ext>
            </a:extLst>
          </p:cNvPr>
          <p:cNvSpPr txBox="1">
            <a:spLocks noChangeArrowheads="1"/>
          </p:cNvSpPr>
          <p:nvPr>
            <p:custDataLst>
              <p:tags r:id="rId8"/>
            </p:custDataLst>
          </p:nvPr>
        </p:nvSpPr>
        <p:spPr bwMode="auto">
          <a:xfrm>
            <a:off x="2640013" y="1989138"/>
            <a:ext cx="1008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CA" altLang="en-US" sz="2000">
                <a:latin typeface="Arial Narrow" panose="020B0606020202030204" pitchFamily="34" charset="0"/>
              </a:rPr>
              <a:t>Élevée</a:t>
            </a:r>
          </a:p>
        </p:txBody>
      </p:sp>
      <p:sp>
        <p:nvSpPr>
          <p:cNvPr id="17" name="TextBox 16">
            <a:extLst>
              <a:ext uri="{FF2B5EF4-FFF2-40B4-BE49-F238E27FC236}">
                <a16:creationId xmlns:a16="http://schemas.microsoft.com/office/drawing/2014/main" id="{634B50C2-F65E-4BF3-9AC7-6864CD701F9C}"/>
              </a:ext>
            </a:extLst>
          </p:cNvPr>
          <p:cNvSpPr txBox="1"/>
          <p:nvPr>
            <p:custDataLst>
              <p:tags r:id="rId9"/>
            </p:custDataLst>
          </p:nvPr>
        </p:nvSpPr>
        <p:spPr>
          <a:xfrm>
            <a:off x="4127500" y="3778250"/>
            <a:ext cx="1511300" cy="369332"/>
          </a:xfrm>
          <a:prstGeom prst="rect">
            <a:avLst/>
          </a:prstGeom>
          <a:noFill/>
        </p:spPr>
        <p:txBody>
          <a:bodyPr>
            <a:spAutoFit/>
          </a:bodyPr>
          <a:lstStyle/>
          <a:p>
            <a:pPr>
              <a:defRPr/>
            </a:pPr>
            <a:r>
              <a:rPr lang="fr-CA" dirty="0">
                <a:solidFill>
                  <a:schemeClr val="accent5">
                    <a:lumMod val="90000"/>
                    <a:lumOff val="10000"/>
                  </a:schemeClr>
                </a:solidFill>
                <a:latin typeface="Arial Narrow" panose="020B0606020202030204" pitchFamily="34" charset="0"/>
              </a:rPr>
              <a:t>Évitement</a:t>
            </a:r>
          </a:p>
        </p:txBody>
      </p:sp>
      <p:sp>
        <p:nvSpPr>
          <p:cNvPr id="16" name="TextBox 15">
            <a:extLst>
              <a:ext uri="{FF2B5EF4-FFF2-40B4-BE49-F238E27FC236}">
                <a16:creationId xmlns:a16="http://schemas.microsoft.com/office/drawing/2014/main" id="{51B3CEAC-6BF1-46B9-BF1A-293706AC0EDC}"/>
              </a:ext>
            </a:extLst>
          </p:cNvPr>
          <p:cNvSpPr txBox="1"/>
          <p:nvPr>
            <p:custDataLst>
              <p:tags r:id="rId10"/>
            </p:custDataLst>
          </p:nvPr>
        </p:nvSpPr>
        <p:spPr>
          <a:xfrm>
            <a:off x="3889445" y="1814513"/>
            <a:ext cx="1944687" cy="369332"/>
          </a:xfrm>
          <a:prstGeom prst="rect">
            <a:avLst/>
          </a:prstGeom>
          <a:noFill/>
        </p:spPr>
        <p:txBody>
          <a:bodyPr>
            <a:spAutoFit/>
          </a:bodyPr>
          <a:lstStyle/>
          <a:p>
            <a:pPr>
              <a:defRPr/>
            </a:pPr>
            <a:r>
              <a:rPr lang="fr-CA" dirty="0">
                <a:solidFill>
                  <a:schemeClr val="accent5">
                    <a:lumMod val="90000"/>
                    <a:lumOff val="10000"/>
                  </a:schemeClr>
                </a:solidFill>
                <a:latin typeface="Arial Narrow" panose="020B0606020202030204" pitchFamily="34" charset="0"/>
              </a:rPr>
              <a:t>Compétition </a:t>
            </a:r>
            <a:r>
              <a:rPr lang="fr-CA" sz="1400" dirty="0">
                <a:solidFill>
                  <a:schemeClr val="accent5">
                    <a:lumMod val="90000"/>
                    <a:lumOff val="10000"/>
                  </a:schemeClr>
                </a:solidFill>
                <a:latin typeface="Arial Narrow" panose="020B0606020202030204" pitchFamily="34" charset="0"/>
              </a:rPr>
              <a:t>(dominant)</a:t>
            </a:r>
          </a:p>
        </p:txBody>
      </p:sp>
      <p:sp>
        <p:nvSpPr>
          <p:cNvPr id="18" name="TextBox 17">
            <a:extLst>
              <a:ext uri="{FF2B5EF4-FFF2-40B4-BE49-F238E27FC236}">
                <a16:creationId xmlns:a16="http://schemas.microsoft.com/office/drawing/2014/main" id="{4F8573C0-F0A2-4BD5-8FEE-2D0B2B37671D}"/>
              </a:ext>
            </a:extLst>
          </p:cNvPr>
          <p:cNvSpPr txBox="1"/>
          <p:nvPr>
            <p:custDataLst>
              <p:tags r:id="rId11"/>
            </p:custDataLst>
          </p:nvPr>
        </p:nvSpPr>
        <p:spPr>
          <a:xfrm>
            <a:off x="6502400" y="1814513"/>
            <a:ext cx="1943100" cy="369332"/>
          </a:xfrm>
          <a:prstGeom prst="rect">
            <a:avLst/>
          </a:prstGeom>
          <a:noFill/>
        </p:spPr>
        <p:txBody>
          <a:bodyPr>
            <a:spAutoFit/>
          </a:bodyPr>
          <a:lstStyle/>
          <a:p>
            <a:pPr>
              <a:defRPr/>
            </a:pPr>
            <a:r>
              <a:rPr lang="fr-CA" dirty="0">
                <a:solidFill>
                  <a:schemeClr val="accent5">
                    <a:lumMod val="90000"/>
                    <a:lumOff val="10000"/>
                  </a:schemeClr>
                </a:solidFill>
                <a:latin typeface="Arial Narrow" panose="020B0606020202030204" pitchFamily="34" charset="0"/>
              </a:rPr>
              <a:t>Collaboration</a:t>
            </a:r>
          </a:p>
        </p:txBody>
      </p:sp>
      <p:sp>
        <p:nvSpPr>
          <p:cNvPr id="19" name="TextBox 18">
            <a:extLst>
              <a:ext uri="{FF2B5EF4-FFF2-40B4-BE49-F238E27FC236}">
                <a16:creationId xmlns:a16="http://schemas.microsoft.com/office/drawing/2014/main" id="{8A7E83E6-6FCC-4CBC-A97E-D48C3841C433}"/>
              </a:ext>
            </a:extLst>
          </p:cNvPr>
          <p:cNvSpPr txBox="1"/>
          <p:nvPr>
            <p:custDataLst>
              <p:tags r:id="rId12"/>
            </p:custDataLst>
          </p:nvPr>
        </p:nvSpPr>
        <p:spPr>
          <a:xfrm>
            <a:off x="6663558" y="3778250"/>
            <a:ext cx="2374900" cy="369332"/>
          </a:xfrm>
          <a:prstGeom prst="rect">
            <a:avLst/>
          </a:prstGeom>
          <a:noFill/>
        </p:spPr>
        <p:txBody>
          <a:bodyPr>
            <a:spAutoFit/>
          </a:bodyPr>
          <a:lstStyle/>
          <a:p>
            <a:pPr>
              <a:defRPr/>
            </a:pPr>
            <a:r>
              <a:rPr lang="fr-CA" dirty="0">
                <a:solidFill>
                  <a:schemeClr val="accent5">
                    <a:lumMod val="90000"/>
                    <a:lumOff val="10000"/>
                  </a:schemeClr>
                </a:solidFill>
                <a:latin typeface="Arial Narrow" panose="020B0606020202030204" pitchFamily="34" charset="0"/>
              </a:rPr>
              <a:t>Accommodant</a:t>
            </a:r>
          </a:p>
        </p:txBody>
      </p:sp>
      <p:sp>
        <p:nvSpPr>
          <p:cNvPr id="20" name="TextBox 19">
            <a:extLst>
              <a:ext uri="{FF2B5EF4-FFF2-40B4-BE49-F238E27FC236}">
                <a16:creationId xmlns:a16="http://schemas.microsoft.com/office/drawing/2014/main" id="{1A25EF7C-0CF2-477B-8020-A2E2D2D8FAB9}"/>
              </a:ext>
            </a:extLst>
          </p:cNvPr>
          <p:cNvSpPr txBox="1"/>
          <p:nvPr>
            <p:custDataLst>
              <p:tags r:id="rId13"/>
            </p:custDataLst>
          </p:nvPr>
        </p:nvSpPr>
        <p:spPr>
          <a:xfrm>
            <a:off x="5385593" y="2910958"/>
            <a:ext cx="2233613" cy="369332"/>
          </a:xfrm>
          <a:prstGeom prst="rect">
            <a:avLst/>
          </a:prstGeom>
          <a:noFill/>
        </p:spPr>
        <p:txBody>
          <a:bodyPr>
            <a:spAutoFit/>
          </a:bodyPr>
          <a:lstStyle/>
          <a:p>
            <a:pPr>
              <a:defRPr/>
            </a:pPr>
            <a:r>
              <a:rPr lang="fr-CA" dirty="0">
                <a:solidFill>
                  <a:schemeClr val="accent5">
                    <a:lumMod val="90000"/>
                    <a:lumOff val="10000"/>
                  </a:schemeClr>
                </a:solidFill>
                <a:latin typeface="Arial Narrow" panose="020B0606020202030204" pitchFamily="34" charset="0"/>
              </a:rPr>
              <a:t>Compromis</a:t>
            </a:r>
          </a:p>
        </p:txBody>
      </p:sp>
      <p:sp>
        <p:nvSpPr>
          <p:cNvPr id="31759" name="Rectangle 3">
            <a:extLst>
              <a:ext uri="{FF2B5EF4-FFF2-40B4-BE49-F238E27FC236}">
                <a16:creationId xmlns:a16="http://schemas.microsoft.com/office/drawing/2014/main" id="{BBDF8F13-DA51-42F3-874F-7FD34A1E4FD3}"/>
              </a:ext>
            </a:extLst>
          </p:cNvPr>
          <p:cNvSpPr>
            <a:spLocks noChangeArrowheads="1"/>
          </p:cNvSpPr>
          <p:nvPr/>
        </p:nvSpPr>
        <p:spPr bwMode="auto">
          <a:xfrm>
            <a:off x="8040688" y="6065274"/>
            <a:ext cx="25186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CA" altLang="en-US" sz="1100" u="sng" dirty="0">
                <a:solidFill>
                  <a:srgbClr val="002060"/>
                </a:solidFill>
                <a:latin typeface="Arial Narrow" panose="020B0606020202030204" pitchFamily="34" charset="0"/>
              </a:rPr>
              <a:t>Source</a:t>
            </a:r>
            <a:r>
              <a:rPr lang="fr-CA" altLang="en-US" sz="1100" dirty="0">
                <a:solidFill>
                  <a:srgbClr val="002060"/>
                </a:solidFill>
                <a:latin typeface="Arial Narrow" panose="020B0606020202030204" pitchFamily="34" charset="0"/>
              </a:rPr>
              <a:t>: Adapté de Thomas et </a:t>
            </a:r>
            <a:r>
              <a:rPr lang="fr-CA" altLang="en-US" sz="1100" dirty="0" err="1">
                <a:solidFill>
                  <a:srgbClr val="002060"/>
                </a:solidFill>
                <a:latin typeface="Arial Narrow" panose="020B0606020202030204" pitchFamily="34" charset="0"/>
              </a:rPr>
              <a:t>Kilmann</a:t>
            </a:r>
            <a:r>
              <a:rPr lang="fr-CA" altLang="en-US" sz="1100" dirty="0">
                <a:solidFill>
                  <a:srgbClr val="002060"/>
                </a:solidFill>
                <a:latin typeface="Arial Narrow" panose="020B0606020202030204" pitchFamily="34" charset="0"/>
              </a:rPr>
              <a:t>, 1974.</a:t>
            </a:r>
            <a:endParaRPr lang="en-CA" altLang="en-US" sz="1100" dirty="0">
              <a:latin typeface="Times New Roman" panose="02020603050405020304" pitchFamily="18" charset="0"/>
            </a:endParaRPr>
          </a:p>
        </p:txBody>
      </p:sp>
      <p:sp>
        <p:nvSpPr>
          <p:cNvPr id="21" name="TextBox 13">
            <a:extLst>
              <a:ext uri="{FF2B5EF4-FFF2-40B4-BE49-F238E27FC236}">
                <a16:creationId xmlns:a16="http://schemas.microsoft.com/office/drawing/2014/main" id="{BD682888-934F-4CA8-BC01-426C6CCCA6BE}"/>
              </a:ext>
            </a:extLst>
          </p:cNvPr>
          <p:cNvSpPr txBox="1">
            <a:spLocks noChangeArrowheads="1"/>
          </p:cNvSpPr>
          <p:nvPr>
            <p:custDataLst>
              <p:tags r:id="rId14"/>
            </p:custDataLst>
          </p:nvPr>
        </p:nvSpPr>
        <p:spPr bwMode="auto">
          <a:xfrm>
            <a:off x="9443313" y="1278722"/>
            <a:ext cx="22320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CA" altLang="en-US" sz="1400" b="1" dirty="0">
                <a:solidFill>
                  <a:schemeClr val="accent2">
                    <a:lumMod val="75000"/>
                  </a:schemeClr>
                </a:solidFill>
                <a:latin typeface="Arial Narrow" panose="020B0606020202030204" pitchFamily="34" charset="0"/>
              </a:rPr>
              <a:t>La collaboration requiert le dialogue et la prise en compte des intérêts et besoins mutuels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440562D-800A-4363-BE19-5CE8AF2C4692}"/>
              </a:ext>
            </a:extLst>
          </p:cNvPr>
          <p:cNvSpPr txBox="1"/>
          <p:nvPr>
            <p:custDataLst>
              <p:tags r:id="rId1"/>
            </p:custDataLst>
          </p:nvPr>
        </p:nvSpPr>
        <p:spPr>
          <a:xfrm>
            <a:off x="771276" y="972214"/>
            <a:ext cx="10583187" cy="5078313"/>
          </a:xfrm>
          <a:prstGeom prst="rect">
            <a:avLst/>
          </a:prstGeom>
          <a:noFill/>
        </p:spPr>
        <p:txBody>
          <a:bodyPr wrap="square">
            <a:spAutoFit/>
          </a:bodyPr>
          <a:lstStyle/>
          <a:p>
            <a:pPr marL="342900" indent="-342900">
              <a:buFont typeface="+mj-lt"/>
              <a:buAutoNum type="arabicPeriod"/>
            </a:pPr>
            <a:r>
              <a:rPr lang="fr-CA" sz="1800" b="1" i="0" u="none" strike="noStrike" baseline="0" dirty="0">
                <a:solidFill>
                  <a:schemeClr val="accent5"/>
                </a:solidFill>
              </a:rPr>
              <a:t>Loyauté</a:t>
            </a:r>
            <a:r>
              <a:rPr lang="fr-CA" sz="1800" b="0" i="0" u="none" strike="noStrike" baseline="0" dirty="0">
                <a:solidFill>
                  <a:schemeClr val="accent5"/>
                </a:solidFill>
              </a:rPr>
              <a:t> : Qualité, caractère de quelqu'un qui est honnête, et qui suscite un attachement émotionnel.   </a:t>
            </a:r>
          </a:p>
          <a:p>
            <a:pPr marL="342900" indent="-342900">
              <a:buFont typeface="+mj-lt"/>
              <a:buAutoNum type="arabicPeriod"/>
            </a:pPr>
            <a:r>
              <a:rPr lang="fr-CA" b="1" dirty="0">
                <a:solidFill>
                  <a:schemeClr val="accent5"/>
                </a:solidFill>
              </a:rPr>
              <a:t>Respect</a:t>
            </a:r>
            <a:r>
              <a:rPr lang="fr-CA" sz="1800" b="0" i="0" u="none" strike="noStrike" baseline="0" dirty="0">
                <a:solidFill>
                  <a:schemeClr val="accent5"/>
                </a:solidFill>
              </a:rPr>
              <a:t> : Sentiment de considération envers l’autre, et qui porte à le traiter avec des égards particuliers.</a:t>
            </a:r>
          </a:p>
          <a:p>
            <a:pPr marL="342900" indent="-342900">
              <a:buFont typeface="+mj-lt"/>
              <a:buAutoNum type="arabicPeriod"/>
            </a:pPr>
            <a:r>
              <a:rPr lang="fr-CA" b="1" dirty="0">
                <a:solidFill>
                  <a:schemeClr val="accent5"/>
                </a:solidFill>
              </a:rPr>
              <a:t>Transparence</a:t>
            </a:r>
            <a:r>
              <a:rPr lang="fr-CA" sz="1800" b="0" i="0" u="none" strike="noStrike" baseline="0" dirty="0">
                <a:solidFill>
                  <a:schemeClr val="accent5"/>
                </a:solidFill>
              </a:rPr>
              <a:t> : Qualité de la personne qui informe complètement sur son fonctionnement, ses pratiques et qui est encline à partager l’information.   </a:t>
            </a:r>
          </a:p>
          <a:p>
            <a:pPr marL="342900" indent="-342900">
              <a:buFont typeface="+mj-lt"/>
              <a:buAutoNum type="arabicPeriod"/>
            </a:pPr>
            <a:r>
              <a:rPr lang="fr-CA" b="1" dirty="0">
                <a:solidFill>
                  <a:schemeClr val="accent5"/>
                </a:solidFill>
              </a:rPr>
              <a:t>Bonne foi </a:t>
            </a:r>
            <a:r>
              <a:rPr lang="fr-CA" sz="1800" b="0" i="0" u="none" strike="noStrike" baseline="0" dirty="0">
                <a:solidFill>
                  <a:schemeClr val="accent5"/>
                </a:solidFill>
              </a:rPr>
              <a:t>: État d'esprit de quelqu'un de sincère, loyal, animé par de bonnes intentions.   </a:t>
            </a:r>
          </a:p>
          <a:p>
            <a:pPr marL="342900" indent="-342900">
              <a:buFont typeface="+mj-lt"/>
              <a:buAutoNum type="arabicPeriod"/>
            </a:pPr>
            <a:r>
              <a:rPr lang="fr-CA" b="1" dirty="0">
                <a:solidFill>
                  <a:schemeClr val="accent5"/>
                </a:solidFill>
              </a:rPr>
              <a:t>Coopération </a:t>
            </a:r>
            <a:r>
              <a:rPr lang="fr-CA" sz="1800" b="0" i="0" u="none" strike="noStrike" baseline="0" dirty="0">
                <a:solidFill>
                  <a:schemeClr val="accent5"/>
                </a:solidFill>
              </a:rPr>
              <a:t>: Aide mutuelle entre les partenaires qui font preuve de réciprocité en vue d'un but commun.</a:t>
            </a:r>
          </a:p>
          <a:p>
            <a:pPr marL="342900" indent="-342900">
              <a:buFont typeface="+mj-lt"/>
              <a:buAutoNum type="arabicPeriod"/>
            </a:pPr>
            <a:r>
              <a:rPr lang="fr-CA" b="1" dirty="0">
                <a:solidFill>
                  <a:schemeClr val="accent5"/>
                </a:solidFill>
              </a:rPr>
              <a:t>Fiabilité </a:t>
            </a:r>
            <a:r>
              <a:rPr lang="fr-CA" sz="1800" b="0" i="0" u="none" strike="noStrike" baseline="0" dirty="0">
                <a:solidFill>
                  <a:schemeClr val="accent5"/>
                </a:solidFill>
              </a:rPr>
              <a:t>: Personne sur laquelle on peut compter qui agit et parle conformément à ses engagements, et qui s’avère être digne de confiance.   </a:t>
            </a:r>
          </a:p>
          <a:p>
            <a:pPr marL="342900" indent="-342900">
              <a:buFont typeface="+mj-lt"/>
              <a:buAutoNum type="arabicPeriod"/>
            </a:pPr>
            <a:r>
              <a:rPr lang="fr-CA" b="1" dirty="0">
                <a:solidFill>
                  <a:schemeClr val="accent5"/>
                </a:solidFill>
              </a:rPr>
              <a:t>Engagement </a:t>
            </a:r>
            <a:r>
              <a:rPr lang="fr-CA" sz="1800" b="0" i="0" u="none" strike="noStrike" baseline="0" dirty="0">
                <a:solidFill>
                  <a:schemeClr val="accent5"/>
                </a:solidFill>
              </a:rPr>
              <a:t>: Action de s'engager par une déclaration, une promesse, une convention, une obligation envers l’autre.   </a:t>
            </a:r>
          </a:p>
          <a:p>
            <a:pPr marL="342900" indent="-342900">
              <a:buFont typeface="+mj-lt"/>
              <a:buAutoNum type="arabicPeriod"/>
            </a:pPr>
            <a:r>
              <a:rPr lang="fr-CA" b="1" dirty="0">
                <a:solidFill>
                  <a:schemeClr val="accent5"/>
                </a:solidFill>
              </a:rPr>
              <a:t>Confidentialité</a:t>
            </a:r>
            <a:r>
              <a:rPr lang="fr-CA" sz="1800" b="0" i="0" u="none" strike="noStrike" baseline="0" dirty="0">
                <a:solidFill>
                  <a:schemeClr val="accent5"/>
                </a:solidFill>
              </a:rPr>
              <a:t> : Qui a le caractère secret et personnel appartenant à la relation exclusive des partenaires.</a:t>
            </a:r>
          </a:p>
          <a:p>
            <a:pPr marL="342900" indent="-342900">
              <a:buFont typeface="+mj-lt"/>
              <a:buAutoNum type="arabicPeriod"/>
            </a:pPr>
            <a:r>
              <a:rPr lang="fr-CA" b="1" dirty="0">
                <a:solidFill>
                  <a:schemeClr val="accent5"/>
                </a:solidFill>
              </a:rPr>
              <a:t>Compétence</a:t>
            </a:r>
            <a:r>
              <a:rPr lang="fr-CA" sz="1800" b="0" i="0" u="none" strike="noStrike" baseline="0" dirty="0">
                <a:solidFill>
                  <a:schemeClr val="accent5"/>
                </a:solidFill>
              </a:rPr>
              <a:t> : Qui démontre un niveau de maîtrise et un sens du devoir qui inspire confiance.</a:t>
            </a:r>
          </a:p>
          <a:p>
            <a:pPr marL="342900" indent="-342900">
              <a:buFont typeface="+mj-lt"/>
              <a:buAutoNum type="arabicPeriod"/>
            </a:pPr>
            <a:r>
              <a:rPr lang="fr-CA" b="1" dirty="0">
                <a:solidFill>
                  <a:schemeClr val="accent5"/>
                </a:solidFill>
              </a:rPr>
              <a:t>Équité </a:t>
            </a:r>
            <a:r>
              <a:rPr lang="fr-CA" sz="1800" b="0" i="0" u="none" strike="noStrike" baseline="0" dirty="0">
                <a:solidFill>
                  <a:schemeClr val="accent5"/>
                </a:solidFill>
              </a:rPr>
              <a:t>: Appréciation juste et respect absolu de ce qui est dû à chacun.</a:t>
            </a:r>
          </a:p>
          <a:p>
            <a:pPr marL="342900" indent="-342900">
              <a:buFont typeface="+mj-lt"/>
              <a:buAutoNum type="arabicPeriod"/>
            </a:pPr>
            <a:endParaRPr lang="fr-CA" sz="1800" b="0" i="0" u="none" strike="noStrike" baseline="0" dirty="0">
              <a:solidFill>
                <a:srgbClr val="000000"/>
              </a:solidFill>
              <a:latin typeface="Times New Roman" panose="02020603050405020304" pitchFamily="18" charset="0"/>
            </a:endParaRPr>
          </a:p>
        </p:txBody>
      </p:sp>
      <p:sp>
        <p:nvSpPr>
          <p:cNvPr id="2" name="ZoneTexte 1">
            <a:extLst>
              <a:ext uri="{FF2B5EF4-FFF2-40B4-BE49-F238E27FC236}">
                <a16:creationId xmlns:a16="http://schemas.microsoft.com/office/drawing/2014/main" id="{17445952-B105-00E0-C867-80E9B52EBE17}"/>
              </a:ext>
            </a:extLst>
          </p:cNvPr>
          <p:cNvSpPr txBox="1"/>
          <p:nvPr>
            <p:custDataLst>
              <p:tags r:id="rId2"/>
            </p:custDataLst>
          </p:nvPr>
        </p:nvSpPr>
        <p:spPr>
          <a:xfrm>
            <a:off x="5802414" y="6087438"/>
            <a:ext cx="4461286" cy="307777"/>
          </a:xfrm>
          <a:prstGeom prst="rect">
            <a:avLst/>
          </a:prstGeom>
          <a:noFill/>
        </p:spPr>
        <p:txBody>
          <a:bodyPr wrap="square" rtlCol="0">
            <a:spAutoFit/>
          </a:bodyPr>
          <a:lstStyle/>
          <a:p>
            <a:r>
              <a:rPr lang="fr-CA" sz="1400" dirty="0"/>
              <a:t>Source : </a:t>
            </a:r>
            <a:r>
              <a:rPr lang="fr-CA" sz="1400" u="sng" dirty="0">
                <a:solidFill>
                  <a:srgbClr val="0000FF"/>
                </a:solidFill>
                <a:effectLst/>
                <a:latin typeface="Calibri" panose="020F0502020204030204" pitchFamily="34" charset="0"/>
                <a:ea typeface="Times New Roman" panose="02020603050405020304" pitchFamily="18" charset="0"/>
              </a:rPr>
              <a:t>Loïc Berthout 2023 </a:t>
            </a:r>
            <a:endParaRPr lang="fr-CA" sz="1400" dirty="0"/>
          </a:p>
        </p:txBody>
      </p:sp>
      <p:sp>
        <p:nvSpPr>
          <p:cNvPr id="3" name="Titre 2">
            <a:extLst>
              <a:ext uri="{FF2B5EF4-FFF2-40B4-BE49-F238E27FC236}">
                <a16:creationId xmlns:a16="http://schemas.microsoft.com/office/drawing/2014/main" id="{CC05FAAE-8257-687A-D1B5-8AA617C52A39}"/>
              </a:ext>
            </a:extLst>
          </p:cNvPr>
          <p:cNvSpPr>
            <a:spLocks noGrp="1"/>
          </p:cNvSpPr>
          <p:nvPr>
            <p:ph type="title"/>
          </p:nvPr>
        </p:nvSpPr>
        <p:spPr>
          <a:xfrm>
            <a:off x="-3070920" y="128334"/>
            <a:ext cx="9402465" cy="843880"/>
          </a:xfrm>
        </p:spPr>
        <p:txBody>
          <a:bodyPr/>
          <a:lstStyle/>
          <a:p>
            <a:r>
              <a:rPr lang="fr-CA" dirty="0"/>
              <a:t>Les attributs de la confiance</a:t>
            </a:r>
            <a:endParaRPr lang="en-CA" dirty="0"/>
          </a:p>
        </p:txBody>
      </p:sp>
      <p:sp>
        <p:nvSpPr>
          <p:cNvPr id="7" name="ZoneTexte 6">
            <a:extLst>
              <a:ext uri="{FF2B5EF4-FFF2-40B4-BE49-F238E27FC236}">
                <a16:creationId xmlns:a16="http://schemas.microsoft.com/office/drawing/2014/main" id="{18058131-22D6-5629-055B-9DC68319D97B}"/>
              </a:ext>
            </a:extLst>
          </p:cNvPr>
          <p:cNvSpPr txBox="1"/>
          <p:nvPr/>
        </p:nvSpPr>
        <p:spPr>
          <a:xfrm>
            <a:off x="3038856" y="3064502"/>
            <a:ext cx="6102096" cy="369332"/>
          </a:xfrm>
          <a:prstGeom prst="rect">
            <a:avLst/>
          </a:prstGeom>
          <a:noFill/>
        </p:spPr>
        <p:txBody>
          <a:bodyPr wrap="square">
            <a:spAutoFit/>
          </a:bodyPr>
          <a:lstStyle/>
          <a:p>
            <a:pPr rtl="0" eaLnBrk="1" latinLnBrk="0" hangingPunct="1"/>
            <a:r>
              <a:rPr lang="fr-CA" sz="1800" b="1" i="0" kern="1200" baseline="0" dirty="0">
                <a:solidFill>
                  <a:srgbClr val="000000"/>
                </a:solidFill>
                <a:effectLst/>
                <a:latin typeface="Arial" panose="020B0604020202020204" pitchFamily="34" charset="0"/>
                <a:ea typeface="+mn-ea"/>
                <a:cs typeface="+mn-cs"/>
              </a:rPr>
              <a:t>Les attributs de la confiance</a:t>
            </a:r>
            <a:endParaRPr lang="en-CA" dirty="0">
              <a:effectLst/>
            </a:endParaRPr>
          </a:p>
        </p:txBody>
      </p:sp>
    </p:spTree>
    <p:extLst>
      <p:ext uri="{BB962C8B-B14F-4D97-AF65-F5344CB8AC3E}">
        <p14:creationId xmlns:p14="http://schemas.microsoft.com/office/powerpoint/2010/main" val="2797286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006CB91-F642-99EF-51A0-C824DFBF6590}"/>
              </a:ext>
            </a:extLst>
          </p:cNvPr>
          <p:cNvSpPr>
            <a:spLocks noGrp="1"/>
          </p:cNvSpPr>
          <p:nvPr>
            <p:ph idx="1"/>
          </p:nvPr>
        </p:nvSpPr>
        <p:spPr>
          <a:xfrm>
            <a:off x="576814" y="1253342"/>
            <a:ext cx="10363200" cy="4114800"/>
          </a:xfrm>
        </p:spPr>
        <p:txBody>
          <a:bodyPr/>
          <a:lstStyle/>
          <a:p>
            <a:pPr marL="0" indent="0">
              <a:buNone/>
            </a:pPr>
            <a:endParaRPr lang="fr-CA" dirty="0"/>
          </a:p>
        </p:txBody>
      </p:sp>
      <p:sp>
        <p:nvSpPr>
          <p:cNvPr id="9" name="Organigramme : Connecteur 8">
            <a:extLst>
              <a:ext uri="{FF2B5EF4-FFF2-40B4-BE49-F238E27FC236}">
                <a16:creationId xmlns:a16="http://schemas.microsoft.com/office/drawing/2014/main" id="{81B44982-9A7A-FAAB-27EB-FF95CCE5F843}"/>
              </a:ext>
            </a:extLst>
          </p:cNvPr>
          <p:cNvSpPr/>
          <p:nvPr/>
        </p:nvSpPr>
        <p:spPr>
          <a:xfrm>
            <a:off x="5301214" y="3032214"/>
            <a:ext cx="751465" cy="784777"/>
          </a:xfrm>
          <a:prstGeom prst="flowChartConnector">
            <a:avLst/>
          </a:prstGeom>
          <a:solidFill>
            <a:schemeClr val="accent5">
              <a:lumMod val="10000"/>
              <a:lumOff val="9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rPr>
              <a:t>Soi</a:t>
            </a:r>
          </a:p>
        </p:txBody>
      </p:sp>
      <p:sp>
        <p:nvSpPr>
          <p:cNvPr id="10" name="Organigramme : Connecteur 9">
            <a:extLst>
              <a:ext uri="{FF2B5EF4-FFF2-40B4-BE49-F238E27FC236}">
                <a16:creationId xmlns:a16="http://schemas.microsoft.com/office/drawing/2014/main" id="{DBC2AA0E-269B-15F0-2CC5-34274A4EB9FC}"/>
              </a:ext>
              <a:ext uri="{C183D7F6-B498-43B3-948B-1728B52AA6E4}">
                <adec:decorative xmlns:adec="http://schemas.microsoft.com/office/drawing/2017/decorative" val="1"/>
              </a:ext>
            </a:extLst>
          </p:cNvPr>
          <p:cNvSpPr/>
          <p:nvPr/>
        </p:nvSpPr>
        <p:spPr>
          <a:xfrm>
            <a:off x="4518555" y="2184902"/>
            <a:ext cx="2316781" cy="2425326"/>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ZoneTexte 10">
            <a:extLst>
              <a:ext uri="{FF2B5EF4-FFF2-40B4-BE49-F238E27FC236}">
                <a16:creationId xmlns:a16="http://schemas.microsoft.com/office/drawing/2014/main" id="{B105600B-954A-5972-4FAD-2796C1C9DC3B}"/>
              </a:ext>
            </a:extLst>
          </p:cNvPr>
          <p:cNvSpPr txBox="1"/>
          <p:nvPr/>
        </p:nvSpPr>
        <p:spPr>
          <a:xfrm>
            <a:off x="5808000" y="2646862"/>
            <a:ext cx="914400" cy="338554"/>
          </a:xfrm>
          <a:prstGeom prst="rect">
            <a:avLst/>
          </a:prstGeom>
          <a:noFill/>
        </p:spPr>
        <p:txBody>
          <a:bodyPr wrap="square" rtlCol="0">
            <a:spAutoFit/>
          </a:bodyPr>
          <a:lstStyle/>
          <a:p>
            <a:r>
              <a:rPr lang="fr-CA" sz="1600" dirty="0"/>
              <a:t>L’autre</a:t>
            </a:r>
          </a:p>
        </p:txBody>
      </p:sp>
      <p:sp>
        <p:nvSpPr>
          <p:cNvPr id="12" name="Organigramme : Connecteur 11">
            <a:extLst>
              <a:ext uri="{FF2B5EF4-FFF2-40B4-BE49-F238E27FC236}">
                <a16:creationId xmlns:a16="http://schemas.microsoft.com/office/drawing/2014/main" id="{24B79FB5-CCC3-189E-482B-953394DBFD22}"/>
              </a:ext>
              <a:ext uri="{C183D7F6-B498-43B3-948B-1728B52AA6E4}">
                <adec:decorative xmlns:adec="http://schemas.microsoft.com/office/drawing/2017/decorative" val="1"/>
              </a:ext>
            </a:extLst>
          </p:cNvPr>
          <p:cNvSpPr/>
          <p:nvPr/>
        </p:nvSpPr>
        <p:spPr>
          <a:xfrm>
            <a:off x="3663587" y="1253342"/>
            <a:ext cx="4026715" cy="4255381"/>
          </a:xfrm>
          <a:prstGeom prst="flowChart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ZoneTexte 12">
            <a:extLst>
              <a:ext uri="{FF2B5EF4-FFF2-40B4-BE49-F238E27FC236}">
                <a16:creationId xmlns:a16="http://schemas.microsoft.com/office/drawing/2014/main" id="{10732083-A4E5-6D7D-E26F-35D0BB95FB7F}"/>
              </a:ext>
            </a:extLst>
          </p:cNvPr>
          <p:cNvSpPr txBox="1"/>
          <p:nvPr/>
        </p:nvSpPr>
        <p:spPr>
          <a:xfrm>
            <a:off x="6389590" y="2119817"/>
            <a:ext cx="1015838" cy="338554"/>
          </a:xfrm>
          <a:prstGeom prst="rect">
            <a:avLst/>
          </a:prstGeom>
          <a:noFill/>
        </p:spPr>
        <p:txBody>
          <a:bodyPr wrap="square" rtlCol="0">
            <a:spAutoFit/>
          </a:bodyPr>
          <a:lstStyle/>
          <a:p>
            <a:r>
              <a:rPr lang="fr-CA" sz="1600" dirty="0"/>
              <a:t>L’équipe</a:t>
            </a:r>
          </a:p>
        </p:txBody>
      </p:sp>
      <p:sp>
        <p:nvSpPr>
          <p:cNvPr id="14" name="ZoneTexte 13">
            <a:extLst>
              <a:ext uri="{FF2B5EF4-FFF2-40B4-BE49-F238E27FC236}">
                <a16:creationId xmlns:a16="http://schemas.microsoft.com/office/drawing/2014/main" id="{E00D77EF-4F81-CEEE-56E9-84BBDB0C4F27}"/>
              </a:ext>
            </a:extLst>
          </p:cNvPr>
          <p:cNvSpPr txBox="1"/>
          <p:nvPr/>
        </p:nvSpPr>
        <p:spPr>
          <a:xfrm>
            <a:off x="1644242" y="2246752"/>
            <a:ext cx="1590461" cy="400110"/>
          </a:xfrm>
          <a:prstGeom prst="rect">
            <a:avLst/>
          </a:prstGeom>
          <a:noFill/>
          <a:ln w="28575">
            <a:solidFill>
              <a:schemeClr val="accent2">
                <a:lumMod val="75000"/>
              </a:schemeClr>
            </a:solidFill>
          </a:ln>
        </p:spPr>
        <p:txBody>
          <a:bodyPr wrap="square" rtlCol="0">
            <a:spAutoFit/>
          </a:bodyPr>
          <a:lstStyle/>
          <a:p>
            <a:r>
              <a:rPr lang="fr-CA" sz="2000" dirty="0">
                <a:ln w="0"/>
                <a:effectLst>
                  <a:outerShdw blurRad="38100" dist="19050" dir="2700000" algn="tl" rotWithShape="0">
                    <a:schemeClr val="dk1">
                      <a:alpha val="40000"/>
                    </a:schemeClr>
                  </a:outerShdw>
                </a:effectLst>
              </a:rPr>
              <a:t>L’ensemble</a:t>
            </a:r>
          </a:p>
        </p:txBody>
      </p:sp>
      <p:cxnSp>
        <p:nvCxnSpPr>
          <p:cNvPr id="16" name="Connecteur droit 15">
            <a:extLst>
              <a:ext uri="{FF2B5EF4-FFF2-40B4-BE49-F238E27FC236}">
                <a16:creationId xmlns:a16="http://schemas.microsoft.com/office/drawing/2014/main" id="{DDBDFF4D-ABF5-E390-A138-E572030B4D21}"/>
              </a:ext>
              <a:ext uri="{C183D7F6-B498-43B3-948B-1728B52AA6E4}">
                <adec:decorative xmlns:adec="http://schemas.microsoft.com/office/drawing/2017/decorative" val="1"/>
              </a:ext>
            </a:extLst>
          </p:cNvPr>
          <p:cNvCxnSpPr>
            <a:cxnSpLocks/>
          </p:cNvCxnSpPr>
          <p:nvPr/>
        </p:nvCxnSpPr>
        <p:spPr>
          <a:xfrm flipH="1" flipV="1">
            <a:off x="3246539" y="2441196"/>
            <a:ext cx="513731" cy="26224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Flèche : courbe vers la gauche 17">
            <a:extLst>
              <a:ext uri="{FF2B5EF4-FFF2-40B4-BE49-F238E27FC236}">
                <a16:creationId xmlns:a16="http://schemas.microsoft.com/office/drawing/2014/main" id="{477B256F-A0D2-DA95-65E1-FD3A061373EE}"/>
              </a:ext>
              <a:ext uri="{C183D7F6-B498-43B3-948B-1728B52AA6E4}">
                <adec:decorative xmlns:adec="http://schemas.microsoft.com/office/drawing/2017/decorative" val="1"/>
              </a:ext>
            </a:extLst>
          </p:cNvPr>
          <p:cNvSpPr/>
          <p:nvPr/>
        </p:nvSpPr>
        <p:spPr>
          <a:xfrm rot="13468659">
            <a:off x="4713136" y="1052959"/>
            <a:ext cx="1371998" cy="19315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9" name="Flèche : courbe vers le haut 18">
            <a:extLst>
              <a:ext uri="{FF2B5EF4-FFF2-40B4-BE49-F238E27FC236}">
                <a16:creationId xmlns:a16="http://schemas.microsoft.com/office/drawing/2014/main" id="{3991A1ED-C2D4-4FC3-9C10-26F19E7BED28}"/>
              </a:ext>
              <a:ext uri="{C183D7F6-B498-43B3-948B-1728B52AA6E4}">
                <adec:decorative xmlns:adec="http://schemas.microsoft.com/office/drawing/2017/decorative" val="1"/>
              </a:ext>
            </a:extLst>
          </p:cNvPr>
          <p:cNvSpPr/>
          <p:nvPr/>
        </p:nvSpPr>
        <p:spPr>
          <a:xfrm rot="18307716">
            <a:off x="6072613" y="3186521"/>
            <a:ext cx="914400" cy="5234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4" name="ZoneTexte 23">
            <a:extLst>
              <a:ext uri="{FF2B5EF4-FFF2-40B4-BE49-F238E27FC236}">
                <a16:creationId xmlns:a16="http://schemas.microsoft.com/office/drawing/2014/main" id="{AA685DC0-7F6C-E1E2-70D0-4EE3B81333A4}"/>
              </a:ext>
            </a:extLst>
          </p:cNvPr>
          <p:cNvSpPr txBox="1"/>
          <p:nvPr/>
        </p:nvSpPr>
        <p:spPr>
          <a:xfrm>
            <a:off x="8349201" y="1380004"/>
            <a:ext cx="2008531" cy="1323439"/>
          </a:xfrm>
          <a:prstGeom prst="rect">
            <a:avLst/>
          </a:prstGeom>
          <a:noFill/>
        </p:spPr>
        <p:txBody>
          <a:bodyPr wrap="square" rtlCol="0">
            <a:spAutoFit/>
          </a:bodyPr>
          <a:lstStyle/>
          <a:p>
            <a:r>
              <a:rPr lang="fr-CA" sz="1600" dirty="0"/>
              <a:t>Découvrir l’importance des attributs de la confiance pour soi, l’autre et l’équipe</a:t>
            </a:r>
          </a:p>
        </p:txBody>
      </p:sp>
      <p:sp>
        <p:nvSpPr>
          <p:cNvPr id="25" name="ZoneTexte 24">
            <a:extLst>
              <a:ext uri="{FF2B5EF4-FFF2-40B4-BE49-F238E27FC236}">
                <a16:creationId xmlns:a16="http://schemas.microsoft.com/office/drawing/2014/main" id="{A457A02A-8B6E-2AC0-C16E-669589AC62B6}"/>
              </a:ext>
            </a:extLst>
          </p:cNvPr>
          <p:cNvSpPr txBox="1"/>
          <p:nvPr/>
        </p:nvSpPr>
        <p:spPr>
          <a:xfrm>
            <a:off x="1159836" y="3448246"/>
            <a:ext cx="2008531" cy="1815882"/>
          </a:xfrm>
          <a:prstGeom prst="rect">
            <a:avLst/>
          </a:prstGeom>
          <a:noFill/>
        </p:spPr>
        <p:txBody>
          <a:bodyPr wrap="square" rtlCol="0">
            <a:spAutoFit/>
          </a:bodyPr>
          <a:lstStyle/>
          <a:p>
            <a:r>
              <a:rPr lang="fr-CA" sz="1600" dirty="0"/>
              <a:t>Favoriser l’ouverture, la compréhension et la réciprocité pour maintenir l’équilibre de la confiance mutuelle</a:t>
            </a:r>
          </a:p>
        </p:txBody>
      </p:sp>
      <p:cxnSp>
        <p:nvCxnSpPr>
          <p:cNvPr id="27" name="Connecteur droit 26">
            <a:extLst>
              <a:ext uri="{FF2B5EF4-FFF2-40B4-BE49-F238E27FC236}">
                <a16:creationId xmlns:a16="http://schemas.microsoft.com/office/drawing/2014/main" id="{B1E75442-83A9-3EAA-587F-D42C05574731}"/>
              </a:ext>
              <a:ext uri="{C183D7F6-B498-43B3-948B-1728B52AA6E4}">
                <adec:decorative xmlns:adec="http://schemas.microsoft.com/office/drawing/2017/decorative" val="1"/>
              </a:ext>
            </a:extLst>
          </p:cNvPr>
          <p:cNvCxnSpPr>
            <a:cxnSpLocks/>
          </p:cNvCxnSpPr>
          <p:nvPr/>
        </p:nvCxnSpPr>
        <p:spPr>
          <a:xfrm flipV="1">
            <a:off x="4177318" y="1959519"/>
            <a:ext cx="2990303" cy="2911549"/>
          </a:xfrm>
          <a:prstGeom prst="line">
            <a:avLst/>
          </a:prstGeom>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7D572B66-B9F3-4EED-8966-48B274E70322}"/>
              </a:ext>
            </a:extLst>
          </p:cNvPr>
          <p:cNvSpPr txBox="1"/>
          <p:nvPr>
            <p:custDataLst>
              <p:tags r:id="rId1"/>
            </p:custDataLst>
          </p:nvPr>
        </p:nvSpPr>
        <p:spPr>
          <a:xfrm>
            <a:off x="6232839" y="5970683"/>
            <a:ext cx="4461286" cy="307777"/>
          </a:xfrm>
          <a:prstGeom prst="rect">
            <a:avLst/>
          </a:prstGeom>
          <a:noFill/>
        </p:spPr>
        <p:txBody>
          <a:bodyPr wrap="square" rtlCol="0">
            <a:spAutoFit/>
          </a:bodyPr>
          <a:lstStyle/>
          <a:p>
            <a:r>
              <a:rPr lang="fr-CA" sz="1400" dirty="0"/>
              <a:t>Source : </a:t>
            </a:r>
            <a:r>
              <a:rPr lang="fr-CA" sz="1400" u="sng" dirty="0">
                <a:solidFill>
                  <a:srgbClr val="0000FF"/>
                </a:solidFill>
                <a:effectLst/>
                <a:latin typeface="Calibri" panose="020F0502020204030204" pitchFamily="34" charset="0"/>
                <a:ea typeface="Times New Roman" panose="02020603050405020304" pitchFamily="18" charset="0"/>
              </a:rPr>
              <a:t>Loïc Berthout 2023 </a:t>
            </a:r>
            <a:endParaRPr lang="fr-CA" sz="1400" dirty="0"/>
          </a:p>
        </p:txBody>
      </p:sp>
      <p:sp>
        <p:nvSpPr>
          <p:cNvPr id="2" name="Titre 1">
            <a:extLst>
              <a:ext uri="{FF2B5EF4-FFF2-40B4-BE49-F238E27FC236}">
                <a16:creationId xmlns:a16="http://schemas.microsoft.com/office/drawing/2014/main" id="{B589856E-C4AE-803E-20C2-F81EAD21CC8C}"/>
              </a:ext>
            </a:extLst>
          </p:cNvPr>
          <p:cNvSpPr>
            <a:spLocks noGrp="1"/>
          </p:cNvSpPr>
          <p:nvPr>
            <p:ph type="title"/>
          </p:nvPr>
        </p:nvSpPr>
        <p:spPr>
          <a:xfrm>
            <a:off x="576814" y="116632"/>
            <a:ext cx="10363200" cy="998984"/>
          </a:xfrm>
        </p:spPr>
        <p:txBody>
          <a:bodyPr/>
          <a:lstStyle/>
          <a:p>
            <a:pPr algn="ctr" rtl="0" eaLnBrk="1" latinLnBrk="0" hangingPunct="1"/>
            <a:r>
              <a:rPr lang="fr-CA" sz="1800" dirty="0">
                <a:solidFill>
                  <a:srgbClr val="000000"/>
                </a:solidFill>
                <a:effectLst/>
                <a:latin typeface="Arial" panose="020B0604020202020204" pitchFamily="34" charset="0"/>
                <a:ea typeface="+mn-ea"/>
                <a:cs typeface="+mn-cs"/>
              </a:rPr>
              <a:t>La dynamique de la confiance en équipe </a:t>
            </a:r>
            <a:endParaRPr lang="en-CA" dirty="0">
              <a:effectLst/>
            </a:endParaRPr>
          </a:p>
          <a:p>
            <a:endParaRPr lang="en-CA" dirty="0"/>
          </a:p>
        </p:txBody>
      </p:sp>
    </p:spTree>
    <p:extLst>
      <p:ext uri="{BB962C8B-B14F-4D97-AF65-F5344CB8AC3E}">
        <p14:creationId xmlns:p14="http://schemas.microsoft.com/office/powerpoint/2010/main" val="422261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3" grpId="0"/>
      <p:bldP spid="14" grpId="0" animBg="1"/>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F8D9D7E2-25DE-4F5B-A02C-16D565A4AF2B}"/>
              </a:ext>
            </a:extLst>
          </p:cNvPr>
          <p:cNvSpPr txBox="1">
            <a:spLocks/>
          </p:cNvSpPr>
          <p:nvPr/>
        </p:nvSpPr>
        <p:spPr bwMode="auto">
          <a:xfrm>
            <a:off x="1146048" y="116632"/>
            <a:ext cx="8501722"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r" rtl="0" eaLnBrk="0" fontAlgn="base" hangingPunct="0">
              <a:spcBef>
                <a:spcPct val="0"/>
              </a:spcBef>
              <a:spcAft>
                <a:spcPct val="0"/>
              </a:spcAft>
              <a:defRPr sz="2400" b="1">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2400" b="1">
                <a:solidFill>
                  <a:schemeClr val="tx2"/>
                </a:solidFill>
                <a:latin typeface="Arial" charset="0"/>
                <a:cs typeface="Arial" charset="0"/>
              </a:defRPr>
            </a:lvl2pPr>
            <a:lvl3pPr algn="ctr" rtl="0" eaLnBrk="0" fontAlgn="base" hangingPunct="0">
              <a:spcBef>
                <a:spcPct val="0"/>
              </a:spcBef>
              <a:spcAft>
                <a:spcPct val="0"/>
              </a:spcAft>
              <a:defRPr sz="2400" b="1">
                <a:solidFill>
                  <a:schemeClr val="tx2"/>
                </a:solidFill>
                <a:latin typeface="Arial" charset="0"/>
                <a:cs typeface="Arial" charset="0"/>
              </a:defRPr>
            </a:lvl3pPr>
            <a:lvl4pPr algn="ctr" rtl="0" eaLnBrk="0" fontAlgn="base" hangingPunct="0">
              <a:spcBef>
                <a:spcPct val="0"/>
              </a:spcBef>
              <a:spcAft>
                <a:spcPct val="0"/>
              </a:spcAft>
              <a:defRPr sz="2400" b="1">
                <a:solidFill>
                  <a:schemeClr val="tx2"/>
                </a:solidFill>
                <a:latin typeface="Arial" charset="0"/>
                <a:cs typeface="Arial" charset="0"/>
              </a:defRPr>
            </a:lvl4pPr>
            <a:lvl5pPr algn="ctr" rtl="0" eaLnBrk="0" fontAlgn="base" hangingPunct="0">
              <a:spcBef>
                <a:spcPct val="0"/>
              </a:spcBef>
              <a:spcAft>
                <a:spcPct val="0"/>
              </a:spcAft>
              <a:defRPr sz="2400" b="1">
                <a:solidFill>
                  <a:schemeClr val="tx2"/>
                </a:solidFill>
                <a:latin typeface="Arial" charset="0"/>
                <a:cs typeface="Arial" charset="0"/>
              </a:defRPr>
            </a:lvl5pPr>
            <a:lvl6pPr marL="342900" algn="ctr" rtl="0" eaLnBrk="1" fontAlgn="base" hangingPunct="1">
              <a:spcBef>
                <a:spcPct val="0"/>
              </a:spcBef>
              <a:spcAft>
                <a:spcPct val="0"/>
              </a:spcAft>
              <a:defRPr sz="3300">
                <a:solidFill>
                  <a:schemeClr val="tx2"/>
                </a:solidFill>
                <a:latin typeface="Times New Roman" charset="0"/>
              </a:defRPr>
            </a:lvl6pPr>
            <a:lvl7pPr marL="685800" algn="ctr" rtl="0" eaLnBrk="1" fontAlgn="base" hangingPunct="1">
              <a:spcBef>
                <a:spcPct val="0"/>
              </a:spcBef>
              <a:spcAft>
                <a:spcPct val="0"/>
              </a:spcAft>
              <a:defRPr sz="3300">
                <a:solidFill>
                  <a:schemeClr val="tx2"/>
                </a:solidFill>
                <a:latin typeface="Times New Roman" charset="0"/>
              </a:defRPr>
            </a:lvl7pPr>
            <a:lvl8pPr marL="1028700" algn="ctr" rtl="0" eaLnBrk="1" fontAlgn="base" hangingPunct="1">
              <a:spcBef>
                <a:spcPct val="0"/>
              </a:spcBef>
              <a:spcAft>
                <a:spcPct val="0"/>
              </a:spcAft>
              <a:defRPr sz="3300">
                <a:solidFill>
                  <a:schemeClr val="tx2"/>
                </a:solidFill>
                <a:latin typeface="Times New Roman" charset="0"/>
              </a:defRPr>
            </a:lvl8pPr>
            <a:lvl9pPr marL="1371600" algn="ctr" rtl="0" eaLnBrk="1" fontAlgn="base" hangingPunct="1">
              <a:spcBef>
                <a:spcPct val="0"/>
              </a:spcBef>
              <a:spcAft>
                <a:spcPct val="0"/>
              </a:spcAft>
              <a:defRPr sz="3300">
                <a:solidFill>
                  <a:schemeClr val="tx2"/>
                </a:solidFill>
                <a:latin typeface="Times New Roman" charset="0"/>
              </a:defRPr>
            </a:lvl9pPr>
          </a:lstStyle>
          <a:p>
            <a:pPr>
              <a:spcAft>
                <a:spcPts val="600"/>
              </a:spcAft>
            </a:pPr>
            <a:endParaRPr lang="en-US" b="1" kern="0" dirty="0">
              <a:latin typeface="+mj-lt"/>
              <a:ea typeface="+mj-ea"/>
              <a:cs typeface="Arial" pitchFamily="34" charset="0"/>
            </a:endParaRPr>
          </a:p>
        </p:txBody>
      </p:sp>
      <p:sp>
        <p:nvSpPr>
          <p:cNvPr id="5" name="Content Placeholder 2">
            <a:extLst>
              <a:ext uri="{FF2B5EF4-FFF2-40B4-BE49-F238E27FC236}">
                <a16:creationId xmlns:a16="http://schemas.microsoft.com/office/drawing/2014/main" id="{EA534FB4-B592-4231-B3A3-6613997650E8}"/>
              </a:ext>
            </a:extLst>
          </p:cNvPr>
          <p:cNvSpPr txBox="1">
            <a:spLocks/>
          </p:cNvSpPr>
          <p:nvPr>
            <p:custDataLst>
              <p:tags r:id="rId1"/>
            </p:custDataLst>
          </p:nvPr>
        </p:nvSpPr>
        <p:spPr bwMode="auto">
          <a:xfrm>
            <a:off x="6096000" y="1187624"/>
            <a:ext cx="508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100">
                <a:solidFill>
                  <a:schemeClr val="tx1"/>
                </a:solidFill>
                <a:latin typeface="Arial" pitchFamily="34" charset="0"/>
                <a:ea typeface="+mn-ea"/>
                <a:cs typeface="Arial" pitchFamily="34" charset="0"/>
              </a:defRPr>
            </a:lvl1pPr>
            <a:lvl2pPr marL="557213" indent="-214313" algn="l" rtl="0" eaLnBrk="0" fontAlgn="base" hangingPunct="0">
              <a:spcBef>
                <a:spcPct val="20000"/>
              </a:spcBef>
              <a:spcAft>
                <a:spcPct val="0"/>
              </a:spcAft>
              <a:buChar char="–"/>
              <a:defRPr sz="1800">
                <a:solidFill>
                  <a:schemeClr val="tx1"/>
                </a:solidFill>
                <a:latin typeface="Arial" pitchFamily="34" charset="0"/>
                <a:cs typeface="Arial" pitchFamily="34" charset="0"/>
              </a:defRPr>
            </a:lvl2pPr>
            <a:lvl3pPr marL="857250" indent="-171450" algn="l" rtl="0" eaLnBrk="0" fontAlgn="base" hangingPunct="0">
              <a:spcBef>
                <a:spcPct val="20000"/>
              </a:spcBef>
              <a:spcAft>
                <a:spcPct val="0"/>
              </a:spcAft>
              <a:buChar char="•"/>
              <a:defRPr sz="1500">
                <a:solidFill>
                  <a:schemeClr val="tx1"/>
                </a:solidFill>
                <a:latin typeface="Arial" pitchFamily="34" charset="0"/>
                <a:cs typeface="Arial" pitchFamily="34" charset="0"/>
              </a:defRPr>
            </a:lvl3pPr>
            <a:lvl4pPr marL="1200150" indent="-171450" algn="l" rtl="0" eaLnBrk="0" fontAlgn="base" hangingPunct="0">
              <a:spcBef>
                <a:spcPct val="20000"/>
              </a:spcBef>
              <a:spcAft>
                <a:spcPct val="0"/>
              </a:spcAft>
              <a:buChar char="–"/>
              <a:defRPr sz="1350">
                <a:solidFill>
                  <a:schemeClr val="tx1"/>
                </a:solidFill>
                <a:latin typeface="Arial" pitchFamily="34" charset="0"/>
                <a:cs typeface="Arial" pitchFamily="34" charset="0"/>
              </a:defRPr>
            </a:lvl4pPr>
            <a:lvl5pPr marL="1543050" indent="-171450" algn="l" rtl="0" eaLnBrk="0" fontAlgn="base" hangingPunct="0">
              <a:spcBef>
                <a:spcPct val="20000"/>
              </a:spcBef>
              <a:spcAft>
                <a:spcPct val="0"/>
              </a:spcAft>
              <a:buChar char="»"/>
              <a:defRPr sz="1350">
                <a:solidFill>
                  <a:schemeClr val="tx1"/>
                </a:solidFill>
                <a:latin typeface="Arial" pitchFamily="34" charset="0"/>
                <a:cs typeface="Arial" pitchFamily="34" charset="0"/>
              </a:defRPr>
            </a:lvl5pPr>
            <a:lvl6pPr marL="1885950" indent="-171450" algn="l" rtl="0" eaLnBrk="1" fontAlgn="base" hangingPunct="1">
              <a:spcBef>
                <a:spcPct val="20000"/>
              </a:spcBef>
              <a:spcAft>
                <a:spcPct val="0"/>
              </a:spcAft>
              <a:buChar char="»"/>
              <a:defRPr sz="1350">
                <a:solidFill>
                  <a:schemeClr val="tx1"/>
                </a:solidFill>
                <a:latin typeface="+mn-lt"/>
              </a:defRPr>
            </a:lvl6pPr>
            <a:lvl7pPr marL="2228850" indent="-171450" algn="l" rtl="0" eaLnBrk="1" fontAlgn="base" hangingPunct="1">
              <a:spcBef>
                <a:spcPct val="20000"/>
              </a:spcBef>
              <a:spcAft>
                <a:spcPct val="0"/>
              </a:spcAft>
              <a:buChar char="»"/>
              <a:defRPr sz="1350">
                <a:solidFill>
                  <a:schemeClr val="tx1"/>
                </a:solidFill>
                <a:latin typeface="+mn-lt"/>
              </a:defRPr>
            </a:lvl7pPr>
            <a:lvl8pPr marL="2571750" indent="-171450" algn="l" rtl="0" eaLnBrk="1" fontAlgn="base" hangingPunct="1">
              <a:spcBef>
                <a:spcPct val="20000"/>
              </a:spcBef>
              <a:spcAft>
                <a:spcPct val="0"/>
              </a:spcAft>
              <a:buChar char="»"/>
              <a:defRPr sz="1350">
                <a:solidFill>
                  <a:schemeClr val="tx1"/>
                </a:solidFill>
                <a:latin typeface="+mn-lt"/>
              </a:defRPr>
            </a:lvl8pPr>
            <a:lvl9pPr marL="2914650" indent="-171450" algn="l" rtl="0" eaLnBrk="1" fontAlgn="base" hangingPunct="1">
              <a:spcBef>
                <a:spcPct val="20000"/>
              </a:spcBef>
              <a:spcAft>
                <a:spcPct val="0"/>
              </a:spcAft>
              <a:buChar char="»"/>
              <a:defRPr sz="1350">
                <a:solidFill>
                  <a:schemeClr val="tx1"/>
                </a:solidFill>
                <a:latin typeface="+mn-lt"/>
              </a:defRPr>
            </a:lvl9pPr>
          </a:lstStyle>
          <a:p>
            <a:pPr marL="0" indent="0">
              <a:lnSpc>
                <a:spcPct val="90000"/>
              </a:lnSpc>
              <a:buNone/>
              <a:defRPr/>
            </a:pPr>
            <a:r>
              <a:rPr lang="en-US" altLang="fr-FR" sz="1200" b="1" u="sng" dirty="0" err="1"/>
              <a:t>Principes</a:t>
            </a:r>
            <a:endParaRPr lang="en-US" altLang="fr-FR" sz="1200" b="1" u="sng" dirty="0"/>
          </a:p>
          <a:p>
            <a:pPr marL="0" indent="0">
              <a:lnSpc>
                <a:spcPct val="90000"/>
              </a:lnSpc>
              <a:buNone/>
              <a:defRPr/>
            </a:pPr>
            <a:endParaRPr lang="en-US" altLang="fr-FR" sz="1200" b="1" u="sng" dirty="0"/>
          </a:p>
          <a:p>
            <a:pPr>
              <a:lnSpc>
                <a:spcPct val="90000"/>
              </a:lnSpc>
              <a:defRPr/>
            </a:pPr>
            <a:r>
              <a:rPr lang="en-US" altLang="fr-FR" sz="1200" dirty="0"/>
              <a:t>Participation </a:t>
            </a:r>
            <a:r>
              <a:rPr lang="en-US" altLang="fr-FR" sz="1200" dirty="0" err="1"/>
              <a:t>volontaire</a:t>
            </a:r>
            <a:endParaRPr lang="en-US" altLang="fr-FR" sz="1200" dirty="0"/>
          </a:p>
          <a:p>
            <a:pPr>
              <a:lnSpc>
                <a:spcPct val="90000"/>
              </a:lnSpc>
              <a:defRPr/>
            </a:pPr>
            <a:r>
              <a:rPr lang="en-US" altLang="fr-FR" sz="1200" dirty="0"/>
              <a:t>Service </a:t>
            </a:r>
            <a:r>
              <a:rPr lang="en-US" altLang="fr-FR" sz="1200" dirty="0" err="1"/>
              <a:t>confidentiel</a:t>
            </a:r>
            <a:endParaRPr lang="en-US" altLang="fr-FR" sz="1200" dirty="0"/>
          </a:p>
          <a:p>
            <a:pPr>
              <a:lnSpc>
                <a:spcPct val="90000"/>
              </a:lnSpc>
              <a:defRPr/>
            </a:pPr>
            <a:r>
              <a:rPr lang="en-US" altLang="fr-FR" sz="1200" dirty="0"/>
              <a:t>Tiers impartial et </a:t>
            </a:r>
            <a:r>
              <a:rPr lang="en-US" altLang="fr-FR" sz="1200" dirty="0" err="1"/>
              <a:t>neutre</a:t>
            </a:r>
            <a:endParaRPr lang="en-US" altLang="fr-FR" sz="1200" dirty="0"/>
          </a:p>
          <a:p>
            <a:pPr>
              <a:lnSpc>
                <a:spcPct val="90000"/>
              </a:lnSpc>
              <a:defRPr/>
            </a:pPr>
            <a:endParaRPr lang="en-US" altLang="fr-FR" sz="1200" dirty="0"/>
          </a:p>
          <a:p>
            <a:pPr marL="0" indent="0">
              <a:lnSpc>
                <a:spcPct val="90000"/>
              </a:lnSpc>
              <a:buNone/>
              <a:defRPr/>
            </a:pPr>
            <a:endParaRPr lang="en-US" altLang="fr-FR" sz="1200" dirty="0"/>
          </a:p>
          <a:p>
            <a:pPr marL="0" indent="0">
              <a:lnSpc>
                <a:spcPct val="90000"/>
              </a:lnSpc>
              <a:buNone/>
              <a:defRPr/>
            </a:pPr>
            <a:r>
              <a:rPr lang="en-US" altLang="fr-FR" sz="1200" b="1" u="sng" dirty="0"/>
              <a:t>Types </a:t>
            </a:r>
            <a:r>
              <a:rPr lang="en-US" altLang="fr-FR" sz="1200" b="1" u="sng" dirty="0" err="1"/>
              <a:t>d’interventions</a:t>
            </a:r>
            <a:endParaRPr lang="en-US" altLang="fr-FR" sz="1200" b="1" u="sng" dirty="0"/>
          </a:p>
          <a:p>
            <a:pPr marL="0" indent="0">
              <a:lnSpc>
                <a:spcPct val="90000"/>
              </a:lnSpc>
              <a:buNone/>
              <a:defRPr/>
            </a:pPr>
            <a:endParaRPr lang="en-US" altLang="fr-FR" sz="1200" b="1" u="sng" dirty="0"/>
          </a:p>
          <a:p>
            <a:pPr>
              <a:lnSpc>
                <a:spcPct val="90000"/>
              </a:lnSpc>
              <a:defRPr/>
            </a:pPr>
            <a:r>
              <a:rPr lang="en-US" altLang="en-US" sz="1200" dirty="0"/>
              <a:t>Consultation (Informative)</a:t>
            </a:r>
          </a:p>
          <a:p>
            <a:pPr>
              <a:lnSpc>
                <a:spcPct val="90000"/>
              </a:lnSpc>
              <a:defRPr/>
            </a:pPr>
            <a:r>
              <a:rPr lang="en-US" altLang="en-US" sz="1200" dirty="0" err="1"/>
              <a:t>Encadrement</a:t>
            </a:r>
            <a:r>
              <a:rPr lang="en-US" altLang="en-US" sz="1200" dirty="0"/>
              <a:t> </a:t>
            </a:r>
            <a:r>
              <a:rPr lang="en-US" altLang="en-US" sz="1200" dirty="0" err="1"/>
              <a:t>individuel</a:t>
            </a:r>
            <a:r>
              <a:rPr lang="en-US" altLang="en-US" sz="1200" dirty="0"/>
              <a:t> (</a:t>
            </a:r>
            <a:r>
              <a:rPr lang="en-US" altLang="en-US" sz="1200" i="1" dirty="0"/>
              <a:t>coaching</a:t>
            </a:r>
            <a:r>
              <a:rPr lang="en-US" altLang="en-US" sz="1200" dirty="0"/>
              <a:t>)</a:t>
            </a:r>
          </a:p>
          <a:p>
            <a:pPr>
              <a:lnSpc>
                <a:spcPct val="90000"/>
              </a:lnSpc>
              <a:defRPr/>
            </a:pPr>
            <a:r>
              <a:rPr lang="en-US" altLang="en-US" sz="1200" dirty="0"/>
              <a:t>Discussion </a:t>
            </a:r>
            <a:r>
              <a:rPr lang="en-US" altLang="en-US" sz="1200" dirty="0" err="1"/>
              <a:t>facilitée</a:t>
            </a:r>
            <a:r>
              <a:rPr lang="en-US" altLang="en-US" sz="1200" dirty="0"/>
              <a:t> (entre les parties)</a:t>
            </a:r>
          </a:p>
          <a:p>
            <a:pPr>
              <a:lnSpc>
                <a:spcPct val="90000"/>
              </a:lnSpc>
              <a:defRPr/>
            </a:pPr>
            <a:r>
              <a:rPr lang="en-US" altLang="en-US" sz="1200" dirty="0" err="1"/>
              <a:t>Médiation</a:t>
            </a:r>
            <a:endParaRPr lang="en-US" altLang="en-US" sz="1200" dirty="0"/>
          </a:p>
          <a:p>
            <a:pPr>
              <a:lnSpc>
                <a:spcPct val="90000"/>
              </a:lnSpc>
              <a:defRPr/>
            </a:pPr>
            <a:r>
              <a:rPr lang="en-US" altLang="en-US" sz="1200" dirty="0"/>
              <a:t>Conciliation</a:t>
            </a:r>
          </a:p>
          <a:p>
            <a:pPr>
              <a:lnSpc>
                <a:spcPct val="90000"/>
              </a:lnSpc>
              <a:defRPr/>
            </a:pPr>
            <a:r>
              <a:rPr lang="en-US" altLang="en-US" sz="1200" dirty="0"/>
              <a:t>Gestion de </a:t>
            </a:r>
            <a:r>
              <a:rPr lang="en-US" altLang="en-US" sz="1200" dirty="0" err="1"/>
              <a:t>conflits</a:t>
            </a:r>
            <a:r>
              <a:rPr lang="en-US" altLang="en-US" sz="1200" dirty="0"/>
              <a:t> de </a:t>
            </a:r>
            <a:r>
              <a:rPr lang="en-US" altLang="en-US" sz="1200" dirty="0" err="1"/>
              <a:t>groupes</a:t>
            </a:r>
            <a:r>
              <a:rPr lang="en-US" altLang="en-US" sz="1200" dirty="0"/>
              <a:t> / </a:t>
            </a:r>
            <a:r>
              <a:rPr lang="en-US" altLang="en-US" sz="1200" dirty="0" err="1"/>
              <a:t>d’équipes</a:t>
            </a:r>
            <a:endParaRPr lang="en-US" altLang="en-US" sz="1200" dirty="0"/>
          </a:p>
          <a:p>
            <a:pPr>
              <a:lnSpc>
                <a:spcPct val="90000"/>
              </a:lnSpc>
              <a:defRPr/>
            </a:pPr>
            <a:r>
              <a:rPr lang="en-US" altLang="en-US" sz="1200" dirty="0"/>
              <a:t>Formation (Ateliers)</a:t>
            </a:r>
          </a:p>
          <a:p>
            <a:pPr marL="0" indent="0">
              <a:lnSpc>
                <a:spcPct val="90000"/>
              </a:lnSpc>
              <a:buNone/>
              <a:defRPr/>
            </a:pPr>
            <a:endParaRPr lang="en-US" altLang="fr-FR" sz="1200" dirty="0"/>
          </a:p>
          <a:p>
            <a:pPr marL="0" indent="0">
              <a:lnSpc>
                <a:spcPct val="90000"/>
              </a:lnSpc>
              <a:buNone/>
              <a:defRPr/>
            </a:pPr>
            <a:r>
              <a:rPr lang="en-US" altLang="fr-FR" sz="1200" b="1" u="sng" dirty="0"/>
              <a:t>Nos </a:t>
            </a:r>
            <a:r>
              <a:rPr lang="en-US" altLang="fr-FR" sz="1200" b="1" u="sng" dirty="0" err="1"/>
              <a:t>valeurs</a:t>
            </a:r>
            <a:r>
              <a:rPr lang="en-US" altLang="fr-FR" sz="1200" b="1" u="sng" dirty="0"/>
              <a:t> </a:t>
            </a:r>
          </a:p>
          <a:p>
            <a:pPr marL="0" indent="0">
              <a:lnSpc>
                <a:spcPct val="90000"/>
              </a:lnSpc>
              <a:buNone/>
              <a:defRPr/>
            </a:pPr>
            <a:endParaRPr lang="en-US" altLang="fr-FR" sz="1200" b="1" u="sng" dirty="0"/>
          </a:p>
          <a:p>
            <a:pPr>
              <a:lnSpc>
                <a:spcPct val="90000"/>
              </a:lnSpc>
              <a:defRPr/>
            </a:pPr>
            <a:r>
              <a:rPr lang="en-US" altLang="fr-FR" sz="1200" dirty="0" err="1"/>
              <a:t>Écoute</a:t>
            </a:r>
            <a:r>
              <a:rPr lang="en-US" altLang="fr-FR" sz="1200" dirty="0"/>
              <a:t> - </a:t>
            </a:r>
            <a:r>
              <a:rPr lang="en-US" altLang="fr-FR" sz="1200" dirty="0" err="1"/>
              <a:t>Confiance</a:t>
            </a:r>
            <a:r>
              <a:rPr lang="en-US" altLang="fr-FR" sz="1200" dirty="0"/>
              <a:t> - Collaboration – Apprentissage - </a:t>
            </a:r>
            <a:r>
              <a:rPr lang="en-US" altLang="fr-FR" sz="1200" dirty="0" err="1"/>
              <a:t>Neutralité</a:t>
            </a:r>
            <a:endParaRPr lang="en-US" altLang="fr-FR" sz="1200" dirty="0"/>
          </a:p>
          <a:p>
            <a:pPr marL="0" indent="0">
              <a:lnSpc>
                <a:spcPct val="90000"/>
              </a:lnSpc>
              <a:buNone/>
              <a:defRPr/>
            </a:pPr>
            <a:endParaRPr lang="en-US" altLang="en-US" sz="1200" kern="0" dirty="0"/>
          </a:p>
          <a:p>
            <a:pPr marL="0" indent="0">
              <a:lnSpc>
                <a:spcPct val="90000"/>
              </a:lnSpc>
              <a:buFontTx/>
              <a:buNone/>
              <a:defRPr/>
            </a:pPr>
            <a:endParaRPr lang="en-US" altLang="fr-FR" sz="1200" kern="0" dirty="0"/>
          </a:p>
          <a:p>
            <a:pPr>
              <a:lnSpc>
                <a:spcPct val="90000"/>
              </a:lnSpc>
              <a:defRPr/>
            </a:pPr>
            <a:endParaRPr lang="en-US" altLang="fr-FR" sz="1200" kern="0" dirty="0"/>
          </a:p>
          <a:p>
            <a:pPr marL="0" indent="0">
              <a:lnSpc>
                <a:spcPct val="90000"/>
              </a:lnSpc>
              <a:buFontTx/>
              <a:buNone/>
              <a:defRPr/>
            </a:pPr>
            <a:endParaRPr lang="en-US" altLang="fr-FR" sz="1200" kern="0" dirty="0"/>
          </a:p>
          <a:p>
            <a:pPr marL="0" indent="0">
              <a:lnSpc>
                <a:spcPct val="90000"/>
              </a:lnSpc>
              <a:buFontTx/>
              <a:buNone/>
              <a:defRPr/>
            </a:pPr>
            <a:endParaRPr lang="en-US" sz="1200" kern="0" dirty="0"/>
          </a:p>
        </p:txBody>
      </p:sp>
      <p:sp>
        <p:nvSpPr>
          <p:cNvPr id="3" name="ZoneTexte 2">
            <a:extLst>
              <a:ext uri="{FF2B5EF4-FFF2-40B4-BE49-F238E27FC236}">
                <a16:creationId xmlns:a16="http://schemas.microsoft.com/office/drawing/2014/main" id="{0643E79B-ACCA-041F-99C9-E3E01BA32BD2}"/>
              </a:ext>
            </a:extLst>
          </p:cNvPr>
          <p:cNvSpPr txBox="1"/>
          <p:nvPr/>
        </p:nvSpPr>
        <p:spPr>
          <a:xfrm>
            <a:off x="1268361" y="2025445"/>
            <a:ext cx="3953326" cy="3046988"/>
          </a:xfrm>
          <a:prstGeom prst="rect">
            <a:avLst/>
          </a:prstGeom>
          <a:noFill/>
        </p:spPr>
        <p:txBody>
          <a:bodyPr wrap="none" rtlCol="0">
            <a:spAutoFit/>
          </a:bodyPr>
          <a:lstStyle/>
          <a:p>
            <a:r>
              <a:rPr lang="fr-CA" sz="3200" dirty="0">
                <a:solidFill>
                  <a:schemeClr val="accent5">
                    <a:lumMod val="75000"/>
                    <a:lumOff val="25000"/>
                  </a:schemeClr>
                </a:solidFill>
                <a:effectLst>
                  <a:outerShdw blurRad="38100" dist="38100" dir="2700000" algn="tl">
                    <a:srgbClr val="000000">
                      <a:alpha val="43137"/>
                    </a:srgbClr>
                  </a:outerShdw>
                </a:effectLst>
              </a:rPr>
              <a:t>Connecter </a:t>
            </a:r>
            <a:r>
              <a:rPr lang="fr-CA" sz="2000" dirty="0">
                <a:solidFill>
                  <a:schemeClr val="accent5">
                    <a:lumMod val="75000"/>
                    <a:lumOff val="25000"/>
                  </a:schemeClr>
                </a:solidFill>
                <a:effectLst>
                  <a:outerShdw blurRad="38100" dist="38100" dir="2700000" algn="tl">
                    <a:srgbClr val="000000">
                      <a:alpha val="43137"/>
                    </a:srgbClr>
                  </a:outerShdw>
                </a:effectLst>
              </a:rPr>
              <a:t>(Confiance)</a:t>
            </a:r>
          </a:p>
          <a:p>
            <a:endParaRPr lang="fr-CA" sz="3200" dirty="0">
              <a:solidFill>
                <a:schemeClr val="accent5">
                  <a:lumMod val="75000"/>
                  <a:lumOff val="25000"/>
                </a:schemeClr>
              </a:solidFill>
              <a:effectLst>
                <a:outerShdw blurRad="38100" dist="38100" dir="2700000" algn="tl">
                  <a:srgbClr val="000000">
                    <a:alpha val="43137"/>
                  </a:srgbClr>
                </a:outerShdw>
              </a:effectLst>
            </a:endParaRPr>
          </a:p>
          <a:p>
            <a:r>
              <a:rPr lang="fr-CA" sz="3200" dirty="0">
                <a:solidFill>
                  <a:schemeClr val="accent5">
                    <a:lumMod val="75000"/>
                    <a:lumOff val="25000"/>
                  </a:schemeClr>
                </a:solidFill>
                <a:effectLst>
                  <a:outerShdw blurRad="38100" dist="38100" dir="2700000" algn="tl">
                    <a:srgbClr val="000000">
                      <a:alpha val="43137"/>
                    </a:srgbClr>
                  </a:outerShdw>
                </a:effectLst>
              </a:rPr>
              <a:t>Valoriser </a:t>
            </a:r>
            <a:r>
              <a:rPr lang="fr-CA" sz="2000" dirty="0">
                <a:solidFill>
                  <a:schemeClr val="accent5">
                    <a:lumMod val="75000"/>
                    <a:lumOff val="25000"/>
                  </a:schemeClr>
                </a:solidFill>
                <a:effectLst>
                  <a:outerShdw blurRad="38100" dist="38100" dir="2700000" algn="tl">
                    <a:srgbClr val="000000">
                      <a:alpha val="43137"/>
                    </a:srgbClr>
                  </a:outerShdw>
                </a:effectLst>
              </a:rPr>
              <a:t>(Reconnaissance)</a:t>
            </a:r>
          </a:p>
          <a:p>
            <a:endParaRPr lang="fr-CA" sz="3200" dirty="0">
              <a:solidFill>
                <a:schemeClr val="accent5">
                  <a:lumMod val="75000"/>
                  <a:lumOff val="25000"/>
                </a:schemeClr>
              </a:solidFill>
              <a:effectLst>
                <a:outerShdw blurRad="38100" dist="38100" dir="2700000" algn="tl">
                  <a:srgbClr val="000000">
                    <a:alpha val="43137"/>
                  </a:srgbClr>
                </a:outerShdw>
              </a:effectLst>
            </a:endParaRPr>
          </a:p>
          <a:p>
            <a:r>
              <a:rPr lang="fr-CA" sz="3200" dirty="0">
                <a:solidFill>
                  <a:schemeClr val="accent5">
                    <a:lumMod val="75000"/>
                    <a:lumOff val="25000"/>
                  </a:schemeClr>
                </a:solidFill>
                <a:effectLst>
                  <a:outerShdw blurRad="38100" dist="38100" dir="2700000" algn="tl">
                    <a:srgbClr val="000000">
                      <a:alpha val="43137"/>
                    </a:srgbClr>
                  </a:outerShdw>
                </a:effectLst>
              </a:rPr>
              <a:t>Encourager </a:t>
            </a:r>
            <a:r>
              <a:rPr lang="fr-CA" sz="2000" dirty="0">
                <a:solidFill>
                  <a:schemeClr val="accent5">
                    <a:lumMod val="75000"/>
                    <a:lumOff val="25000"/>
                  </a:schemeClr>
                </a:solidFill>
                <a:effectLst>
                  <a:outerShdw blurRad="38100" dist="38100" dir="2700000" algn="tl">
                    <a:srgbClr val="000000">
                      <a:alpha val="43137"/>
                    </a:srgbClr>
                  </a:outerShdw>
                </a:effectLst>
              </a:rPr>
              <a:t>(Soutien)</a:t>
            </a:r>
          </a:p>
          <a:p>
            <a:endParaRPr lang="fr-CA" sz="3200" dirty="0">
              <a:solidFill>
                <a:schemeClr val="accent5">
                  <a:lumMod val="75000"/>
                  <a:lumOff val="25000"/>
                </a:schemeClr>
              </a:solidFill>
              <a:effectLst>
                <a:outerShdw blurRad="38100" dist="38100" dir="2700000" algn="tl">
                  <a:srgbClr val="000000">
                    <a:alpha val="43137"/>
                  </a:srgbClr>
                </a:outerShdw>
              </a:effectLst>
            </a:endParaRPr>
          </a:p>
        </p:txBody>
      </p:sp>
      <p:sp>
        <p:nvSpPr>
          <p:cNvPr id="2" name="Titre 1">
            <a:extLst>
              <a:ext uri="{FF2B5EF4-FFF2-40B4-BE49-F238E27FC236}">
                <a16:creationId xmlns:a16="http://schemas.microsoft.com/office/drawing/2014/main" id="{A87081D6-CAD0-78E4-FA73-B49F138F4B64}"/>
              </a:ext>
            </a:extLst>
          </p:cNvPr>
          <p:cNvSpPr>
            <a:spLocks noGrp="1"/>
          </p:cNvSpPr>
          <p:nvPr>
            <p:ph type="title"/>
          </p:nvPr>
        </p:nvSpPr>
        <p:spPr>
          <a:xfrm>
            <a:off x="379417" y="139155"/>
            <a:ext cx="9402465" cy="998984"/>
          </a:xfrm>
        </p:spPr>
        <p:txBody>
          <a:bodyPr/>
          <a:lstStyle/>
          <a:p>
            <a:r>
              <a:rPr lang="en-US" sz="2400" b="1" dirty="0">
                <a:solidFill>
                  <a:schemeClr val="tx2"/>
                </a:solidFill>
                <a:effectLst/>
                <a:latin typeface="Arial" pitchFamily="34" charset="0"/>
                <a:ea typeface="+mj-ea"/>
                <a:cs typeface="Arial" pitchFamily="34" charset="0"/>
              </a:rPr>
              <a:t>Comment </a:t>
            </a:r>
            <a:r>
              <a:rPr lang="en-US" sz="2400" b="1" dirty="0" err="1">
                <a:solidFill>
                  <a:schemeClr val="tx2"/>
                </a:solidFill>
                <a:effectLst/>
                <a:latin typeface="Arial" pitchFamily="34" charset="0"/>
                <a:ea typeface="+mj-ea"/>
                <a:cs typeface="Arial" pitchFamily="34" charset="0"/>
              </a:rPr>
              <a:t>intervenons</a:t>
            </a:r>
            <a:r>
              <a:rPr lang="en-US" sz="2400" b="1" dirty="0">
                <a:solidFill>
                  <a:schemeClr val="tx2"/>
                </a:solidFill>
                <a:effectLst/>
                <a:latin typeface="Arial" pitchFamily="34" charset="0"/>
                <a:ea typeface="+mj-ea"/>
                <a:cs typeface="Arial" pitchFamily="34" charset="0"/>
              </a:rPr>
              <a:t>-nous ?</a:t>
            </a:r>
            <a:endParaRPr lang="en-CA" dirty="0"/>
          </a:p>
        </p:txBody>
      </p:sp>
    </p:spTree>
    <p:extLst>
      <p:ext uri="{BB962C8B-B14F-4D97-AF65-F5344CB8AC3E}">
        <p14:creationId xmlns:p14="http://schemas.microsoft.com/office/powerpoint/2010/main" val="400849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8328658-F831-4291-94FF-97483337A2D1}"/>
              </a:ext>
            </a:extLst>
          </p:cNvPr>
          <p:cNvSpPr>
            <a:spLocks noGrp="1"/>
          </p:cNvSpPr>
          <p:nvPr>
            <p:ph type="title"/>
          </p:nvPr>
        </p:nvSpPr>
        <p:spPr>
          <a:xfrm>
            <a:off x="245305" y="116632"/>
            <a:ext cx="9402465" cy="998984"/>
          </a:xfrm>
        </p:spPr>
        <p:txBody>
          <a:bodyPr wrap="square" anchor="ctr">
            <a:normAutofit/>
          </a:bodyPr>
          <a:lstStyle/>
          <a:p>
            <a:r>
              <a:rPr lang="fr-CA" altLang="en-US" b="0" dirty="0"/>
              <a:t>Contact</a:t>
            </a:r>
          </a:p>
        </p:txBody>
      </p:sp>
      <p:sp>
        <p:nvSpPr>
          <p:cNvPr id="3" name="Content Placeholder 2">
            <a:extLst>
              <a:ext uri="{FF2B5EF4-FFF2-40B4-BE49-F238E27FC236}">
                <a16:creationId xmlns:a16="http://schemas.microsoft.com/office/drawing/2014/main" id="{1EED9B65-4E41-4ADD-8759-013CD544629A}"/>
              </a:ext>
              <a:ext uri="{C183D7F6-B498-43B3-948B-1728B52AA6E4}">
                <adec:decorative xmlns:adec="http://schemas.microsoft.com/office/drawing/2017/decorative" val="1"/>
              </a:ext>
            </a:extLst>
          </p:cNvPr>
          <p:cNvSpPr>
            <a:spLocks noGrp="1"/>
          </p:cNvSpPr>
          <p:nvPr>
            <p:ph sz="half" idx="1"/>
          </p:nvPr>
        </p:nvSpPr>
        <p:spPr>
          <a:xfrm>
            <a:off x="570271" y="393525"/>
            <a:ext cx="6341806" cy="4114800"/>
          </a:xfrm>
        </p:spPr>
        <p:txBody>
          <a:bodyPr wrap="square" anchor="t">
            <a:normAutofit/>
          </a:bodyPr>
          <a:lstStyle/>
          <a:p>
            <a:pPr marL="0" indent="0">
              <a:spcBef>
                <a:spcPct val="0"/>
              </a:spcBef>
              <a:buNone/>
              <a:defRPr/>
            </a:pPr>
            <a:endParaRPr lang="fr-CA" b="1" dirty="0"/>
          </a:p>
          <a:p>
            <a:pPr marL="0" indent="0">
              <a:spcBef>
                <a:spcPct val="0"/>
              </a:spcBef>
              <a:buNone/>
              <a:defRPr/>
            </a:pPr>
            <a:endParaRPr lang="fr-CA" b="1" dirty="0"/>
          </a:p>
          <a:p>
            <a:pPr marL="0" indent="0">
              <a:spcBef>
                <a:spcPct val="0"/>
              </a:spcBef>
              <a:buNone/>
              <a:defRPr/>
            </a:pPr>
            <a:r>
              <a:rPr lang="fr-CA" sz="2400" b="1" i="0" dirty="0">
                <a:effectLst/>
              </a:rPr>
              <a:t>Service de Gestion Informelle des Conflits</a:t>
            </a:r>
            <a:endParaRPr lang="fr-CA" sz="2400" b="0" i="0" u="sng" dirty="0">
              <a:effectLst/>
            </a:endParaRPr>
          </a:p>
          <a:p>
            <a:pPr marL="0" indent="0">
              <a:spcBef>
                <a:spcPct val="0"/>
              </a:spcBef>
              <a:buNone/>
              <a:defRPr/>
            </a:pPr>
            <a:endParaRPr lang="fr-CA" dirty="0"/>
          </a:p>
          <a:p>
            <a:pPr marL="0" indent="0">
              <a:spcBef>
                <a:spcPct val="0"/>
              </a:spcBef>
              <a:buNone/>
              <a:defRPr/>
            </a:pPr>
            <a:r>
              <a:rPr lang="fr-CA" dirty="0"/>
              <a:t>(819) </a:t>
            </a:r>
            <a:r>
              <a:rPr lang="fr-CA" b="0" i="0" dirty="0">
                <a:effectLst/>
              </a:rPr>
              <a:t>956-7724</a:t>
            </a:r>
            <a:endParaRPr lang="fr-CA" b="1" dirty="0"/>
          </a:p>
          <a:p>
            <a:pPr marL="0" indent="0">
              <a:spcBef>
                <a:spcPct val="0"/>
              </a:spcBef>
              <a:buNone/>
              <a:defRPr/>
            </a:pPr>
            <a:endParaRPr lang="fr-CA" dirty="0"/>
          </a:p>
          <a:p>
            <a:pPr marL="0" indent="0">
              <a:spcBef>
                <a:spcPct val="0"/>
              </a:spcBef>
              <a:buNone/>
              <a:defRPr/>
            </a:pPr>
            <a:r>
              <a:rPr lang="fr-CA" b="1" dirty="0"/>
              <a:t>Partout au Canada</a:t>
            </a:r>
            <a:endParaRPr lang="fr-CA" dirty="0">
              <a:hlinkClick r:id="rId3"/>
            </a:endParaRPr>
          </a:p>
          <a:p>
            <a:pPr>
              <a:spcBef>
                <a:spcPct val="0"/>
              </a:spcBef>
              <a:defRPr/>
            </a:pPr>
            <a:endParaRPr lang="en-CA" dirty="0"/>
          </a:p>
          <a:p>
            <a:pPr>
              <a:defRPr/>
            </a:pPr>
            <a:endParaRPr lang="en-CA" dirty="0"/>
          </a:p>
        </p:txBody>
      </p:sp>
      <p:pic>
        <p:nvPicPr>
          <p:cNvPr id="4" name="Espace réservé du contenu 3" descr="Fils colorés tissés ensemble">
            <a:extLst>
              <a:ext uri="{FF2B5EF4-FFF2-40B4-BE49-F238E27FC236}">
                <a16:creationId xmlns:a16="http://schemas.microsoft.com/office/drawing/2014/main" id="{DEF4CC8B-CB94-48F6-9E18-4DDFBD3367A9}"/>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7593" r="-2" b="-2"/>
          <a:stretch/>
        </p:blipFill>
        <p:spPr>
          <a:xfrm>
            <a:off x="7391400" y="987599"/>
            <a:ext cx="3784599" cy="3065525"/>
          </a:xfrm>
          <a:noFill/>
        </p:spPr>
      </p:pic>
      <p:sp>
        <p:nvSpPr>
          <p:cNvPr id="9" name="ZoneTexte 8">
            <a:extLst>
              <a:ext uri="{FF2B5EF4-FFF2-40B4-BE49-F238E27FC236}">
                <a16:creationId xmlns:a16="http://schemas.microsoft.com/office/drawing/2014/main" id="{8A946368-414D-44FF-AE1D-D4CCB350D6BD}"/>
              </a:ext>
            </a:extLst>
          </p:cNvPr>
          <p:cNvSpPr txBox="1"/>
          <p:nvPr/>
        </p:nvSpPr>
        <p:spPr>
          <a:xfrm>
            <a:off x="570271" y="3182163"/>
            <a:ext cx="5507036" cy="1477328"/>
          </a:xfrm>
          <a:prstGeom prst="rect">
            <a:avLst/>
          </a:prstGeom>
          <a:noFill/>
        </p:spPr>
        <p:txBody>
          <a:bodyPr wrap="square">
            <a:spAutoFit/>
          </a:bodyPr>
          <a:lstStyle/>
          <a:p>
            <a:pPr marL="0" marR="0">
              <a:spcBef>
                <a:spcPts val="0"/>
              </a:spcBef>
              <a:spcAft>
                <a:spcPts val="0"/>
              </a:spcAft>
            </a:pPr>
            <a:r>
              <a:rPr lang="en-CA" sz="1800" dirty="0">
                <a:effectLst/>
              </a:rPr>
              <a:t>''Il </a:t>
            </a:r>
            <a:r>
              <a:rPr lang="en-CA" sz="1800" dirty="0" err="1">
                <a:effectLst/>
              </a:rPr>
              <a:t>n'y</a:t>
            </a:r>
            <a:r>
              <a:rPr lang="en-CA" sz="1800" dirty="0">
                <a:effectLst/>
              </a:rPr>
              <a:t> a pas deux </a:t>
            </a:r>
            <a:r>
              <a:rPr lang="en-CA" sz="1800" dirty="0" err="1">
                <a:effectLst/>
              </a:rPr>
              <a:t>personnes</a:t>
            </a:r>
            <a:r>
              <a:rPr lang="en-CA" sz="1800" dirty="0">
                <a:effectLst/>
              </a:rPr>
              <a:t> qui ne </a:t>
            </a:r>
            <a:r>
              <a:rPr lang="en-CA" sz="1800" dirty="0" err="1">
                <a:effectLst/>
              </a:rPr>
              <a:t>s'entendent</a:t>
            </a:r>
            <a:r>
              <a:rPr lang="en-CA" sz="1800" dirty="0">
                <a:effectLst/>
              </a:rPr>
              <a:t> pas, il y a </a:t>
            </a:r>
            <a:r>
              <a:rPr lang="en-CA" sz="1800" dirty="0" err="1">
                <a:effectLst/>
              </a:rPr>
              <a:t>seulement</a:t>
            </a:r>
            <a:r>
              <a:rPr lang="en-CA" sz="1800" dirty="0">
                <a:effectLst/>
              </a:rPr>
              <a:t> deux </a:t>
            </a:r>
            <a:r>
              <a:rPr lang="en-CA" sz="1800" dirty="0" err="1">
                <a:effectLst/>
              </a:rPr>
              <a:t>personnes</a:t>
            </a:r>
            <a:r>
              <a:rPr lang="en-CA" sz="1800" dirty="0">
                <a:effectLst/>
              </a:rPr>
              <a:t> qui </a:t>
            </a:r>
            <a:r>
              <a:rPr lang="en-CA" sz="1800" dirty="0" err="1">
                <a:effectLst/>
              </a:rPr>
              <a:t>n'ont</a:t>
            </a:r>
            <a:r>
              <a:rPr lang="en-CA" sz="1800" dirty="0">
                <a:effectLst/>
              </a:rPr>
              <a:t> pas </a:t>
            </a:r>
            <a:r>
              <a:rPr lang="en-CA" sz="1800" dirty="0" err="1">
                <a:effectLst/>
              </a:rPr>
              <a:t>discuté</a:t>
            </a:r>
            <a:r>
              <a:rPr lang="en-CA" sz="1800" dirty="0">
                <a:effectLst/>
              </a:rPr>
              <a:t>.‘’ </a:t>
            </a:r>
          </a:p>
          <a:p>
            <a:pPr marL="0" marR="0">
              <a:spcBef>
                <a:spcPts val="0"/>
              </a:spcBef>
              <a:spcAft>
                <a:spcPts val="0"/>
              </a:spcAft>
            </a:pPr>
            <a:endParaRPr lang="en-CA" dirty="0"/>
          </a:p>
          <a:p>
            <a:pPr marL="0" marR="0">
              <a:spcBef>
                <a:spcPts val="0"/>
              </a:spcBef>
              <a:spcAft>
                <a:spcPts val="0"/>
              </a:spcAft>
            </a:pPr>
            <a:r>
              <a:rPr lang="en-CA" sz="1800" dirty="0" err="1">
                <a:effectLst/>
              </a:rPr>
              <a:t>Proverbe</a:t>
            </a:r>
            <a:r>
              <a:rPr lang="en-CA" sz="1800" dirty="0">
                <a:effectLst/>
              </a:rPr>
              <a:t> </a:t>
            </a:r>
            <a:r>
              <a:rPr lang="en-CA" sz="1800" dirty="0" err="1">
                <a:effectLst/>
              </a:rPr>
              <a:t>wolof</a:t>
            </a:r>
            <a:endParaRPr lang="fr-CA" sz="1800" dirty="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8328658-F831-4291-94FF-97483337A2D1}"/>
              </a:ext>
            </a:extLst>
          </p:cNvPr>
          <p:cNvSpPr>
            <a:spLocks noGrp="1"/>
          </p:cNvSpPr>
          <p:nvPr>
            <p:ph type="title"/>
          </p:nvPr>
        </p:nvSpPr>
        <p:spPr>
          <a:xfrm>
            <a:off x="245305" y="116632"/>
            <a:ext cx="9402465" cy="998984"/>
          </a:xfrm>
        </p:spPr>
        <p:txBody>
          <a:bodyPr wrap="square" anchor="ctr">
            <a:normAutofit/>
          </a:bodyPr>
          <a:lstStyle/>
          <a:p>
            <a:r>
              <a:rPr lang="fr-CA" altLang="en-US" dirty="0"/>
              <a:t>La difficulté de se comprendre</a:t>
            </a:r>
          </a:p>
        </p:txBody>
      </p:sp>
      <p:sp>
        <p:nvSpPr>
          <p:cNvPr id="3" name="Content Placeholder 2">
            <a:extLst>
              <a:ext uri="{FF2B5EF4-FFF2-40B4-BE49-F238E27FC236}">
                <a16:creationId xmlns:a16="http://schemas.microsoft.com/office/drawing/2014/main" id="{1EED9B65-4E41-4ADD-8759-013CD544629A}"/>
              </a:ext>
            </a:extLst>
          </p:cNvPr>
          <p:cNvSpPr>
            <a:spLocks noGrp="1"/>
          </p:cNvSpPr>
          <p:nvPr>
            <p:ph sz="half" idx="1"/>
          </p:nvPr>
        </p:nvSpPr>
        <p:spPr>
          <a:xfrm>
            <a:off x="916808" y="904567"/>
            <a:ext cx="5392735" cy="3977383"/>
          </a:xfrm>
        </p:spPr>
        <p:txBody>
          <a:bodyPr wrap="square" anchor="t">
            <a:normAutofit fontScale="85000" lnSpcReduction="20000"/>
          </a:bodyPr>
          <a:lstStyle/>
          <a:p>
            <a:pPr marL="0" indent="0">
              <a:spcBef>
                <a:spcPct val="0"/>
              </a:spcBef>
              <a:buNone/>
              <a:defRPr/>
            </a:pPr>
            <a:endParaRPr lang="fr-CA" b="1" dirty="0"/>
          </a:p>
          <a:p>
            <a:pPr marL="0" indent="0">
              <a:spcBef>
                <a:spcPct val="0"/>
              </a:spcBef>
              <a:buNone/>
              <a:defRPr/>
            </a:pPr>
            <a:endParaRPr lang="fr-CA" b="1" dirty="0"/>
          </a:p>
          <a:p>
            <a:pPr marL="0" marR="0" indent="0">
              <a:spcBef>
                <a:spcPts val="0"/>
              </a:spcBef>
              <a:spcAft>
                <a:spcPts val="0"/>
              </a:spcAft>
              <a:buNone/>
            </a:pPr>
            <a:r>
              <a:rPr lang="fr-CA" sz="1800" i="1" dirty="0">
                <a:solidFill>
                  <a:srgbClr val="282828"/>
                </a:solidFill>
                <a:effectLst/>
                <a:latin typeface="Segoe UI" panose="020B0502040204020203" pitchFamily="34" charset="0"/>
              </a:rPr>
              <a:t>« Entre</a:t>
            </a:r>
            <a:endParaRPr lang="fr-CA" sz="1800" dirty="0">
              <a:solidFill>
                <a:srgbClr val="282828"/>
              </a:solidFill>
              <a:effectLst/>
              <a:latin typeface="Segoe UI" panose="020B0502040204020203" pitchFamily="34" charset="0"/>
            </a:endParaRPr>
          </a:p>
          <a:p>
            <a:pPr marL="0" marR="0" indent="0">
              <a:spcBef>
                <a:spcPts val="0"/>
              </a:spcBef>
              <a:spcAft>
                <a:spcPts val="0"/>
              </a:spcAft>
              <a:buNone/>
            </a:pPr>
            <a:endParaRPr lang="fr-CA" sz="1800" i="1" dirty="0">
              <a:solidFill>
                <a:srgbClr val="282828"/>
              </a:solidFill>
              <a:effectLst/>
              <a:latin typeface="Segoe UI" panose="020B0502040204020203" pitchFamily="34" charset="0"/>
            </a:endParaRPr>
          </a:p>
          <a:p>
            <a:pPr marL="0" marR="0" indent="0">
              <a:spcBef>
                <a:spcPts val="0"/>
              </a:spcBef>
              <a:spcAft>
                <a:spcPts val="0"/>
              </a:spcAft>
              <a:buNone/>
            </a:pPr>
            <a:r>
              <a:rPr lang="fr-CA" sz="1800" i="1" dirty="0">
                <a:solidFill>
                  <a:srgbClr val="282828"/>
                </a:solidFill>
                <a:effectLst/>
                <a:latin typeface="Segoe UI" panose="020B0502040204020203" pitchFamily="34" charset="0"/>
              </a:rPr>
              <a:t>Ce que je pense,</a:t>
            </a:r>
            <a:endParaRPr lang="fr-CA" sz="1800" dirty="0">
              <a:solidFill>
                <a:srgbClr val="282828"/>
              </a:solidFill>
              <a:effectLst/>
              <a:latin typeface="Segoe UI" panose="020B0502040204020203" pitchFamily="34" charset="0"/>
            </a:endParaRPr>
          </a:p>
          <a:p>
            <a:pPr marL="0" marR="0" indent="0">
              <a:spcBef>
                <a:spcPts val="0"/>
              </a:spcBef>
              <a:spcAft>
                <a:spcPts val="0"/>
              </a:spcAft>
              <a:buNone/>
            </a:pPr>
            <a:r>
              <a:rPr lang="fr-CA" sz="1800" i="1" dirty="0">
                <a:solidFill>
                  <a:srgbClr val="282828"/>
                </a:solidFill>
                <a:effectLst/>
                <a:latin typeface="Segoe UI" panose="020B0502040204020203" pitchFamily="34" charset="0"/>
              </a:rPr>
              <a:t>Ce que je veux dire,</a:t>
            </a:r>
            <a:endParaRPr lang="fr-CA" sz="1800" dirty="0">
              <a:solidFill>
                <a:srgbClr val="282828"/>
              </a:solidFill>
              <a:effectLst/>
              <a:latin typeface="Segoe UI" panose="020B0502040204020203" pitchFamily="34" charset="0"/>
            </a:endParaRPr>
          </a:p>
          <a:p>
            <a:pPr marL="0" marR="0" indent="0">
              <a:spcBef>
                <a:spcPts val="0"/>
              </a:spcBef>
              <a:spcAft>
                <a:spcPts val="0"/>
              </a:spcAft>
              <a:buNone/>
            </a:pPr>
            <a:r>
              <a:rPr lang="fr-CA" sz="1800" i="1" dirty="0">
                <a:solidFill>
                  <a:srgbClr val="282828"/>
                </a:solidFill>
                <a:effectLst/>
                <a:latin typeface="Segoe UI" panose="020B0502040204020203" pitchFamily="34" charset="0"/>
              </a:rPr>
              <a:t>Ce que je crois dire,</a:t>
            </a:r>
            <a:endParaRPr lang="fr-CA" sz="1800" dirty="0">
              <a:solidFill>
                <a:srgbClr val="282828"/>
              </a:solidFill>
              <a:effectLst/>
              <a:latin typeface="Segoe UI" panose="020B0502040204020203" pitchFamily="34" charset="0"/>
            </a:endParaRPr>
          </a:p>
          <a:p>
            <a:pPr marL="0" marR="0" indent="0">
              <a:spcBef>
                <a:spcPts val="0"/>
              </a:spcBef>
              <a:spcAft>
                <a:spcPts val="0"/>
              </a:spcAft>
              <a:buNone/>
            </a:pPr>
            <a:r>
              <a:rPr lang="fr-CA" sz="1800" i="1" dirty="0">
                <a:solidFill>
                  <a:srgbClr val="282828"/>
                </a:solidFill>
                <a:effectLst/>
                <a:latin typeface="Segoe UI" panose="020B0502040204020203" pitchFamily="34" charset="0"/>
              </a:rPr>
              <a:t>Ce que je dis,</a:t>
            </a:r>
            <a:endParaRPr lang="fr-CA" sz="1800" dirty="0">
              <a:solidFill>
                <a:srgbClr val="282828"/>
              </a:solidFill>
              <a:effectLst/>
              <a:latin typeface="Segoe UI" panose="020B0502040204020203" pitchFamily="34" charset="0"/>
            </a:endParaRPr>
          </a:p>
          <a:p>
            <a:pPr marL="0" marR="0" indent="0">
              <a:spcBef>
                <a:spcPts val="0"/>
              </a:spcBef>
              <a:spcAft>
                <a:spcPts val="0"/>
              </a:spcAft>
              <a:buNone/>
            </a:pPr>
            <a:r>
              <a:rPr lang="fr-CA" sz="1800" i="1" dirty="0">
                <a:solidFill>
                  <a:srgbClr val="282828"/>
                </a:solidFill>
                <a:effectLst/>
                <a:latin typeface="Segoe UI" panose="020B0502040204020203" pitchFamily="34" charset="0"/>
              </a:rPr>
              <a:t>Ce que vous avez envie d’entendre,</a:t>
            </a:r>
            <a:endParaRPr lang="fr-CA" sz="1800" dirty="0">
              <a:solidFill>
                <a:srgbClr val="282828"/>
              </a:solidFill>
              <a:effectLst/>
              <a:latin typeface="Segoe UI" panose="020B0502040204020203" pitchFamily="34" charset="0"/>
            </a:endParaRPr>
          </a:p>
          <a:p>
            <a:pPr marL="0" marR="0" indent="0">
              <a:spcBef>
                <a:spcPts val="0"/>
              </a:spcBef>
              <a:spcAft>
                <a:spcPts val="0"/>
              </a:spcAft>
              <a:buNone/>
            </a:pPr>
            <a:r>
              <a:rPr lang="fr-CA" sz="1800" i="1" dirty="0">
                <a:solidFill>
                  <a:srgbClr val="282828"/>
                </a:solidFill>
                <a:effectLst/>
                <a:latin typeface="Segoe UI" panose="020B0502040204020203" pitchFamily="34" charset="0"/>
              </a:rPr>
              <a:t>Ce que vous croyez entendre,</a:t>
            </a:r>
            <a:endParaRPr lang="fr-CA" sz="1800" dirty="0">
              <a:solidFill>
                <a:srgbClr val="282828"/>
              </a:solidFill>
              <a:effectLst/>
              <a:latin typeface="Segoe UI" panose="020B0502040204020203" pitchFamily="34" charset="0"/>
            </a:endParaRPr>
          </a:p>
          <a:p>
            <a:pPr marL="0" marR="0" indent="0">
              <a:spcBef>
                <a:spcPts val="0"/>
              </a:spcBef>
              <a:spcAft>
                <a:spcPts val="0"/>
              </a:spcAft>
              <a:buNone/>
            </a:pPr>
            <a:r>
              <a:rPr lang="fr-CA" sz="1800" i="1" dirty="0">
                <a:solidFill>
                  <a:srgbClr val="282828"/>
                </a:solidFill>
                <a:effectLst/>
                <a:latin typeface="Segoe UI" panose="020B0502040204020203" pitchFamily="34" charset="0"/>
              </a:rPr>
              <a:t>Ce que vous entendez,</a:t>
            </a:r>
            <a:endParaRPr lang="fr-CA" sz="1800" dirty="0">
              <a:solidFill>
                <a:srgbClr val="282828"/>
              </a:solidFill>
              <a:effectLst/>
              <a:latin typeface="Segoe UI" panose="020B0502040204020203" pitchFamily="34" charset="0"/>
            </a:endParaRPr>
          </a:p>
          <a:p>
            <a:pPr marL="0" marR="0" indent="0">
              <a:spcBef>
                <a:spcPts val="0"/>
              </a:spcBef>
              <a:spcAft>
                <a:spcPts val="0"/>
              </a:spcAft>
              <a:buNone/>
            </a:pPr>
            <a:r>
              <a:rPr lang="fr-CA" sz="1800" i="1" dirty="0">
                <a:solidFill>
                  <a:srgbClr val="282828"/>
                </a:solidFill>
                <a:effectLst/>
                <a:latin typeface="Segoe UI" panose="020B0502040204020203" pitchFamily="34" charset="0"/>
              </a:rPr>
              <a:t>Ce que vous avez envie de comprendre,</a:t>
            </a:r>
            <a:endParaRPr lang="fr-CA" sz="1800" dirty="0">
              <a:solidFill>
                <a:srgbClr val="282828"/>
              </a:solidFill>
              <a:effectLst/>
              <a:latin typeface="Segoe UI" panose="020B0502040204020203" pitchFamily="34" charset="0"/>
            </a:endParaRPr>
          </a:p>
          <a:p>
            <a:pPr marL="0" marR="0" indent="0">
              <a:spcBef>
                <a:spcPts val="0"/>
              </a:spcBef>
              <a:spcAft>
                <a:spcPts val="0"/>
              </a:spcAft>
              <a:buNone/>
            </a:pPr>
            <a:r>
              <a:rPr lang="fr-CA" sz="1800" i="1" dirty="0">
                <a:solidFill>
                  <a:srgbClr val="282828"/>
                </a:solidFill>
                <a:effectLst/>
                <a:latin typeface="Segoe UI" panose="020B0502040204020203" pitchFamily="34" charset="0"/>
              </a:rPr>
              <a:t>Ce que vous croyez comprendre,</a:t>
            </a:r>
            <a:endParaRPr lang="fr-CA" sz="1800" dirty="0">
              <a:solidFill>
                <a:srgbClr val="282828"/>
              </a:solidFill>
              <a:effectLst/>
              <a:latin typeface="Segoe UI" panose="020B0502040204020203" pitchFamily="34" charset="0"/>
            </a:endParaRPr>
          </a:p>
          <a:p>
            <a:pPr marL="0" marR="0" indent="0">
              <a:spcBef>
                <a:spcPts val="0"/>
              </a:spcBef>
              <a:spcAft>
                <a:spcPts val="0"/>
              </a:spcAft>
              <a:buNone/>
            </a:pPr>
            <a:r>
              <a:rPr lang="fr-CA" sz="1800" i="1" dirty="0">
                <a:solidFill>
                  <a:srgbClr val="282828"/>
                </a:solidFill>
                <a:effectLst/>
                <a:latin typeface="Segoe UI" panose="020B0502040204020203" pitchFamily="34" charset="0"/>
              </a:rPr>
              <a:t>Ce que vous comprenez,</a:t>
            </a:r>
            <a:endParaRPr lang="fr-CA" sz="1800" dirty="0">
              <a:solidFill>
                <a:srgbClr val="282828"/>
              </a:solidFill>
              <a:effectLst/>
              <a:latin typeface="Segoe UI" panose="020B0502040204020203" pitchFamily="34" charset="0"/>
            </a:endParaRPr>
          </a:p>
          <a:p>
            <a:pPr marL="0" marR="0" indent="0">
              <a:spcBef>
                <a:spcPts val="0"/>
              </a:spcBef>
              <a:spcAft>
                <a:spcPts val="0"/>
              </a:spcAft>
              <a:buNone/>
            </a:pPr>
            <a:endParaRPr lang="fr-CA" sz="1800" i="1" dirty="0">
              <a:solidFill>
                <a:srgbClr val="282828"/>
              </a:solidFill>
              <a:effectLst/>
              <a:latin typeface="Segoe UI" panose="020B0502040204020203" pitchFamily="34" charset="0"/>
            </a:endParaRPr>
          </a:p>
          <a:p>
            <a:pPr marL="0" marR="0" indent="0">
              <a:spcBef>
                <a:spcPts val="0"/>
              </a:spcBef>
              <a:spcAft>
                <a:spcPts val="0"/>
              </a:spcAft>
              <a:buNone/>
            </a:pPr>
            <a:r>
              <a:rPr lang="fr-CA" sz="1800" i="1" dirty="0">
                <a:solidFill>
                  <a:srgbClr val="282828"/>
                </a:solidFill>
                <a:effectLst/>
                <a:latin typeface="Segoe UI" panose="020B0502040204020203" pitchFamily="34" charset="0"/>
              </a:rPr>
              <a:t>Il y a dix possibilités que l’on ait des difficultés à communiquer, mais essayons quand même… »</a:t>
            </a:r>
          </a:p>
          <a:p>
            <a:pPr marL="0" marR="0">
              <a:spcBef>
                <a:spcPts val="0"/>
              </a:spcBef>
              <a:spcAft>
                <a:spcPts val="0"/>
              </a:spcAft>
            </a:pPr>
            <a:endParaRPr lang="fr-CA" sz="1800" i="1" dirty="0">
              <a:solidFill>
                <a:srgbClr val="282828"/>
              </a:solidFill>
              <a:latin typeface="Segoe UI" panose="020B0502040204020203" pitchFamily="34" charset="0"/>
            </a:endParaRPr>
          </a:p>
          <a:p>
            <a:pPr marL="0" indent="0">
              <a:spcBef>
                <a:spcPts val="0"/>
              </a:spcBef>
              <a:spcAft>
                <a:spcPts val="0"/>
              </a:spcAft>
              <a:buNone/>
            </a:pPr>
            <a:r>
              <a:rPr lang="fr-CA" sz="1800" dirty="0">
                <a:effectLst/>
                <a:latin typeface="Segoe UI" panose="020B0502040204020203" pitchFamily="34" charset="0"/>
              </a:rPr>
              <a:t>Bernard </a:t>
            </a:r>
            <a:r>
              <a:rPr lang="fr-CA" sz="1800" dirty="0" err="1">
                <a:effectLst/>
                <a:latin typeface="Segoe UI" panose="020B0502040204020203" pitchFamily="34" charset="0"/>
              </a:rPr>
              <a:t>Werber</a:t>
            </a:r>
            <a:r>
              <a:rPr lang="fr-CA" sz="1800" dirty="0">
                <a:effectLst/>
                <a:latin typeface="Segoe UI" panose="020B0502040204020203" pitchFamily="34" charset="0"/>
              </a:rPr>
              <a:t> « </a:t>
            </a:r>
            <a:r>
              <a:rPr lang="fr-CA" sz="1800" i="1" dirty="0">
                <a:effectLst/>
                <a:latin typeface="Segoe UI" panose="020B0502040204020203" pitchFamily="34" charset="0"/>
              </a:rPr>
              <a:t>L’Encyclopédie du Savoir Relatif et Absolu</a:t>
            </a:r>
            <a:r>
              <a:rPr lang="fr-CA" sz="1800" dirty="0">
                <a:effectLst/>
                <a:latin typeface="Segoe UI" panose="020B0502040204020203" pitchFamily="34" charset="0"/>
              </a:rPr>
              <a:t> » </a:t>
            </a:r>
          </a:p>
          <a:p>
            <a:pPr marL="0" marR="0">
              <a:spcBef>
                <a:spcPts val="0"/>
              </a:spcBef>
              <a:spcAft>
                <a:spcPts val="0"/>
              </a:spcAft>
            </a:pPr>
            <a:endParaRPr lang="fr-CA" sz="1800" dirty="0">
              <a:solidFill>
                <a:srgbClr val="282828"/>
              </a:solidFill>
              <a:effectLst/>
              <a:latin typeface="Segoe UI" panose="020B0502040204020203" pitchFamily="34" charset="0"/>
            </a:endParaRPr>
          </a:p>
          <a:p>
            <a:pPr marL="0" indent="0">
              <a:spcBef>
                <a:spcPct val="0"/>
              </a:spcBef>
              <a:buNone/>
              <a:defRPr/>
            </a:pPr>
            <a:endParaRPr lang="fr-CA" dirty="0"/>
          </a:p>
          <a:p>
            <a:pPr marL="0" indent="0">
              <a:spcBef>
                <a:spcPct val="0"/>
              </a:spcBef>
              <a:buNone/>
              <a:defRPr/>
            </a:pPr>
            <a:endParaRPr lang="fr-CA" dirty="0"/>
          </a:p>
          <a:p>
            <a:pPr marL="0" indent="0">
              <a:spcBef>
                <a:spcPct val="0"/>
              </a:spcBef>
              <a:buNone/>
              <a:defRPr/>
            </a:pPr>
            <a:endParaRPr lang="fr-CA" dirty="0"/>
          </a:p>
          <a:p>
            <a:pPr>
              <a:spcBef>
                <a:spcPct val="0"/>
              </a:spcBef>
              <a:defRPr/>
            </a:pPr>
            <a:endParaRPr lang="en-CA" dirty="0"/>
          </a:p>
          <a:p>
            <a:pPr>
              <a:defRPr/>
            </a:pPr>
            <a:endParaRPr lang="en-CA" dirty="0"/>
          </a:p>
        </p:txBody>
      </p:sp>
      <p:pic>
        <p:nvPicPr>
          <p:cNvPr id="1026" name="Picture 2" descr="image">
            <a:extLst>
              <a:ext uri="{FF2B5EF4-FFF2-40B4-BE49-F238E27FC236}">
                <a16:creationId xmlns:a16="http://schemas.microsoft.com/office/drawing/2014/main" id="{AD1E5F48-4F6B-518B-65D4-201809A91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858" y="1115616"/>
            <a:ext cx="3953336" cy="423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81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B53B4F9-D6E8-4802-909D-3C4FB25EEA95}"/>
              </a:ext>
            </a:extLst>
          </p:cNvPr>
          <p:cNvSpPr>
            <a:spLocks noGrp="1"/>
          </p:cNvSpPr>
          <p:nvPr>
            <p:ph type="title"/>
          </p:nvPr>
        </p:nvSpPr>
        <p:spPr/>
        <p:txBody>
          <a:bodyPr/>
          <a:lstStyle/>
          <a:p>
            <a:r>
              <a:rPr lang="fr-CA" altLang="en-US" sz="2400" dirty="0"/>
              <a:t>Conversations difficiles ?</a:t>
            </a:r>
            <a:endParaRPr lang="en-CA" altLang="en-US" dirty="0"/>
          </a:p>
        </p:txBody>
      </p:sp>
      <p:pic>
        <p:nvPicPr>
          <p:cNvPr id="12292" name="Content Placeholder 1">
            <a:extLst>
              <a:ext uri="{FF2B5EF4-FFF2-40B4-BE49-F238E27FC236}">
                <a16:creationId xmlns:a16="http://schemas.microsoft.com/office/drawing/2014/main" id="{5FC78728-B787-4CCF-A8F0-1BE15BC2F2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5213" y="1231901"/>
            <a:ext cx="2590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4">
            <a:extLst>
              <a:ext uri="{FF2B5EF4-FFF2-40B4-BE49-F238E27FC236}">
                <a16:creationId xmlns:a16="http://schemas.microsoft.com/office/drawing/2014/main" id="{B45FC2AC-2C1F-426C-8163-DC99875A7419}"/>
              </a:ext>
            </a:extLst>
          </p:cNvPr>
          <p:cNvSpPr>
            <a:spLocks noChangeArrowheads="1"/>
          </p:cNvSpPr>
          <p:nvPr/>
        </p:nvSpPr>
        <p:spPr bwMode="auto">
          <a:xfrm>
            <a:off x="4979989" y="1175456"/>
            <a:ext cx="53736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300"/>
              </a:spcBef>
              <a:buNone/>
            </a:pPr>
            <a:r>
              <a:rPr lang="fr-FR" altLang="en-US" sz="2000" dirty="0">
                <a:solidFill>
                  <a:srgbClr val="002060"/>
                </a:solidFill>
                <a:latin typeface="Arial Narrow" panose="020B0606020202030204" pitchFamily="34" charset="0"/>
                <a:cs typeface="Calibri" panose="020F0502020204030204" pitchFamily="34" charset="0"/>
              </a:rPr>
              <a:t>Je m’apprête à fournir une rétroaction de nature délicate à un employé. Comment puis-je lui partager ? </a:t>
            </a:r>
          </a:p>
        </p:txBody>
      </p:sp>
      <p:sp>
        <p:nvSpPr>
          <p:cNvPr id="12294" name="TextBox 1">
            <a:extLst>
              <a:ext uri="{FF2B5EF4-FFF2-40B4-BE49-F238E27FC236}">
                <a16:creationId xmlns:a16="http://schemas.microsoft.com/office/drawing/2014/main" id="{092B5319-4573-48DA-96D2-D8835FE99F2E}"/>
              </a:ext>
            </a:extLst>
          </p:cNvPr>
          <p:cNvSpPr txBox="1">
            <a:spLocks noChangeArrowheads="1"/>
          </p:cNvSpPr>
          <p:nvPr/>
        </p:nvSpPr>
        <p:spPr bwMode="auto">
          <a:xfrm>
            <a:off x="425892" y="3107799"/>
            <a:ext cx="4822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en-US" sz="2000" dirty="0">
                <a:solidFill>
                  <a:srgbClr val="002060"/>
                </a:solidFill>
                <a:latin typeface="Arial Narrow" panose="020B0606020202030204" pitchFamily="34" charset="0"/>
                <a:cs typeface="Calibri" panose="020F0502020204030204" pitchFamily="34" charset="0"/>
              </a:rPr>
              <a:t>Il y a beaucoup de tensions et de divisions au sein de mon équipe. Comment agir ? </a:t>
            </a:r>
          </a:p>
        </p:txBody>
      </p:sp>
      <p:sp>
        <p:nvSpPr>
          <p:cNvPr id="12295" name="TextBox 2">
            <a:extLst>
              <a:ext uri="{FF2B5EF4-FFF2-40B4-BE49-F238E27FC236}">
                <a16:creationId xmlns:a16="http://schemas.microsoft.com/office/drawing/2014/main" id="{56DD8DD8-1FAB-4C09-91A8-FFEDD6B021B3}"/>
              </a:ext>
            </a:extLst>
          </p:cNvPr>
          <p:cNvSpPr txBox="1">
            <a:spLocks noChangeArrowheads="1"/>
          </p:cNvSpPr>
          <p:nvPr/>
        </p:nvSpPr>
        <p:spPr bwMode="auto">
          <a:xfrm>
            <a:off x="4560086" y="4774604"/>
            <a:ext cx="67786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en-US" sz="2000" dirty="0">
                <a:solidFill>
                  <a:srgbClr val="002060"/>
                </a:solidFill>
                <a:latin typeface="Arial Narrow" panose="020B0606020202030204" pitchFamily="34" charset="0"/>
                <a:cs typeface="Calibri" panose="020F0502020204030204" pitchFamily="34" charset="0"/>
              </a:rPr>
              <a:t>Je ne m’entends pas bien avec ma collègue. Comment lui dire ? </a:t>
            </a:r>
          </a:p>
        </p:txBody>
      </p:sp>
      <p:pic>
        <p:nvPicPr>
          <p:cNvPr id="12296" name="Picture 4">
            <a:extLst>
              <a:ext uri="{FF2B5EF4-FFF2-40B4-BE49-F238E27FC236}">
                <a16:creationId xmlns:a16="http://schemas.microsoft.com/office/drawing/2014/main" id="{F902A30F-D182-45AA-B4C0-32607C4D73F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9795" y="2541023"/>
            <a:ext cx="2847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a:extLst>
              <a:ext uri="{FF2B5EF4-FFF2-40B4-BE49-F238E27FC236}">
                <a16:creationId xmlns:a16="http://schemas.microsoft.com/office/drawing/2014/main" id="{556937E7-CC1E-EA61-14AF-5942AC2F94C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9" y="4016053"/>
            <a:ext cx="2623242" cy="14755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noChangeArrowheads="1"/>
          </p:cNvSpPr>
          <p:nvPr>
            <p:ph type="title"/>
            <p:custDataLst>
              <p:tags r:id="rId1"/>
            </p:custDataLst>
          </p:nvPr>
        </p:nvSpPr>
        <p:spPr>
          <a:xfrm>
            <a:off x="2072640" y="365126"/>
            <a:ext cx="8028210" cy="548640"/>
          </a:xfrm>
        </p:spPr>
        <p:txBody>
          <a:bodyPr anchor="t">
            <a:normAutofit/>
          </a:bodyPr>
          <a:lstStyle/>
          <a:p>
            <a:r>
              <a:rPr lang="en-CA" altLang="en-US" dirty="0"/>
              <a:t>Les sources du </a:t>
            </a:r>
            <a:r>
              <a:rPr lang="en-CA" altLang="en-US" dirty="0" err="1"/>
              <a:t>conflit</a:t>
            </a:r>
            <a:r>
              <a:rPr lang="en-CA" altLang="en-US" dirty="0"/>
              <a:t> </a:t>
            </a:r>
          </a:p>
        </p:txBody>
      </p:sp>
      <p:sp>
        <p:nvSpPr>
          <p:cNvPr id="44035" name="Content Placeholder 2"/>
          <p:cNvSpPr>
            <a:spLocks noGrp="1"/>
          </p:cNvSpPr>
          <p:nvPr>
            <p:ph sz="half" idx="1"/>
            <p:custDataLst>
              <p:tags r:id="rId2"/>
            </p:custDataLst>
          </p:nvPr>
        </p:nvSpPr>
        <p:spPr>
          <a:xfrm>
            <a:off x="625976" y="915131"/>
            <a:ext cx="3292881" cy="4778098"/>
          </a:xfrm>
        </p:spPr>
        <p:txBody>
          <a:bodyPr>
            <a:normAutofit fontScale="92500"/>
          </a:bodyPr>
          <a:lstStyle/>
          <a:p>
            <a:pPr marL="0" indent="0">
              <a:spcBef>
                <a:spcPct val="0"/>
              </a:spcBef>
              <a:spcAft>
                <a:spcPts val="1200"/>
              </a:spcAft>
              <a:buFontTx/>
              <a:buNone/>
            </a:pPr>
            <a:r>
              <a:rPr lang="fr-CA" altLang="en-US" dirty="0"/>
              <a:t>Le conflit est un </a:t>
            </a:r>
            <a:r>
              <a:rPr lang="fr-CA" altLang="en-US" b="1" dirty="0"/>
              <a:t>désaccord apparent </a:t>
            </a:r>
            <a:r>
              <a:rPr lang="fr-CA" altLang="en-US" dirty="0"/>
              <a:t>qui survient lorsque l’</a:t>
            </a:r>
            <a:r>
              <a:rPr lang="fr-CA" altLang="en-US" b="1" dirty="0"/>
              <a:t>action </a:t>
            </a:r>
            <a:r>
              <a:rPr lang="fr-CA" altLang="en-US" dirty="0"/>
              <a:t>ou l’</a:t>
            </a:r>
            <a:r>
              <a:rPr lang="fr-CA" altLang="en-US" b="1" dirty="0"/>
              <a:t>inaction </a:t>
            </a:r>
            <a:r>
              <a:rPr lang="fr-CA" altLang="en-US" dirty="0"/>
              <a:t>d’une autre personne </a:t>
            </a:r>
            <a:r>
              <a:rPr lang="fr-CA" altLang="en-US" b="1" dirty="0"/>
              <a:t>menace</a:t>
            </a:r>
            <a:r>
              <a:rPr lang="fr-CA" altLang="en-US" dirty="0"/>
              <a:t> quelque chose d’important pour nous (besoin, valeur ou identité). </a:t>
            </a:r>
          </a:p>
          <a:p>
            <a:pPr lvl="1">
              <a:buFont typeface="Arial" panose="020B0604020202020204" pitchFamily="34" charset="0"/>
              <a:buChar char="•"/>
            </a:pPr>
            <a:r>
              <a:rPr lang="fr-CA" altLang="en-US" sz="2100" dirty="0"/>
              <a:t>Respect</a:t>
            </a:r>
          </a:p>
          <a:p>
            <a:pPr lvl="1">
              <a:buFont typeface="Arial" panose="020B0604020202020204" pitchFamily="34" charset="0"/>
              <a:buChar char="•"/>
            </a:pPr>
            <a:r>
              <a:rPr lang="fr-CA" altLang="en-US" sz="2100" dirty="0"/>
              <a:t>Réputation</a:t>
            </a:r>
          </a:p>
          <a:p>
            <a:pPr lvl="1">
              <a:buFont typeface="Arial" panose="020B0604020202020204" pitchFamily="34" charset="0"/>
              <a:buChar char="•"/>
            </a:pPr>
            <a:r>
              <a:rPr lang="fr-CA" altLang="en-US" sz="2100" dirty="0"/>
              <a:t>Reconnaissance</a:t>
            </a:r>
          </a:p>
          <a:p>
            <a:pPr lvl="1">
              <a:buFont typeface="Arial" panose="020B0604020202020204" pitchFamily="34" charset="0"/>
              <a:buChar char="•"/>
            </a:pPr>
            <a:r>
              <a:rPr lang="fr-CA" altLang="en-US" sz="2100" dirty="0"/>
              <a:t>Conciliation travail‑vie personnelle</a:t>
            </a:r>
          </a:p>
          <a:p>
            <a:pPr lvl="1">
              <a:buFont typeface="Arial" panose="020B0604020202020204" pitchFamily="34" charset="0"/>
              <a:buChar char="•"/>
            </a:pPr>
            <a:r>
              <a:rPr lang="fr-CA" altLang="en-US" sz="2100" dirty="0"/>
              <a:t>Justice</a:t>
            </a:r>
          </a:p>
          <a:p>
            <a:pPr lvl="1">
              <a:buFont typeface="Arial" panose="020B0604020202020204" pitchFamily="34" charset="0"/>
              <a:buChar char="•"/>
            </a:pPr>
            <a:r>
              <a:rPr lang="fr-CA" altLang="en-US" sz="2100" dirty="0"/>
              <a:t>Identité au travail</a:t>
            </a:r>
          </a:p>
          <a:p>
            <a:pPr marL="0" indent="0">
              <a:buNone/>
            </a:pPr>
            <a:endParaRPr lang="fr-CA" altLang="en-US" dirty="0"/>
          </a:p>
        </p:txBody>
      </p:sp>
      <p:sp>
        <p:nvSpPr>
          <p:cNvPr id="72" name="Slide Number Placeholder 4">
            <a:extLst>
              <a:ext uri="{FF2B5EF4-FFF2-40B4-BE49-F238E27FC236}">
                <a16:creationId xmlns:a16="http://schemas.microsoft.com/office/drawing/2014/main" id="{F3BA3AA8-9BAE-4DCA-8BFC-969D4FFAE27A}"/>
              </a:ext>
            </a:extLst>
          </p:cNvPr>
          <p:cNvSpPr>
            <a:spLocks noGrp="1"/>
          </p:cNvSpPr>
          <p:nvPr>
            <p:ph type="sldNum" sz="quarter" idx="12"/>
          </p:nvPr>
        </p:nvSpPr>
        <p:spPr>
          <a:xfrm>
            <a:off x="8208391" y="6516610"/>
            <a:ext cx="368459" cy="197985"/>
          </a:xfrm>
          <a:prstGeom prst="rect">
            <a:avLst/>
          </a:prstGeom>
        </p:spPr>
        <p:txBody>
          <a:bodyPr vert="horz" lIns="0" tIns="0" rIns="0" bIns="0" rtlCol="0" anchor="t" anchorCtr="0"/>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B266F0CF-D303-475F-943A-730B13ED5BD8}" type="slidenum">
              <a:rPr lang="en-CA" smtClean="0"/>
              <a:pPr>
                <a:spcAft>
                  <a:spcPts val="600"/>
                </a:spcAft>
              </a:pPr>
              <a:t>4</a:t>
            </a:fld>
            <a:endParaRPr lang="en-CA"/>
          </a:p>
        </p:txBody>
      </p:sp>
      <p:graphicFrame>
        <p:nvGraphicFramePr>
          <p:cNvPr id="3" name="Content Placeholder 3">
            <a:extLst>
              <a:ext uri="{FF2B5EF4-FFF2-40B4-BE49-F238E27FC236}">
                <a16:creationId xmlns:a16="http://schemas.microsoft.com/office/drawing/2014/main" id="{726DF307-E743-76EA-3AAB-4CD59E7874FD}"/>
              </a:ext>
            </a:extLst>
          </p:cNvPr>
          <p:cNvGraphicFramePr>
            <a:graphicFrameLocks/>
          </p:cNvGraphicFramePr>
          <p:nvPr>
            <p:extLst>
              <p:ext uri="{D42A27DB-BD31-4B8C-83A1-F6EECF244321}">
                <p14:modId xmlns:p14="http://schemas.microsoft.com/office/powerpoint/2010/main" val="194345190"/>
              </p:ext>
            </p:extLst>
          </p:nvPr>
        </p:nvGraphicFramePr>
        <p:xfrm>
          <a:off x="4602025" y="1181025"/>
          <a:ext cx="6671026" cy="4478085"/>
        </p:xfrm>
        <a:graphic>
          <a:graphicData uri="http://schemas.openxmlformats.org/drawingml/2006/table">
            <a:tbl>
              <a:tblPr firstRow="1" bandRow="1">
                <a:tableStyleId>{17292A2E-F333-43FB-9621-5CBBE7FDCDCB}</a:tableStyleId>
              </a:tblPr>
              <a:tblGrid>
                <a:gridCol w="3198532">
                  <a:extLst>
                    <a:ext uri="{9D8B030D-6E8A-4147-A177-3AD203B41FA5}">
                      <a16:colId xmlns:a16="http://schemas.microsoft.com/office/drawing/2014/main" val="20000"/>
                    </a:ext>
                  </a:extLst>
                </a:gridCol>
                <a:gridCol w="3472494">
                  <a:extLst>
                    <a:ext uri="{9D8B030D-6E8A-4147-A177-3AD203B41FA5}">
                      <a16:colId xmlns:a16="http://schemas.microsoft.com/office/drawing/2014/main" val="20001"/>
                    </a:ext>
                  </a:extLst>
                </a:gridCol>
              </a:tblGrid>
              <a:tr h="939170">
                <a:tc>
                  <a:txBody>
                    <a:bodyPr/>
                    <a:lstStyle/>
                    <a:p>
                      <a:pPr algn="l"/>
                      <a:r>
                        <a:rPr lang="fr-CA" sz="2400" b="0" kern="1200" cap="none" spc="0" noProof="0" dirty="0">
                          <a:solidFill>
                            <a:schemeClr val="bg1"/>
                          </a:solidFill>
                          <a:effectLst/>
                        </a:rPr>
                        <a:t>Sources objectives (tâches)</a:t>
                      </a:r>
                      <a:endParaRPr lang="fr-CA" sz="2400" b="0" cap="none" spc="0" noProof="0" dirty="0">
                        <a:solidFill>
                          <a:schemeClr val="bg1"/>
                        </a:solidFill>
                        <a:latin typeface="Arial" panose="020B0604020202020204" pitchFamily="34" charset="0"/>
                        <a:cs typeface="Arial" panose="020B0604020202020204" pitchFamily="34" charset="0"/>
                      </a:endParaRPr>
                    </a:p>
                  </a:txBody>
                  <a:tcPr marL="88889" marR="88889" marT="141722" marB="44393" anchor="ctr"/>
                </a:tc>
                <a:tc>
                  <a:txBody>
                    <a:bodyPr/>
                    <a:lstStyle/>
                    <a:p>
                      <a:pPr algn="l"/>
                      <a:r>
                        <a:rPr lang="fr-CA" sz="2400" b="0" kern="1200" cap="none" spc="0" noProof="0" dirty="0">
                          <a:solidFill>
                            <a:schemeClr val="bg1"/>
                          </a:solidFill>
                          <a:effectLst/>
                        </a:rPr>
                        <a:t>Sources subjectives (interpersonnelles)</a:t>
                      </a:r>
                      <a:endParaRPr lang="fr-CA" sz="2400" b="0" cap="none" spc="0" noProof="0" dirty="0">
                        <a:solidFill>
                          <a:schemeClr val="bg1"/>
                        </a:solidFill>
                        <a:latin typeface="Arial" panose="020B0604020202020204" pitchFamily="34" charset="0"/>
                        <a:cs typeface="Arial" panose="020B0604020202020204" pitchFamily="34" charset="0"/>
                      </a:endParaRPr>
                    </a:p>
                  </a:txBody>
                  <a:tcPr marL="88889" marR="88889" marT="141722" marB="44393" anchor="ctr"/>
                </a:tc>
                <a:extLst>
                  <a:ext uri="{0D108BD9-81ED-4DB2-BD59-A6C34878D82A}">
                    <a16:rowId xmlns:a16="http://schemas.microsoft.com/office/drawing/2014/main" val="10000"/>
                  </a:ext>
                </a:extLst>
              </a:tr>
              <a:tr h="3147347">
                <a:tc>
                  <a:txBody>
                    <a:bodyPr/>
                    <a:lstStyle/>
                    <a:p>
                      <a:pPr marL="285750" indent="-285750">
                        <a:spcAft>
                          <a:spcPts val="1200"/>
                        </a:spcAft>
                        <a:buFont typeface="Arial" panose="020B0604020202020204" pitchFamily="34" charset="0"/>
                        <a:buChar char="•"/>
                      </a:pPr>
                      <a:r>
                        <a:rPr lang="fr-CA" sz="2000" b="0" kern="1200" cap="none" spc="0" noProof="0" dirty="0">
                          <a:solidFill>
                            <a:schemeClr val="tx1"/>
                          </a:solidFill>
                          <a:effectLst/>
                        </a:rPr>
                        <a:t>Manque de clarté dans les rôles, les attentes et les buts </a:t>
                      </a:r>
                    </a:p>
                    <a:p>
                      <a:pPr marL="285750" indent="-285750">
                        <a:spcAft>
                          <a:spcPts val="1200"/>
                        </a:spcAft>
                        <a:buFont typeface="Arial" panose="020B0604020202020204" pitchFamily="34" charset="0"/>
                        <a:buChar char="•"/>
                      </a:pPr>
                      <a:r>
                        <a:rPr lang="fr-CA" sz="2000" b="0" kern="1200" cap="none" spc="0" noProof="0" dirty="0">
                          <a:solidFill>
                            <a:schemeClr val="tx1"/>
                          </a:solidFill>
                          <a:effectLst/>
                        </a:rPr>
                        <a:t>Concurrence pour l’obtention de ressources peu abondantes </a:t>
                      </a:r>
                    </a:p>
                    <a:p>
                      <a:pPr marL="285750" indent="-285750">
                        <a:spcAft>
                          <a:spcPts val="1200"/>
                        </a:spcAft>
                        <a:buFont typeface="Arial" panose="020B0604020202020204" pitchFamily="34" charset="0"/>
                        <a:buChar char="•"/>
                      </a:pPr>
                      <a:r>
                        <a:rPr lang="fr-CA" sz="2000" b="0" kern="1200" cap="none" spc="0" noProof="0" dirty="0">
                          <a:solidFill>
                            <a:schemeClr val="tx1"/>
                          </a:solidFill>
                          <a:effectLst/>
                        </a:rPr>
                        <a:t>Différences dans les méthodes et les procédures</a:t>
                      </a:r>
                      <a:endParaRPr lang="fr-CA" sz="2000" cap="none" spc="0" noProof="0" dirty="0">
                        <a:solidFill>
                          <a:schemeClr val="tx1"/>
                        </a:solidFill>
                        <a:latin typeface="Arial" panose="020B0604020202020204" pitchFamily="34" charset="0"/>
                        <a:cs typeface="Arial" panose="020B0604020202020204" pitchFamily="34" charset="0"/>
                      </a:endParaRPr>
                    </a:p>
                  </a:txBody>
                  <a:tcPr marL="88889" marR="88889" marT="141722" marB="44393"/>
                </a:tc>
                <a:tc>
                  <a:txBody>
                    <a:bodyPr/>
                    <a:lstStyle/>
                    <a:p>
                      <a:pPr marL="285750" indent="-285750">
                        <a:spcAft>
                          <a:spcPts val="1200"/>
                        </a:spcAft>
                        <a:buFont typeface="Arial" panose="020B0604020202020204" pitchFamily="34" charset="0"/>
                        <a:buChar char="•"/>
                      </a:pPr>
                      <a:r>
                        <a:rPr lang="fr-CA" sz="2000" b="0" kern="1200" cap="none" spc="0" noProof="0" dirty="0">
                          <a:solidFill>
                            <a:schemeClr val="tx1"/>
                          </a:solidFill>
                          <a:effectLst/>
                        </a:rPr>
                        <a:t>Manque de communication</a:t>
                      </a:r>
                    </a:p>
                    <a:p>
                      <a:pPr marL="285750" indent="-285750">
                        <a:spcAft>
                          <a:spcPts val="1200"/>
                        </a:spcAft>
                        <a:buFont typeface="Arial" panose="020B0604020202020204" pitchFamily="34" charset="0"/>
                        <a:buChar char="•"/>
                      </a:pPr>
                      <a:r>
                        <a:rPr lang="fr-CA" sz="2000" b="0" kern="1200" cap="none" spc="0" noProof="0" dirty="0">
                          <a:solidFill>
                            <a:schemeClr val="tx1"/>
                          </a:solidFill>
                          <a:effectLst/>
                        </a:rPr>
                        <a:t>Style de communication </a:t>
                      </a:r>
                    </a:p>
                    <a:p>
                      <a:pPr marL="285750" indent="-285750">
                        <a:spcAft>
                          <a:spcPts val="1200"/>
                        </a:spcAft>
                        <a:buFont typeface="Arial" panose="020B0604020202020204" pitchFamily="34" charset="0"/>
                        <a:buChar char="•"/>
                      </a:pPr>
                      <a:r>
                        <a:rPr lang="fr-CA" sz="2000" b="0" kern="1200" cap="none" spc="0" noProof="0" dirty="0">
                          <a:solidFill>
                            <a:schemeClr val="tx1"/>
                          </a:solidFill>
                          <a:effectLst/>
                        </a:rPr>
                        <a:t>Historique personnel (éducation, traumatismes)</a:t>
                      </a:r>
                    </a:p>
                    <a:p>
                      <a:pPr marL="285750" indent="-285750">
                        <a:spcAft>
                          <a:spcPts val="1200"/>
                        </a:spcAft>
                        <a:buFont typeface="Arial" panose="020B0604020202020204" pitchFamily="34" charset="0"/>
                        <a:buChar char="•"/>
                      </a:pPr>
                      <a:r>
                        <a:rPr lang="fr-CA" sz="2000" b="0" kern="1200" cap="none" spc="0" noProof="0" dirty="0">
                          <a:solidFill>
                            <a:schemeClr val="tx1"/>
                          </a:solidFill>
                          <a:effectLst/>
                        </a:rPr>
                        <a:t>Intelligence émotionnelle </a:t>
                      </a:r>
                    </a:p>
                    <a:p>
                      <a:pPr marL="285750" indent="-285750">
                        <a:spcAft>
                          <a:spcPts val="1200"/>
                        </a:spcAft>
                        <a:buFont typeface="Arial" panose="020B0604020202020204" pitchFamily="34" charset="0"/>
                        <a:buChar char="•"/>
                      </a:pPr>
                      <a:r>
                        <a:rPr lang="fr-CA" sz="2000" b="0" kern="1200" cap="none" spc="0" noProof="0" dirty="0">
                          <a:solidFill>
                            <a:schemeClr val="tx1"/>
                          </a:solidFill>
                          <a:effectLst/>
                        </a:rPr>
                        <a:t>Troubles de santé mentale </a:t>
                      </a:r>
                    </a:p>
                    <a:p>
                      <a:pPr marL="285750" indent="-285750">
                        <a:spcAft>
                          <a:spcPts val="1200"/>
                        </a:spcAft>
                        <a:buFont typeface="Arial" panose="020B0604020202020204" pitchFamily="34" charset="0"/>
                        <a:buChar char="•"/>
                      </a:pPr>
                      <a:r>
                        <a:rPr lang="fr-CA" sz="2000" b="0" kern="1200" cap="none" spc="0" noProof="0" dirty="0">
                          <a:solidFill>
                            <a:schemeClr val="tx1"/>
                          </a:solidFill>
                          <a:effectLst/>
                        </a:rPr>
                        <a:t>Différences culturelles</a:t>
                      </a:r>
                      <a:endParaRPr lang="fr-CA" sz="2000" cap="none" spc="0" noProof="0" dirty="0">
                        <a:solidFill>
                          <a:schemeClr val="tx1"/>
                        </a:solidFill>
                        <a:latin typeface="Arial" panose="020B0604020202020204" pitchFamily="34" charset="0"/>
                        <a:cs typeface="Arial" panose="020B0604020202020204" pitchFamily="34" charset="0"/>
                      </a:endParaRPr>
                    </a:p>
                  </a:txBody>
                  <a:tcPr marL="88889" marR="88889" marT="141722" marB="44393"/>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3945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6535F2-84E6-7D98-E4D6-45A5F8C93314}"/>
              </a:ext>
            </a:extLst>
          </p:cNvPr>
          <p:cNvSpPr>
            <a:spLocks noGrp="1"/>
          </p:cNvSpPr>
          <p:nvPr>
            <p:ph type="title"/>
          </p:nvPr>
        </p:nvSpPr>
        <p:spPr/>
        <p:txBody>
          <a:bodyPr/>
          <a:lstStyle/>
          <a:p>
            <a:r>
              <a:rPr lang="fr-CA" dirty="0"/>
              <a:t>3 niveaux de conversation</a:t>
            </a:r>
            <a:endParaRPr lang="en-CA" dirty="0"/>
          </a:p>
        </p:txBody>
      </p:sp>
      <p:graphicFrame>
        <p:nvGraphicFramePr>
          <p:cNvPr id="4" name="Espace réservé du contenu 3">
            <a:extLst>
              <a:ext uri="{FF2B5EF4-FFF2-40B4-BE49-F238E27FC236}">
                <a16:creationId xmlns:a16="http://schemas.microsoft.com/office/drawing/2014/main" id="{3A59BA8C-73A5-4FAB-FA33-3C193BA249B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89016458"/>
              </p:ext>
            </p:extLst>
          </p:nvPr>
        </p:nvGraphicFramePr>
        <p:xfrm>
          <a:off x="911225" y="1187450"/>
          <a:ext cx="10363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3">
            <a:extLst>
              <a:ext uri="{FF2B5EF4-FFF2-40B4-BE49-F238E27FC236}">
                <a16:creationId xmlns:a16="http://schemas.microsoft.com/office/drawing/2014/main" id="{B704C874-5CAC-1259-5A8D-4D503AB792DF}"/>
              </a:ext>
            </a:extLst>
          </p:cNvPr>
          <p:cNvSpPr>
            <a:spLocks noChangeArrowheads="1"/>
          </p:cNvSpPr>
          <p:nvPr/>
        </p:nvSpPr>
        <p:spPr bwMode="auto">
          <a:xfrm>
            <a:off x="4943527" y="5947287"/>
            <a:ext cx="40671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CA" altLang="en-US" sz="1100" u="sng" dirty="0">
                <a:solidFill>
                  <a:srgbClr val="002060"/>
                </a:solidFill>
                <a:latin typeface="Arial Narrow" panose="020B0606020202030204" pitchFamily="34" charset="0"/>
              </a:rPr>
              <a:t>Source</a:t>
            </a:r>
            <a:r>
              <a:rPr lang="fr-CA" altLang="en-US" sz="1100" dirty="0">
                <a:solidFill>
                  <a:srgbClr val="002060"/>
                </a:solidFill>
                <a:latin typeface="Arial Narrow" panose="020B0606020202030204" pitchFamily="34" charset="0"/>
              </a:rPr>
              <a:t>: Adapté de ‘’</a:t>
            </a:r>
            <a:r>
              <a:rPr lang="fr-CA" altLang="en-US" sz="1100" dirty="0" err="1">
                <a:solidFill>
                  <a:srgbClr val="002060"/>
                </a:solidFill>
                <a:latin typeface="Arial Narrow" panose="020B0606020202030204" pitchFamily="34" charset="0"/>
              </a:rPr>
              <a:t>Difficult</a:t>
            </a:r>
            <a:r>
              <a:rPr lang="fr-CA" altLang="en-US" sz="1100" dirty="0">
                <a:solidFill>
                  <a:srgbClr val="002060"/>
                </a:solidFill>
                <a:latin typeface="Arial Narrow" panose="020B0606020202030204" pitchFamily="34" charset="0"/>
              </a:rPr>
              <a:t> conversations’’ by Stone, Patton et </a:t>
            </a:r>
            <a:r>
              <a:rPr lang="fr-CA" altLang="en-US" sz="1100" dirty="0" err="1">
                <a:solidFill>
                  <a:srgbClr val="002060"/>
                </a:solidFill>
                <a:latin typeface="Arial Narrow" panose="020B0606020202030204" pitchFamily="34" charset="0"/>
              </a:rPr>
              <a:t>Heen</a:t>
            </a:r>
            <a:r>
              <a:rPr lang="fr-CA" altLang="en-US" sz="1100" dirty="0">
                <a:solidFill>
                  <a:srgbClr val="002060"/>
                </a:solidFill>
                <a:latin typeface="Arial Narrow" panose="020B0606020202030204" pitchFamily="34" charset="0"/>
              </a:rPr>
              <a:t>, 1999.</a:t>
            </a:r>
            <a:endParaRPr lang="en-CA" altLang="en-US" sz="1100" dirty="0">
              <a:latin typeface="Times New Roman" panose="02020603050405020304" pitchFamily="18" charset="0"/>
            </a:endParaRPr>
          </a:p>
        </p:txBody>
      </p:sp>
    </p:spTree>
    <p:extLst>
      <p:ext uri="{BB962C8B-B14F-4D97-AF65-F5344CB8AC3E}">
        <p14:creationId xmlns:p14="http://schemas.microsoft.com/office/powerpoint/2010/main" val="352596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57939" y="280040"/>
            <a:ext cx="10375532" cy="720080"/>
          </a:xfrm>
        </p:spPr>
        <p:txBody>
          <a:bodyPr>
            <a:noAutofit/>
          </a:bodyPr>
          <a:lstStyle/>
          <a:p>
            <a:r>
              <a:rPr lang="en-US" dirty="0">
                <a:latin typeface="+mn-lt"/>
              </a:rPr>
              <a:t>La communication (</a:t>
            </a:r>
            <a:r>
              <a:rPr lang="en-US" dirty="0" err="1">
                <a:latin typeface="+mn-lt"/>
              </a:rPr>
              <a:t>conflictuelle</a:t>
            </a:r>
            <a:r>
              <a:rPr lang="en-US" dirty="0">
                <a:latin typeface="+mn-lt"/>
              </a:rPr>
              <a:t>) par le </a:t>
            </a:r>
            <a:r>
              <a:rPr lang="en-US" dirty="0" err="1">
                <a:latin typeface="+mn-lt"/>
              </a:rPr>
              <a:t>blâme</a:t>
            </a:r>
            <a:endParaRPr lang="en-US" dirty="0">
              <a:latin typeface="+mn-lt"/>
            </a:endParaRPr>
          </a:p>
        </p:txBody>
      </p:sp>
      <p:sp>
        <p:nvSpPr>
          <p:cNvPr id="109573" name="Rectangle 5"/>
          <p:cNvSpPr>
            <a:spLocks noGrp="1" noChangeArrowheads="1"/>
          </p:cNvSpPr>
          <p:nvPr>
            <p:ph sz="half" idx="1"/>
          </p:nvPr>
        </p:nvSpPr>
        <p:spPr/>
        <p:txBody>
          <a:bodyPr/>
          <a:lstStyle/>
          <a:p>
            <a:pPr marL="0" indent="0">
              <a:buNone/>
            </a:pPr>
            <a:r>
              <a:rPr lang="fr-CA" sz="2000" dirty="0"/>
              <a:t>	</a:t>
            </a:r>
            <a:r>
              <a:rPr lang="fr-CA" sz="2400" b="1" dirty="0"/>
              <a:t>Blâme</a:t>
            </a:r>
          </a:p>
          <a:p>
            <a:pPr marL="0" indent="0"/>
            <a:endParaRPr lang="fr-CA" sz="2000" dirty="0"/>
          </a:p>
          <a:p>
            <a:pPr>
              <a:buFont typeface="Arial" panose="020B0604020202020204" pitchFamily="34" charset="0"/>
              <a:buChar char="•"/>
            </a:pPr>
            <a:r>
              <a:rPr lang="fr-CA" sz="2400" dirty="0"/>
              <a:t>Jugement</a:t>
            </a:r>
          </a:p>
          <a:p>
            <a:pPr>
              <a:buFont typeface="Arial" panose="020B0604020202020204" pitchFamily="34" charset="0"/>
              <a:buChar char="•"/>
            </a:pPr>
            <a:r>
              <a:rPr lang="fr-CA" sz="2400" dirty="0"/>
              <a:t>Punition</a:t>
            </a:r>
          </a:p>
          <a:p>
            <a:pPr>
              <a:buFont typeface="Arial" panose="020B0604020202020204" pitchFamily="34" charset="0"/>
              <a:buChar char="•"/>
            </a:pPr>
            <a:r>
              <a:rPr lang="fr-CA" sz="2400" dirty="0"/>
              <a:t> « Tu »</a:t>
            </a:r>
          </a:p>
          <a:p>
            <a:pPr marL="0" indent="0"/>
            <a:endParaRPr lang="fr-CA" sz="2000" dirty="0"/>
          </a:p>
          <a:p>
            <a:pPr marL="0" indent="0">
              <a:buNone/>
            </a:pPr>
            <a:r>
              <a:rPr lang="fr-CA" sz="2000" u="sng" dirty="0"/>
              <a:t>Exemple:  </a:t>
            </a:r>
          </a:p>
          <a:p>
            <a:pPr>
              <a:buFont typeface="Arial" panose="020B0604020202020204" pitchFamily="34" charset="0"/>
              <a:buChar char="•"/>
            </a:pPr>
            <a:r>
              <a:rPr lang="fr-CA" sz="2000" dirty="0"/>
              <a:t>Personne A: </a:t>
            </a:r>
            <a:r>
              <a:rPr lang="fr-CA" sz="2000" i="1" dirty="0"/>
              <a:t>Tu n’as rien fait de ce que tu devais faire…</a:t>
            </a:r>
          </a:p>
          <a:p>
            <a:pPr>
              <a:buFont typeface="Arial" panose="020B0604020202020204" pitchFamily="34" charset="0"/>
              <a:buChar char="•"/>
            </a:pPr>
            <a:r>
              <a:rPr lang="fr-CA" sz="2000" dirty="0"/>
              <a:t>Personne B: </a:t>
            </a:r>
            <a:r>
              <a:rPr lang="fr-CA" sz="2000" i="1" dirty="0"/>
              <a:t>Non, j’ai fait une partie, le reste…c’est de ta faute!</a:t>
            </a:r>
            <a:endParaRPr lang="en-US" sz="2000" i="1" dirty="0"/>
          </a:p>
        </p:txBody>
      </p:sp>
      <p:pic>
        <p:nvPicPr>
          <p:cNvPr id="8" name="Image 7" descr="Image d'un chacal "/>
          <p:cNvPicPr>
            <a:picLocks noChangeAspect="1"/>
          </p:cNvPicPr>
          <p:nvPr/>
        </p:nvPicPr>
        <p:blipFill>
          <a:blip r:embed="rId3" cstate="print"/>
          <a:stretch>
            <a:fillRect/>
          </a:stretch>
        </p:blipFill>
        <p:spPr>
          <a:xfrm>
            <a:off x="7344698" y="2441289"/>
            <a:ext cx="3219532" cy="2065815"/>
          </a:xfrm>
          <a:prstGeom prst="rect">
            <a:avLst/>
          </a:prstGeom>
        </p:spPr>
      </p:pic>
      <p:sp>
        <p:nvSpPr>
          <p:cNvPr id="2" name="Rectangle 3">
            <a:extLst>
              <a:ext uri="{FF2B5EF4-FFF2-40B4-BE49-F238E27FC236}">
                <a16:creationId xmlns:a16="http://schemas.microsoft.com/office/drawing/2014/main" id="{918056DD-9F33-4E6D-98F7-8455864FD694}"/>
              </a:ext>
            </a:extLst>
          </p:cNvPr>
          <p:cNvSpPr>
            <a:spLocks noChangeArrowheads="1"/>
          </p:cNvSpPr>
          <p:nvPr/>
        </p:nvSpPr>
        <p:spPr bwMode="auto">
          <a:xfrm>
            <a:off x="8040688" y="6065274"/>
            <a:ext cx="25571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CA" altLang="en-US" sz="1100" u="sng" dirty="0">
                <a:solidFill>
                  <a:srgbClr val="002060"/>
                </a:solidFill>
                <a:latin typeface="Arial Narrow" panose="020B0606020202030204" pitchFamily="34" charset="0"/>
              </a:rPr>
              <a:t>Source</a:t>
            </a:r>
            <a:r>
              <a:rPr lang="fr-CA" altLang="en-US" sz="1100" dirty="0">
                <a:solidFill>
                  <a:srgbClr val="002060"/>
                </a:solidFill>
                <a:latin typeface="Arial Narrow" panose="020B0606020202030204" pitchFamily="34" charset="0"/>
              </a:rPr>
              <a:t>: Adapté de Marshall Rosenberg, 1999 </a:t>
            </a:r>
            <a:endParaRPr lang="en-CA" altLang="en-US" sz="1100" dirty="0">
              <a:latin typeface="Times New Roman" panose="02020603050405020304" pitchFamily="18" charset="0"/>
            </a:endParaRPr>
          </a:p>
        </p:txBody>
      </p:sp>
    </p:spTree>
    <p:extLst>
      <p:ext uri="{BB962C8B-B14F-4D97-AF65-F5344CB8AC3E}">
        <p14:creationId xmlns:p14="http://schemas.microsoft.com/office/powerpoint/2010/main" val="154567688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6535F2-84E6-7D98-E4D6-45A5F8C93314}"/>
              </a:ext>
            </a:extLst>
          </p:cNvPr>
          <p:cNvSpPr>
            <a:spLocks noGrp="1"/>
          </p:cNvSpPr>
          <p:nvPr>
            <p:ph type="title"/>
          </p:nvPr>
        </p:nvSpPr>
        <p:spPr/>
        <p:txBody>
          <a:bodyPr/>
          <a:lstStyle/>
          <a:p>
            <a:r>
              <a:rPr lang="fr-CA" dirty="0"/>
              <a:t>Écouter pour comprendre et apprendre</a:t>
            </a:r>
            <a:endParaRPr lang="en-CA" dirty="0"/>
          </a:p>
        </p:txBody>
      </p:sp>
      <p:graphicFrame>
        <p:nvGraphicFramePr>
          <p:cNvPr id="4" name="Espace réservé du contenu 3">
            <a:extLst>
              <a:ext uri="{FF2B5EF4-FFF2-40B4-BE49-F238E27FC236}">
                <a16:creationId xmlns:a16="http://schemas.microsoft.com/office/drawing/2014/main" id="{3A59BA8C-73A5-4FAB-FA33-3C193BA249B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957657314"/>
              </p:ext>
            </p:extLst>
          </p:nvPr>
        </p:nvGraphicFramePr>
        <p:xfrm>
          <a:off x="911225" y="1187450"/>
          <a:ext cx="10363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6167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57939" y="280040"/>
            <a:ext cx="9267988" cy="720080"/>
          </a:xfrm>
        </p:spPr>
        <p:txBody>
          <a:bodyPr>
            <a:noAutofit/>
          </a:bodyPr>
          <a:lstStyle/>
          <a:p>
            <a:r>
              <a:rPr lang="en-US" dirty="0" err="1">
                <a:latin typeface="+mn-lt"/>
              </a:rPr>
              <a:t>Modèle</a:t>
            </a:r>
            <a:r>
              <a:rPr lang="en-US" dirty="0">
                <a:latin typeface="+mn-lt"/>
              </a:rPr>
              <a:t> de communication non </a:t>
            </a:r>
            <a:r>
              <a:rPr lang="en-US" dirty="0" err="1">
                <a:latin typeface="+mn-lt"/>
              </a:rPr>
              <a:t>violente</a:t>
            </a:r>
            <a:r>
              <a:rPr lang="en-US" dirty="0">
                <a:latin typeface="+mn-lt"/>
              </a:rPr>
              <a:t> (Marshall Rosenberg)</a:t>
            </a:r>
          </a:p>
        </p:txBody>
      </p:sp>
      <p:sp>
        <p:nvSpPr>
          <p:cNvPr id="109571" name="Rectangle 3"/>
          <p:cNvSpPr>
            <a:spLocks noGrp="1" noChangeArrowheads="1"/>
          </p:cNvSpPr>
          <p:nvPr>
            <p:ph sz="half" idx="2"/>
          </p:nvPr>
        </p:nvSpPr>
        <p:spPr>
          <a:xfrm>
            <a:off x="914383" y="1000816"/>
            <a:ext cx="5289772" cy="4114800"/>
          </a:xfrm>
        </p:spPr>
        <p:txBody>
          <a:bodyPr/>
          <a:lstStyle/>
          <a:p>
            <a:pPr marL="0" indent="0">
              <a:buNone/>
            </a:pPr>
            <a:r>
              <a:rPr lang="fr-CA" sz="2200" dirty="0"/>
              <a:t>	</a:t>
            </a:r>
            <a:r>
              <a:rPr lang="fr-CA" sz="2400" b="1" dirty="0"/>
              <a:t>Contribution</a:t>
            </a:r>
          </a:p>
          <a:p>
            <a:pPr marL="0" indent="0"/>
            <a:endParaRPr lang="fr-CA" sz="2000" dirty="0"/>
          </a:p>
          <a:p>
            <a:pPr>
              <a:buFont typeface="Arial" panose="020B0604020202020204" pitchFamily="34" charset="0"/>
              <a:buChar char="•"/>
            </a:pPr>
            <a:r>
              <a:rPr lang="fr-CA" sz="2400" dirty="0"/>
              <a:t>Comprendre</a:t>
            </a:r>
          </a:p>
          <a:p>
            <a:pPr>
              <a:buFont typeface="Arial" panose="020B0604020202020204" pitchFamily="34" charset="0"/>
              <a:buChar char="•"/>
            </a:pPr>
            <a:r>
              <a:rPr lang="fr-CA" sz="2400" dirty="0"/>
              <a:t>Collaboration</a:t>
            </a:r>
          </a:p>
          <a:p>
            <a:pPr>
              <a:buFont typeface="Arial" panose="020B0604020202020204" pitchFamily="34" charset="0"/>
              <a:buChar char="•"/>
            </a:pPr>
            <a:r>
              <a:rPr lang="fr-CA" sz="2400" dirty="0"/>
              <a:t>« Je »</a:t>
            </a:r>
          </a:p>
          <a:p>
            <a:pPr marL="0" indent="0"/>
            <a:endParaRPr lang="fr-CA" sz="2000" dirty="0"/>
          </a:p>
          <a:p>
            <a:pPr marL="0" indent="0">
              <a:buNone/>
            </a:pPr>
            <a:r>
              <a:rPr lang="fr-CA" sz="2000" u="sng" dirty="0"/>
              <a:t>Exemple:</a:t>
            </a:r>
          </a:p>
          <a:p>
            <a:pPr>
              <a:buFont typeface="Arial" panose="020B0604020202020204" pitchFamily="34" charset="0"/>
              <a:buChar char="•"/>
            </a:pPr>
            <a:r>
              <a:rPr lang="fr-CA" sz="2000" dirty="0"/>
              <a:t>Personne A: J’ai probablement aussi contribué à cette situation. </a:t>
            </a:r>
            <a:r>
              <a:rPr lang="fr-CA" sz="2000" i="1" dirty="0"/>
              <a:t>Qu’est-ce que je peux améliorer ? </a:t>
            </a:r>
          </a:p>
          <a:p>
            <a:pPr>
              <a:buFont typeface="Arial" panose="020B0604020202020204" pitchFamily="34" charset="0"/>
              <a:buChar char="•"/>
            </a:pPr>
            <a:r>
              <a:rPr lang="fr-CA" sz="2000" dirty="0"/>
              <a:t>Personne B: J’ai ma part de responsabilité dans cette situation. </a:t>
            </a:r>
            <a:r>
              <a:rPr lang="fr-CA" sz="2000" i="1" dirty="0"/>
              <a:t>Qu’est-ce que je peux faire pour être plus utile ? </a:t>
            </a:r>
            <a:endParaRPr lang="en-US" sz="2000" i="1" dirty="0"/>
          </a:p>
        </p:txBody>
      </p:sp>
      <p:pic>
        <p:nvPicPr>
          <p:cNvPr id="9" name="Image 8" descr="Image d'une girafle"/>
          <p:cNvPicPr>
            <a:picLocks noChangeAspect="1"/>
          </p:cNvPicPr>
          <p:nvPr/>
        </p:nvPicPr>
        <p:blipFill>
          <a:blip r:embed="rId3" cstate="print"/>
          <a:stretch>
            <a:fillRect/>
          </a:stretch>
        </p:blipFill>
        <p:spPr>
          <a:xfrm>
            <a:off x="7639665" y="2179677"/>
            <a:ext cx="2958133" cy="1993911"/>
          </a:xfrm>
          <a:prstGeom prst="rect">
            <a:avLst/>
          </a:prstGeom>
        </p:spPr>
      </p:pic>
      <p:sp>
        <p:nvSpPr>
          <p:cNvPr id="2" name="Rectangle 3">
            <a:extLst>
              <a:ext uri="{FF2B5EF4-FFF2-40B4-BE49-F238E27FC236}">
                <a16:creationId xmlns:a16="http://schemas.microsoft.com/office/drawing/2014/main" id="{918056DD-9F33-4E6D-98F7-8455864FD694}"/>
              </a:ext>
            </a:extLst>
          </p:cNvPr>
          <p:cNvSpPr>
            <a:spLocks noChangeArrowheads="1"/>
          </p:cNvSpPr>
          <p:nvPr/>
        </p:nvSpPr>
        <p:spPr bwMode="auto">
          <a:xfrm>
            <a:off x="8040688" y="6065274"/>
            <a:ext cx="25571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CA" altLang="en-US" sz="1100" u="sng" dirty="0">
                <a:solidFill>
                  <a:srgbClr val="002060"/>
                </a:solidFill>
                <a:latin typeface="Arial Narrow" panose="020B0606020202030204" pitchFamily="34" charset="0"/>
              </a:rPr>
              <a:t>Source</a:t>
            </a:r>
            <a:r>
              <a:rPr lang="fr-CA" altLang="en-US" sz="1100" dirty="0">
                <a:solidFill>
                  <a:srgbClr val="002060"/>
                </a:solidFill>
                <a:latin typeface="Arial Narrow" panose="020B0606020202030204" pitchFamily="34" charset="0"/>
              </a:rPr>
              <a:t>: Adapté de Marshall Rosenberg, 1999 </a:t>
            </a:r>
            <a:endParaRPr lang="en-CA" altLang="en-US" sz="1100" dirty="0">
              <a:latin typeface="Times New Roman" panose="02020603050405020304" pitchFamily="18" charset="0"/>
            </a:endParaRPr>
          </a:p>
        </p:txBody>
      </p:sp>
    </p:spTree>
    <p:extLst>
      <p:ext uri="{BB962C8B-B14F-4D97-AF65-F5344CB8AC3E}">
        <p14:creationId xmlns:p14="http://schemas.microsoft.com/office/powerpoint/2010/main" val="378977619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7F83EC-6A2F-1C0F-0C87-39037670C5AF}"/>
              </a:ext>
            </a:extLst>
          </p:cNvPr>
          <p:cNvSpPr>
            <a:spLocks noGrp="1"/>
          </p:cNvSpPr>
          <p:nvPr>
            <p:ph type="title"/>
          </p:nvPr>
        </p:nvSpPr>
        <p:spPr>
          <a:xfrm>
            <a:off x="771771" y="31968"/>
            <a:ext cx="9612094" cy="901700"/>
          </a:xfrm>
        </p:spPr>
        <p:txBody>
          <a:bodyPr>
            <a:noAutofit/>
          </a:bodyPr>
          <a:lstStyle/>
          <a:p>
            <a:pPr>
              <a:spcBef>
                <a:spcPts val="0"/>
              </a:spcBef>
              <a:spcAft>
                <a:spcPts val="0"/>
              </a:spcAft>
              <a:defRPr/>
            </a:pPr>
            <a:br>
              <a:rPr lang="fr-CA" sz="2400" u="sng" dirty="0">
                <a:ea typeface="Calibri" panose="020F0502020204030204" pitchFamily="34" charset="0"/>
              </a:rPr>
            </a:br>
            <a:br>
              <a:rPr lang="fr-CA" sz="2400" u="sng" dirty="0">
                <a:ea typeface="Calibri" panose="020F0502020204030204" pitchFamily="34" charset="0"/>
              </a:rPr>
            </a:br>
            <a:r>
              <a:rPr lang="fr-CA" sz="2400" dirty="0">
                <a:ea typeface="Calibri" panose="020F0502020204030204" pitchFamily="34" charset="0"/>
              </a:rPr>
              <a:t>Modèle de Communication Non Violente</a:t>
            </a:r>
            <a:r>
              <a:rPr lang="en-CA" sz="2400" dirty="0">
                <a:ea typeface="Calibri" panose="020F0502020204030204" pitchFamily="34" charset="0"/>
              </a:rPr>
              <a:t> </a:t>
            </a:r>
            <a:r>
              <a:rPr lang="fr-CA" sz="2400" dirty="0">
                <a:ea typeface="Calibri" panose="020F0502020204030204" pitchFamily="34" charset="0"/>
              </a:rPr>
              <a:t>de Marshall Rosenberg</a:t>
            </a:r>
            <a:br>
              <a:rPr lang="en-CA" sz="2400" dirty="0">
                <a:ea typeface="Calibri" panose="020F0502020204030204" pitchFamily="34" charset="0"/>
              </a:rPr>
            </a:br>
            <a:endParaRPr lang="en-CA" sz="2400" dirty="0"/>
          </a:p>
        </p:txBody>
      </p:sp>
      <p:graphicFrame>
        <p:nvGraphicFramePr>
          <p:cNvPr id="4" name="Espace réservé du contenu 3">
            <a:extLst>
              <a:ext uri="{FF2B5EF4-FFF2-40B4-BE49-F238E27FC236}">
                <a16:creationId xmlns:a16="http://schemas.microsoft.com/office/drawing/2014/main" id="{5CE67D4E-4A88-4CE8-C7BF-2F36A8D69152}"/>
              </a:ext>
            </a:extLst>
          </p:cNvPr>
          <p:cNvGraphicFramePr>
            <a:graphicFrameLocks noGrp="1"/>
          </p:cNvGraphicFramePr>
          <p:nvPr>
            <p:ph idx="1"/>
            <p:extLst>
              <p:ext uri="{D42A27DB-BD31-4B8C-83A1-F6EECF244321}">
                <p14:modId xmlns:p14="http://schemas.microsoft.com/office/powerpoint/2010/main" val="2830627098"/>
              </p:ext>
            </p:extLst>
          </p:nvPr>
        </p:nvGraphicFramePr>
        <p:xfrm>
          <a:off x="1007165" y="994494"/>
          <a:ext cx="10349093" cy="5006342"/>
        </p:xfrm>
        <a:graphic>
          <a:graphicData uri="http://schemas.openxmlformats.org/drawingml/2006/table">
            <a:tbl>
              <a:tblPr firstRow="1" firstCol="1" bandRow="1">
                <a:tableStyleId>{5A111915-BE36-4E01-A7E5-04B1672EAD32}</a:tableStyleId>
              </a:tblPr>
              <a:tblGrid>
                <a:gridCol w="4118739">
                  <a:extLst>
                    <a:ext uri="{9D8B030D-6E8A-4147-A177-3AD203B41FA5}">
                      <a16:colId xmlns:a16="http://schemas.microsoft.com/office/drawing/2014/main" val="20000"/>
                    </a:ext>
                  </a:extLst>
                </a:gridCol>
                <a:gridCol w="6230354">
                  <a:extLst>
                    <a:ext uri="{9D8B030D-6E8A-4147-A177-3AD203B41FA5}">
                      <a16:colId xmlns:a16="http://schemas.microsoft.com/office/drawing/2014/main" val="20001"/>
                    </a:ext>
                  </a:extLst>
                </a:gridCol>
              </a:tblGrid>
              <a:tr h="236494">
                <a:tc>
                  <a:txBody>
                    <a:bodyPr/>
                    <a:lstStyle/>
                    <a:p>
                      <a:pPr marL="0" marR="0" algn="ctr">
                        <a:lnSpc>
                          <a:spcPct val="115000"/>
                        </a:lnSpc>
                        <a:spcBef>
                          <a:spcPts val="0"/>
                        </a:spcBef>
                        <a:spcAft>
                          <a:spcPts val="0"/>
                        </a:spcAft>
                      </a:pPr>
                      <a:r>
                        <a:rPr lang="fr-CA" sz="1400" dirty="0">
                          <a:effectLst/>
                        </a:rPr>
                        <a:t>Étapes</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75" marR="36975" marT="0" marB="0"/>
                </a:tc>
                <a:tc>
                  <a:txBody>
                    <a:bodyPr/>
                    <a:lstStyle/>
                    <a:p>
                      <a:pPr marL="0" marR="0" algn="ctr">
                        <a:lnSpc>
                          <a:spcPct val="115000"/>
                        </a:lnSpc>
                        <a:spcBef>
                          <a:spcPts val="0"/>
                        </a:spcBef>
                        <a:spcAft>
                          <a:spcPts val="0"/>
                        </a:spcAft>
                      </a:pPr>
                      <a:r>
                        <a:rPr lang="fr-CA" sz="1400" dirty="0">
                          <a:effectLst/>
                        </a:rPr>
                        <a:t>Conversation</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75" marR="36975" marT="0" marB="0"/>
                </a:tc>
                <a:extLst>
                  <a:ext uri="{0D108BD9-81ED-4DB2-BD59-A6C34878D82A}">
                    <a16:rowId xmlns:a16="http://schemas.microsoft.com/office/drawing/2014/main" val="10000"/>
                  </a:ext>
                </a:extLst>
              </a:tr>
              <a:tr h="1576357">
                <a:tc>
                  <a:txBody>
                    <a:bodyPr/>
                    <a:lstStyle/>
                    <a:p>
                      <a:pPr marL="0" marR="0" lvl="0" indent="0">
                        <a:lnSpc>
                          <a:spcPct val="115000"/>
                        </a:lnSpc>
                        <a:spcBef>
                          <a:spcPts val="0"/>
                        </a:spcBef>
                        <a:spcAft>
                          <a:spcPts val="0"/>
                        </a:spcAft>
                        <a:buFont typeface="+mj-lt"/>
                        <a:buNone/>
                      </a:pPr>
                      <a:r>
                        <a:rPr lang="fr-CA" sz="1400" dirty="0">
                          <a:effectLst/>
                        </a:rPr>
                        <a:t>Observation </a:t>
                      </a:r>
                      <a:endParaRPr lang="en-CA" sz="1400" dirty="0">
                        <a:effectLst/>
                      </a:endParaRPr>
                    </a:p>
                    <a:p>
                      <a:pPr marL="0" marR="0">
                        <a:lnSpc>
                          <a:spcPct val="115000"/>
                        </a:lnSpc>
                        <a:spcBef>
                          <a:spcPts val="0"/>
                        </a:spcBef>
                        <a:spcAft>
                          <a:spcPts val="0"/>
                        </a:spcAft>
                      </a:pPr>
                      <a:r>
                        <a:rPr lang="fr-CA" sz="1400" dirty="0">
                          <a:effectLst/>
                        </a:rPr>
                        <a:t>(Description du comportement neutre, factuel, sans jugement ni évaluation du comportement, comme la description d’une image, photo)</a:t>
                      </a:r>
                      <a:endParaRPr lang="en-CA" sz="1400" dirty="0">
                        <a:effectLst/>
                      </a:endParaRPr>
                    </a:p>
                    <a:p>
                      <a:pPr marL="0" marR="0">
                        <a:lnSpc>
                          <a:spcPct val="115000"/>
                        </a:lnSpc>
                        <a:spcBef>
                          <a:spcPts val="0"/>
                        </a:spcBef>
                        <a:spcAft>
                          <a:spcPts val="0"/>
                        </a:spcAft>
                      </a:pPr>
                      <a:r>
                        <a:rPr lang="fr-CA" sz="1400" dirty="0">
                          <a:effectLst/>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75" marR="36975" marT="0" marB="0"/>
                </a:tc>
                <a:tc>
                  <a:txBody>
                    <a:bodyPr/>
                    <a:lstStyle/>
                    <a:p>
                      <a:pPr marL="0" marR="0">
                        <a:lnSpc>
                          <a:spcPct val="115000"/>
                        </a:lnSpc>
                        <a:spcBef>
                          <a:spcPts val="0"/>
                        </a:spcBef>
                        <a:spcAft>
                          <a:spcPts val="0"/>
                        </a:spcAft>
                      </a:pPr>
                      <a:endParaRPr lang="fr-CA" sz="1200" dirty="0">
                        <a:effectLst/>
                      </a:endParaRPr>
                    </a:p>
                    <a:p>
                      <a:pPr marL="0" marR="0">
                        <a:lnSpc>
                          <a:spcPct val="115000"/>
                        </a:lnSpc>
                        <a:spcBef>
                          <a:spcPts val="0"/>
                        </a:spcBef>
                        <a:spcAft>
                          <a:spcPts val="0"/>
                        </a:spcAft>
                      </a:pPr>
                      <a:endParaRPr lang="fr-CA" sz="1200" dirty="0">
                        <a:effectLst/>
                      </a:endParaRPr>
                    </a:p>
                    <a:p>
                      <a:pPr marL="0" marR="0">
                        <a:lnSpc>
                          <a:spcPct val="115000"/>
                        </a:lnSpc>
                        <a:spcBef>
                          <a:spcPts val="0"/>
                        </a:spcBef>
                        <a:spcAft>
                          <a:spcPts val="0"/>
                        </a:spcAft>
                      </a:pPr>
                      <a:r>
                        <a:rPr lang="fr-CA" sz="1200" dirty="0">
                          <a:effectLst/>
                        </a:rPr>
                        <a:t>«Quand je vois que tu ajoutes plusieurs personnes en réponse à mon courriel … »</a:t>
                      </a:r>
                      <a:endParaRPr lang="en-CA" sz="1200" dirty="0">
                        <a:effectLst/>
                      </a:endParaRPr>
                    </a:p>
                    <a:p>
                      <a:pPr marL="0" marR="0">
                        <a:lnSpc>
                          <a:spcPct val="115000"/>
                        </a:lnSpc>
                        <a:spcBef>
                          <a:spcPts val="0"/>
                        </a:spcBef>
                        <a:spcAft>
                          <a:spcPts val="0"/>
                        </a:spcAft>
                      </a:pPr>
                      <a:r>
                        <a:rPr lang="fr-CA" sz="1200" dirty="0">
                          <a:effectLst/>
                        </a:rPr>
                        <a:t>«Lorsque j’entends le ton de ta voix qui monte… »</a:t>
                      </a:r>
                      <a:endParaRPr lang="en-CA" sz="1200" dirty="0">
                        <a:effectLst/>
                      </a:endParaRPr>
                    </a:p>
                    <a:p>
                      <a:pPr marL="0" marR="0">
                        <a:lnSpc>
                          <a:spcPct val="115000"/>
                        </a:lnSpc>
                        <a:spcBef>
                          <a:spcPts val="0"/>
                        </a:spcBef>
                        <a:spcAft>
                          <a:spcPts val="0"/>
                        </a:spcAft>
                      </a:pPr>
                      <a:r>
                        <a:rPr lang="fr-CA" sz="1200" dirty="0">
                          <a:effectLst/>
                        </a:rPr>
                        <a:t>« Quand je constate que tu roules les yeux lorsque je parle… »</a:t>
                      </a:r>
                      <a:endParaRPr lang="en-CA" sz="1200" dirty="0">
                        <a:effectLst/>
                      </a:endParaRPr>
                    </a:p>
                  </a:txBody>
                  <a:tcPr marL="36975" marR="36975" marT="0" marB="0"/>
                </a:tc>
                <a:extLst>
                  <a:ext uri="{0D108BD9-81ED-4DB2-BD59-A6C34878D82A}">
                    <a16:rowId xmlns:a16="http://schemas.microsoft.com/office/drawing/2014/main" val="10001"/>
                  </a:ext>
                </a:extLst>
              </a:tr>
              <a:tr h="1073821">
                <a:tc>
                  <a:txBody>
                    <a:bodyPr/>
                    <a:lstStyle/>
                    <a:p>
                      <a:pPr marL="0" marR="0" lvl="0" indent="0">
                        <a:lnSpc>
                          <a:spcPct val="115000"/>
                        </a:lnSpc>
                        <a:spcBef>
                          <a:spcPts val="0"/>
                        </a:spcBef>
                        <a:spcAft>
                          <a:spcPts val="0"/>
                        </a:spcAft>
                        <a:buFont typeface="+mj-lt"/>
                        <a:buNone/>
                      </a:pPr>
                      <a:r>
                        <a:rPr lang="fr-CA" sz="1400" dirty="0">
                          <a:effectLst/>
                        </a:rPr>
                        <a:t>Impact</a:t>
                      </a:r>
                      <a:endParaRPr lang="en-CA" sz="1400" dirty="0">
                        <a:effectLst/>
                      </a:endParaRPr>
                    </a:p>
                    <a:p>
                      <a:pPr marL="0" marR="0">
                        <a:lnSpc>
                          <a:spcPct val="115000"/>
                        </a:lnSpc>
                        <a:spcBef>
                          <a:spcPts val="0"/>
                        </a:spcBef>
                        <a:spcAft>
                          <a:spcPts val="0"/>
                        </a:spcAft>
                      </a:pPr>
                      <a:r>
                        <a:rPr lang="fr-CA" sz="1400" dirty="0">
                          <a:effectLst/>
                        </a:rPr>
                        <a:t>(sur moi ou sur l’équipe, sur l’organisation)</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75" marR="36975" marT="0" marB="0"/>
                </a:tc>
                <a:tc>
                  <a:txBody>
                    <a:bodyPr/>
                    <a:lstStyle/>
                    <a:p>
                      <a:pPr marL="342900" marR="0" lvl="0" indent="-342900">
                        <a:lnSpc>
                          <a:spcPct val="115000"/>
                        </a:lnSpc>
                        <a:spcBef>
                          <a:spcPts val="0"/>
                        </a:spcBef>
                        <a:spcAft>
                          <a:spcPts val="0"/>
                        </a:spcAft>
                        <a:buFont typeface="+mj-lt"/>
                        <a:buAutoNum type="alphaUcPeriod"/>
                      </a:pPr>
                      <a:r>
                        <a:rPr lang="fr-CA" sz="1200" dirty="0">
                          <a:effectLst/>
                        </a:rPr>
                        <a:t>Sur moi : « Je me sens…. (</a:t>
                      </a:r>
                      <a:r>
                        <a:rPr lang="fr-CA" sz="1200" i="1" dirty="0">
                          <a:effectLst/>
                        </a:rPr>
                        <a:t>sentiment à identifier : confus,  anxieux, frustré, déconnecté</a:t>
                      </a:r>
                      <a:r>
                        <a:rPr lang="fr-CA" sz="1200" dirty="0">
                          <a:effectLst/>
                        </a:rPr>
                        <a:t>)»</a:t>
                      </a:r>
                      <a:endParaRPr lang="en-CA" sz="1200" dirty="0">
                        <a:effectLst/>
                      </a:endParaRPr>
                    </a:p>
                    <a:p>
                      <a:pPr marL="228600" marR="0">
                        <a:lnSpc>
                          <a:spcPct val="115000"/>
                        </a:lnSpc>
                        <a:spcBef>
                          <a:spcPts val="0"/>
                        </a:spcBef>
                        <a:spcAft>
                          <a:spcPts val="0"/>
                        </a:spcAft>
                      </a:pPr>
                      <a:r>
                        <a:rPr lang="fr-CA" sz="1200" dirty="0">
                          <a:effectLst/>
                        </a:rPr>
                        <a:t> </a:t>
                      </a:r>
                      <a:endParaRPr lang="en-CA" sz="1200" dirty="0">
                        <a:effectLst/>
                      </a:endParaRPr>
                    </a:p>
                    <a:p>
                      <a:pPr marL="0" marR="0" lvl="0" indent="0">
                        <a:lnSpc>
                          <a:spcPct val="115000"/>
                        </a:lnSpc>
                        <a:spcBef>
                          <a:spcPts val="0"/>
                        </a:spcBef>
                        <a:spcAft>
                          <a:spcPts val="0"/>
                        </a:spcAft>
                        <a:buFont typeface="+mj-lt"/>
                        <a:buNone/>
                      </a:pPr>
                      <a:r>
                        <a:rPr lang="fr-CA" sz="1200" dirty="0">
                          <a:effectLst/>
                        </a:rPr>
                        <a:t>B.    Sur l’organisation, les clients, les résultats attendus, notre réputation, l’esprit d’équipe : « L’impact sur…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975" marR="36975" marT="0" marB="0"/>
                </a:tc>
                <a:extLst>
                  <a:ext uri="{0D108BD9-81ED-4DB2-BD59-A6C34878D82A}">
                    <a16:rowId xmlns:a16="http://schemas.microsoft.com/office/drawing/2014/main" val="10002"/>
                  </a:ext>
                </a:extLst>
              </a:tr>
              <a:tr h="891152">
                <a:tc>
                  <a:txBody>
                    <a:bodyPr/>
                    <a:lstStyle/>
                    <a:p>
                      <a:pPr marL="0" marR="0" lvl="0" indent="0">
                        <a:lnSpc>
                          <a:spcPct val="115000"/>
                        </a:lnSpc>
                        <a:spcBef>
                          <a:spcPts val="0"/>
                        </a:spcBef>
                        <a:spcAft>
                          <a:spcPts val="0"/>
                        </a:spcAft>
                        <a:buFont typeface="+mj-lt"/>
                        <a:buNone/>
                      </a:pPr>
                      <a:r>
                        <a:rPr lang="fr-CA" sz="1400" dirty="0">
                          <a:effectLst/>
                        </a:rPr>
                        <a:t>Besoin</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75" marR="36975" marT="0" marB="0"/>
                </a:tc>
                <a:tc>
                  <a:txBody>
                    <a:bodyPr/>
                    <a:lstStyle/>
                    <a:p>
                      <a:pPr marL="0" marR="0">
                        <a:lnSpc>
                          <a:spcPct val="115000"/>
                        </a:lnSpc>
                        <a:spcBef>
                          <a:spcPts val="0"/>
                        </a:spcBef>
                        <a:spcAft>
                          <a:spcPts val="0"/>
                        </a:spcAft>
                      </a:pPr>
                      <a:endParaRPr lang="fr-CA" sz="1200" dirty="0">
                        <a:effectLst/>
                      </a:endParaRPr>
                    </a:p>
                    <a:p>
                      <a:pPr marL="0" marR="0">
                        <a:lnSpc>
                          <a:spcPct val="115000"/>
                        </a:lnSpc>
                        <a:spcBef>
                          <a:spcPts val="0"/>
                        </a:spcBef>
                        <a:spcAft>
                          <a:spcPts val="0"/>
                        </a:spcAft>
                      </a:pPr>
                      <a:r>
                        <a:rPr lang="fr-CA" sz="1200" dirty="0">
                          <a:effectLst/>
                        </a:rPr>
                        <a:t>« Parce que j’ai besoin… (</a:t>
                      </a:r>
                      <a:r>
                        <a:rPr lang="fr-CA" sz="1200" i="1" dirty="0">
                          <a:effectLst/>
                        </a:rPr>
                        <a:t>insérer le besoin que vous avez</a:t>
                      </a:r>
                      <a:r>
                        <a:rPr lang="fr-CA" sz="1200" dirty="0">
                          <a:effectLst/>
                        </a:rPr>
                        <a:t>) de considération, support, coopération, sécurité, calme, reconnaissance, etc… »</a:t>
                      </a:r>
                      <a:endParaRPr lang="en-CA" sz="1200" dirty="0">
                        <a:effectLst/>
                      </a:endParaRPr>
                    </a:p>
                  </a:txBody>
                  <a:tcPr marL="36975" marR="36975" marT="0" marB="0"/>
                </a:tc>
                <a:extLst>
                  <a:ext uri="{0D108BD9-81ED-4DB2-BD59-A6C34878D82A}">
                    <a16:rowId xmlns:a16="http://schemas.microsoft.com/office/drawing/2014/main" val="10003"/>
                  </a:ext>
                </a:extLst>
              </a:tr>
              <a:tr h="1228518">
                <a:tc>
                  <a:txBody>
                    <a:bodyPr/>
                    <a:lstStyle/>
                    <a:p>
                      <a:pPr marL="0" marR="0" lvl="0" indent="0">
                        <a:lnSpc>
                          <a:spcPct val="115000"/>
                        </a:lnSpc>
                        <a:spcBef>
                          <a:spcPts val="0"/>
                        </a:spcBef>
                        <a:spcAft>
                          <a:spcPts val="0"/>
                        </a:spcAft>
                        <a:buFont typeface="+mj-lt"/>
                        <a:buNone/>
                      </a:pPr>
                      <a:r>
                        <a:rPr lang="fr-CA" sz="1400" dirty="0">
                          <a:effectLst/>
                        </a:rPr>
                        <a:t>Demande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75" marR="36975" marT="0" marB="0"/>
                </a:tc>
                <a:tc>
                  <a:txBody>
                    <a:bodyPr/>
                    <a:lstStyle/>
                    <a:p>
                      <a:pPr marL="0" marR="0">
                        <a:lnSpc>
                          <a:spcPct val="115000"/>
                        </a:lnSpc>
                        <a:spcBef>
                          <a:spcPts val="0"/>
                        </a:spcBef>
                        <a:spcAft>
                          <a:spcPts val="0"/>
                        </a:spcAft>
                      </a:pPr>
                      <a:endParaRPr lang="fr-CA" sz="1200" dirty="0">
                        <a:effectLst/>
                      </a:endParaRPr>
                    </a:p>
                    <a:p>
                      <a:pPr marL="0" marR="0">
                        <a:lnSpc>
                          <a:spcPct val="115000"/>
                        </a:lnSpc>
                        <a:spcBef>
                          <a:spcPts val="0"/>
                        </a:spcBef>
                        <a:spcAft>
                          <a:spcPts val="0"/>
                        </a:spcAft>
                      </a:pPr>
                      <a:r>
                        <a:rPr lang="fr-CA" sz="1200" dirty="0">
                          <a:effectLst/>
                        </a:rPr>
                        <a:t>« Acceptes-tu…. à l’avenir de répondre à mon courriel sans l’envoyer à toute l’équipe? » </a:t>
                      </a:r>
                      <a:endParaRPr lang="en-CA" sz="1200" dirty="0">
                        <a:effectLst/>
                      </a:endParaRPr>
                    </a:p>
                    <a:p>
                      <a:pPr marL="0" marR="0">
                        <a:lnSpc>
                          <a:spcPct val="115000"/>
                        </a:lnSpc>
                        <a:spcBef>
                          <a:spcPts val="0"/>
                        </a:spcBef>
                        <a:spcAft>
                          <a:spcPts val="0"/>
                        </a:spcAft>
                      </a:pPr>
                      <a:r>
                        <a:rPr lang="fr-CA" sz="1200" dirty="0">
                          <a:effectLst/>
                        </a:rPr>
                        <a:t>« …de faire un effort pour maintenir le ton de ta voix bas lorsque tu me parles? »</a:t>
                      </a:r>
                      <a:endParaRPr lang="en-CA" sz="1200" dirty="0">
                        <a:effectLst/>
                      </a:endParaRPr>
                    </a:p>
                    <a:p>
                      <a:pPr marL="0" marR="0">
                        <a:lnSpc>
                          <a:spcPct val="115000"/>
                        </a:lnSpc>
                        <a:spcBef>
                          <a:spcPts val="0"/>
                        </a:spcBef>
                        <a:spcAft>
                          <a:spcPts val="0"/>
                        </a:spcAft>
                      </a:pPr>
                      <a:r>
                        <a:rPr lang="fr-CA" sz="1200" dirty="0">
                          <a:effectLst/>
                        </a:rPr>
                        <a:t>« Peux-tu …montrer de l’ouverture lorsque je communique une idée, je parle… »</a:t>
                      </a:r>
                      <a:endParaRPr lang="en-CA" sz="1200" dirty="0">
                        <a:effectLst/>
                      </a:endParaRPr>
                    </a:p>
                  </a:txBody>
                  <a:tcPr marL="36975" marR="36975"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421830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3.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5.xml><?xml version="1.0" encoding="utf-8"?>
<p:tagLst xmlns:a="http://schemas.openxmlformats.org/drawingml/2006/main" xmlns:r="http://schemas.openxmlformats.org/officeDocument/2006/relationships" xmlns:p="http://schemas.openxmlformats.org/presentationml/2006/main">
  <p:tag name="NUM" val="14"/>
</p:tagLst>
</file>

<file path=ppt/tags/tag16.xml><?xml version="1.0" encoding="utf-8"?>
<p:tagLst xmlns:a="http://schemas.openxmlformats.org/drawingml/2006/main" xmlns:r="http://schemas.openxmlformats.org/officeDocument/2006/relationships" xmlns:p="http://schemas.openxmlformats.org/presentationml/2006/main">
  <p:tag name="NUM" val="15"/>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8"/>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11"/>
</p:tagLst>
</file>

<file path=ppt/tags/tag29.xml><?xml version="1.0" encoding="utf-8"?>
<p:tagLst xmlns:a="http://schemas.openxmlformats.org/drawingml/2006/main" xmlns:r="http://schemas.openxmlformats.org/officeDocument/2006/relationships" xmlns:p="http://schemas.openxmlformats.org/presentationml/2006/main">
  <p:tag name="NUM" val="10"/>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2"/>
</p:tagLst>
</file>

<file path=ppt/tags/tag31.xml><?xml version="1.0" encoding="utf-8"?>
<p:tagLst xmlns:a="http://schemas.openxmlformats.org/drawingml/2006/main" xmlns:r="http://schemas.openxmlformats.org/officeDocument/2006/relationships" xmlns:p="http://schemas.openxmlformats.org/presentationml/2006/main">
  <p:tag name="NUM" val="13"/>
</p:tagLst>
</file>

<file path=ppt/tags/tag32.xml><?xml version="1.0" encoding="utf-8"?>
<p:tagLst xmlns:a="http://schemas.openxmlformats.org/drawingml/2006/main" xmlns:r="http://schemas.openxmlformats.org/officeDocument/2006/relationships" xmlns:p="http://schemas.openxmlformats.org/presentationml/2006/main">
  <p:tag name="NUM" val="14"/>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1_Default Design">
  <a:themeElements>
    <a:clrScheme name="Custom 6">
      <a:dk1>
        <a:srgbClr val="3E4248"/>
      </a:dk1>
      <a:lt1>
        <a:srgbClr val="FFFFFF"/>
      </a:lt1>
      <a:dk2>
        <a:srgbClr val="40464A"/>
      </a:dk2>
      <a:lt2>
        <a:srgbClr val="808080"/>
      </a:lt2>
      <a:accent1>
        <a:srgbClr val="CCDA6F"/>
      </a:accent1>
      <a:accent2>
        <a:srgbClr val="BACE33"/>
      </a:accent2>
      <a:accent3>
        <a:srgbClr val="FFFFFF"/>
      </a:accent3>
      <a:accent4>
        <a:srgbClr val="88301F"/>
      </a:accent4>
      <a:accent5>
        <a:srgbClr val="01304B"/>
      </a:accent5>
      <a:accent6>
        <a:srgbClr val="9B937D"/>
      </a:accent6>
      <a:hlink>
        <a:srgbClr val="0070C0"/>
      </a:hlink>
      <a:folHlink>
        <a:srgbClr val="014B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eng (4)" id="{0C0EDB42-5716-4BB5-AF0E-F651254FF67F}" vid="{F53C6546-650D-4C24-AFE8-DF73AB893FA5}"/>
    </a:ext>
  </a:extLst>
</a:theme>
</file>

<file path=ppt/theme/theme2.xml><?xml version="1.0" encoding="utf-8"?>
<a:theme xmlns:a="http://schemas.openxmlformats.org/drawingml/2006/main" name="2_Default Design">
  <a:themeElements>
    <a:clrScheme name="Custom 6">
      <a:dk1>
        <a:srgbClr val="3E4248"/>
      </a:dk1>
      <a:lt1>
        <a:srgbClr val="FFFFFF"/>
      </a:lt1>
      <a:dk2>
        <a:srgbClr val="40464A"/>
      </a:dk2>
      <a:lt2>
        <a:srgbClr val="808080"/>
      </a:lt2>
      <a:accent1>
        <a:srgbClr val="CCDA6F"/>
      </a:accent1>
      <a:accent2>
        <a:srgbClr val="BACE33"/>
      </a:accent2>
      <a:accent3>
        <a:srgbClr val="FFFFFF"/>
      </a:accent3>
      <a:accent4>
        <a:srgbClr val="88301F"/>
      </a:accent4>
      <a:accent5>
        <a:srgbClr val="01304B"/>
      </a:accent5>
      <a:accent6>
        <a:srgbClr val="9B937D"/>
      </a:accent6>
      <a:hlink>
        <a:srgbClr val="0070C0"/>
      </a:hlink>
      <a:folHlink>
        <a:srgbClr val="014B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eng (4)" id="{0C0EDB42-5716-4BB5-AF0E-F651254FF67F}" vid="{F53C6546-650D-4C24-AFE8-DF73AB893FA5}"/>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6688</TotalTime>
  <Words>2810</Words>
  <Application>Microsoft Office PowerPoint</Application>
  <PresentationFormat>Grand écran</PresentationFormat>
  <Paragraphs>305</Paragraphs>
  <Slides>17</Slides>
  <Notes>16</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17</vt:i4>
      </vt:variant>
    </vt:vector>
  </HeadingPairs>
  <TitlesOfParts>
    <vt:vector size="27" baseType="lpstr">
      <vt:lpstr>Arial</vt:lpstr>
      <vt:lpstr>Arial Narrow</vt:lpstr>
      <vt:lpstr>Calibri</vt:lpstr>
      <vt:lpstr>Lato</vt:lpstr>
      <vt:lpstr>Segoe UI</vt:lpstr>
      <vt:lpstr>Times New Roman</vt:lpstr>
      <vt:lpstr>Verdana</vt:lpstr>
      <vt:lpstr>Wingdings</vt:lpstr>
      <vt:lpstr>1_Default Design</vt:lpstr>
      <vt:lpstr>2_Default Design</vt:lpstr>
      <vt:lpstr>  Conversations difficiles?  Parlons-en!    Échanges entre gestionnaires 2023 – Montréal  7 novembre 2023 </vt:lpstr>
      <vt:lpstr>La difficulté de se comprendre</vt:lpstr>
      <vt:lpstr>Conversations difficiles ?</vt:lpstr>
      <vt:lpstr>Les sources du conflit </vt:lpstr>
      <vt:lpstr>3 niveaux de conversation</vt:lpstr>
      <vt:lpstr>La communication (conflictuelle) par le blâme</vt:lpstr>
      <vt:lpstr>Écouter pour comprendre et apprendre</vt:lpstr>
      <vt:lpstr>Modèle de communication non violente (Marshall Rosenberg)</vt:lpstr>
      <vt:lpstr>  Modèle de Communication Non Violente de Marshall Rosenberg </vt:lpstr>
      <vt:lpstr>Besoins et émotions (Modèle de Vern Neufeld Redekop)</vt:lpstr>
      <vt:lpstr>La réaction du cerveau  en situation de conflit</vt:lpstr>
      <vt:lpstr>Escalade du conflit</vt:lpstr>
      <vt:lpstr>5 styles de gestion des conflits</vt:lpstr>
      <vt:lpstr>Les attributs de la confiance</vt:lpstr>
      <vt:lpstr>La dynamique de la confiance en équipe  </vt:lpstr>
      <vt:lpstr>Comment intervenons-nous ?</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Loic Berthout</dc:creator>
  <cp:lastModifiedBy>Martine Daoust (CSPS-EFPC)</cp:lastModifiedBy>
  <cp:revision>29</cp:revision>
  <dcterms:created xsi:type="dcterms:W3CDTF">2022-01-13T14:36:06Z</dcterms:created>
  <dcterms:modified xsi:type="dcterms:W3CDTF">2023-11-03T15:45:14Z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2022-01-13T14:36:06Z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f9df6551-2812-4ad5-a3b2-153bf82902c1</vt:lpwstr>
  </property>
  <property fmtid="{D5CDD505-2E9C-101B-9397-08002B2CF9AE}" pid="8" name="MSIP_Label_834ed4f5-eae4-40c7-82be-b1cdf720a1b9_ContentBits">
    <vt:lpwstr>1</vt:lpwstr>
  </property>
  <property fmtid="{D5CDD505-2E9C-101B-9397-08002B2CF9AE}" pid="9" name="ClassificationContentMarkingHeaderLocations">
    <vt:lpwstr>Thème Office:8</vt:lpwstr>
  </property>
  <property fmtid="{D5CDD505-2E9C-101B-9397-08002B2CF9AE}" pid="10" name="ClassificationContentMarkingHeaderText">
    <vt:lpwstr>UNCLASSIFIED - NON CLASSIFIÉ</vt:lpwstr>
  </property>
  <property fmtid="{D5CDD505-2E9C-101B-9397-08002B2CF9AE}" pid="11" name="_AdHocReviewCycleID">
    <vt:i4>-2111595109</vt:i4>
  </property>
  <property fmtid="{D5CDD505-2E9C-101B-9397-08002B2CF9AE}" pid="12" name="_NewReviewCycle">
    <vt:lpwstr/>
  </property>
  <property fmtid="{D5CDD505-2E9C-101B-9397-08002B2CF9AE}" pid="13" name="_EmailSubject">
    <vt:lpwstr>Supports de présentation</vt:lpwstr>
  </property>
  <property fmtid="{D5CDD505-2E9C-101B-9397-08002B2CF9AE}" pid="14" name="_AuthorEmail">
    <vt:lpwstr>Loic.Berthout@tpsgc-pwgsc.gc.ca</vt:lpwstr>
  </property>
  <property fmtid="{D5CDD505-2E9C-101B-9397-08002B2CF9AE}" pid="15" name="_AuthorEmailDisplayName">
    <vt:lpwstr>Berthout, Loic (SPAC/PSPC) (il-lui / he-him)</vt:lpwstr>
  </property>
  <property fmtid="{D5CDD505-2E9C-101B-9397-08002B2CF9AE}" pid="16" name="_PreviousAdHocReviewCycleID">
    <vt:i4>-586006210</vt:i4>
  </property>
</Properties>
</file>