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3" r:id="rId2"/>
  </p:sldMasterIdLst>
  <p:notesMasterIdLst>
    <p:notesMasterId r:id="rId20"/>
  </p:notesMasterIdLst>
  <p:sldIdLst>
    <p:sldId id="281" r:id="rId3"/>
    <p:sldId id="579" r:id="rId4"/>
    <p:sldId id="258" r:id="rId5"/>
    <p:sldId id="310" r:id="rId6"/>
    <p:sldId id="578" r:id="rId7"/>
    <p:sldId id="292" r:id="rId8"/>
    <p:sldId id="577" r:id="rId9"/>
    <p:sldId id="580" r:id="rId10"/>
    <p:sldId id="517" r:id="rId11"/>
    <p:sldId id="571" r:id="rId12"/>
    <p:sldId id="581" r:id="rId13"/>
    <p:sldId id="515" r:id="rId14"/>
    <p:sldId id="341" r:id="rId15"/>
    <p:sldId id="533" r:id="rId16"/>
    <p:sldId id="524" r:id="rId17"/>
    <p:sldId id="309" r:id="rId18"/>
    <p:sldId id="51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6FA82-678E-4A7C-9C1F-4B814B55B119}" v="589" dt="2023-10-31T12:26:23.376"/>
  </p1510:revLst>
</p1510:revInfo>
</file>

<file path=ppt/tableStyles.xml><?xml version="1.0" encoding="utf-8"?>
<a:tblStyleLst xmlns:a="http://schemas.openxmlformats.org/drawingml/2006/main" def="{5C22544A-7EE6-4342-B048-85BDC9FD1C3A}">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358" autoAdjust="0"/>
  </p:normalViewPr>
  <p:slideViewPr>
    <p:cSldViewPr snapToGrid="0">
      <p:cViewPr varScale="1">
        <p:scale>
          <a:sx n="78" d="100"/>
          <a:sy n="78" d="100"/>
        </p:scale>
        <p:origin x="96" y="438"/>
      </p:cViewPr>
      <p:guideLst/>
    </p:cSldViewPr>
  </p:slideViewPr>
  <p:outlineViewPr>
    <p:cViewPr>
      <p:scale>
        <a:sx n="33" d="100"/>
        <a:sy n="33" d="100"/>
      </p:scale>
      <p:origin x="0" y="-161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hout, Loic (SPAC/PSPC) (il-lui / he-him)" userId="33f2669b-50a1-459e-a7cf-ce51d64cca32" providerId="ADAL" clId="{5066FA82-678E-4A7C-9C1F-4B814B55B119}"/>
    <pc:docChg chg="undo custSel addSld delSld modSld sldOrd">
      <pc:chgData name="Berthout, Loic (SPAC/PSPC) (il-lui / he-him)" userId="33f2669b-50a1-459e-a7cf-ce51d64cca32" providerId="ADAL" clId="{5066FA82-678E-4A7C-9C1F-4B814B55B119}" dt="2023-10-31T12:26:23.376" v="1974"/>
      <pc:docMkLst>
        <pc:docMk/>
      </pc:docMkLst>
      <pc:sldChg chg="modSp mod modNotesTx">
        <pc:chgData name="Berthout, Loic (SPAC/PSPC) (il-lui / he-him)" userId="33f2669b-50a1-459e-a7cf-ce51d64cca32" providerId="ADAL" clId="{5066FA82-678E-4A7C-9C1F-4B814B55B119}" dt="2023-10-30T17:51:19.814" v="1832" actId="20577"/>
        <pc:sldMkLst>
          <pc:docMk/>
          <pc:sldMk cId="0" sldId="258"/>
        </pc:sldMkLst>
        <pc:spChg chg="mod">
          <ac:chgData name="Berthout, Loic (SPAC/PSPC) (il-lui / he-him)" userId="33f2669b-50a1-459e-a7cf-ce51d64cca32" providerId="ADAL" clId="{5066FA82-678E-4A7C-9C1F-4B814B55B119}" dt="2023-10-27T14:02:24.356" v="408" actId="20577"/>
          <ac:spMkLst>
            <pc:docMk/>
            <pc:sldMk cId="0" sldId="258"/>
            <ac:spMk id="12290" creationId="{FB53B4F9-D6E8-4802-909D-3C4FB25EEA95}"/>
          </ac:spMkLst>
        </pc:spChg>
        <pc:spChg chg="mod">
          <ac:chgData name="Berthout, Loic (SPAC/PSPC) (il-lui / he-him)" userId="33f2669b-50a1-459e-a7cf-ce51d64cca32" providerId="ADAL" clId="{5066FA82-678E-4A7C-9C1F-4B814B55B119}" dt="2023-10-27T13:15:51.573" v="143" actId="20577"/>
          <ac:spMkLst>
            <pc:docMk/>
            <pc:sldMk cId="0" sldId="258"/>
            <ac:spMk id="12293" creationId="{B45FC2AC-2C1F-426C-8163-DC99875A7419}"/>
          </ac:spMkLst>
        </pc:spChg>
        <pc:spChg chg="mod">
          <ac:chgData name="Berthout, Loic (SPAC/PSPC) (il-lui / he-him)" userId="33f2669b-50a1-459e-a7cf-ce51d64cca32" providerId="ADAL" clId="{5066FA82-678E-4A7C-9C1F-4B814B55B119}" dt="2023-10-27T13:16:18.093" v="172" actId="20577"/>
          <ac:spMkLst>
            <pc:docMk/>
            <pc:sldMk cId="0" sldId="258"/>
            <ac:spMk id="12294" creationId="{092B5319-4573-48DA-96D2-D8835FE99F2E}"/>
          </ac:spMkLst>
        </pc:spChg>
        <pc:spChg chg="mod">
          <ac:chgData name="Berthout, Loic (SPAC/PSPC) (il-lui / he-him)" userId="33f2669b-50a1-459e-a7cf-ce51d64cca32" providerId="ADAL" clId="{5066FA82-678E-4A7C-9C1F-4B814B55B119}" dt="2023-10-27T13:16:39.020" v="191" actId="14100"/>
          <ac:spMkLst>
            <pc:docMk/>
            <pc:sldMk cId="0" sldId="258"/>
            <ac:spMk id="12295" creationId="{56DD8DD8-1FAB-4C09-91A8-FFEDD6B021B3}"/>
          </ac:spMkLst>
        </pc:spChg>
      </pc:sldChg>
      <pc:sldChg chg="del">
        <pc:chgData name="Berthout, Loic (SPAC/PSPC) (il-lui / he-him)" userId="33f2669b-50a1-459e-a7cf-ce51d64cca32" providerId="ADAL" clId="{5066FA82-678E-4A7C-9C1F-4B814B55B119}" dt="2023-10-27T13:11:45.992" v="56" actId="47"/>
        <pc:sldMkLst>
          <pc:docMk/>
          <pc:sldMk cId="0" sldId="278"/>
        </pc:sldMkLst>
      </pc:sldChg>
      <pc:sldChg chg="modSp mod">
        <pc:chgData name="Berthout, Loic (SPAC/PSPC) (il-lui / he-him)" userId="33f2669b-50a1-459e-a7cf-ce51d64cca32" providerId="ADAL" clId="{5066FA82-678E-4A7C-9C1F-4B814B55B119}" dt="2023-10-30T16:54:40.357" v="1624" actId="20577"/>
        <pc:sldMkLst>
          <pc:docMk/>
          <pc:sldMk cId="729805756" sldId="281"/>
        </pc:sldMkLst>
        <pc:spChg chg="mod">
          <ac:chgData name="Berthout, Loic (SPAC/PSPC) (il-lui / he-him)" userId="33f2669b-50a1-459e-a7cf-ce51d64cca32" providerId="ADAL" clId="{5066FA82-678E-4A7C-9C1F-4B814B55B119}" dt="2023-10-30T16:54:40.357" v="1624" actId="20577"/>
          <ac:spMkLst>
            <pc:docMk/>
            <pc:sldMk cId="729805756" sldId="281"/>
            <ac:spMk id="4" creationId="{9ACBC3E8-EF6B-417E-8A6B-88C0B1D4A547}"/>
          </ac:spMkLst>
        </pc:spChg>
      </pc:sldChg>
      <pc:sldChg chg="del">
        <pc:chgData name="Berthout, Loic (SPAC/PSPC) (il-lui / he-him)" userId="33f2669b-50a1-459e-a7cf-ce51d64cca32" providerId="ADAL" clId="{5066FA82-678E-4A7C-9C1F-4B814B55B119}" dt="2023-10-27T13:21:38.125" v="289" actId="47"/>
        <pc:sldMkLst>
          <pc:docMk/>
          <pc:sldMk cId="2648600393" sldId="288"/>
        </pc:sldMkLst>
      </pc:sldChg>
      <pc:sldChg chg="addSp delSp modSp mod ord modNotes">
        <pc:chgData name="Berthout, Loic (SPAC/PSPC) (il-lui / he-him)" userId="33f2669b-50a1-459e-a7cf-ce51d64cca32" providerId="ADAL" clId="{5066FA82-678E-4A7C-9C1F-4B814B55B119}" dt="2023-10-30T13:54:11.606" v="1328" actId="20577"/>
        <pc:sldMkLst>
          <pc:docMk/>
          <pc:sldMk cId="2097986269" sldId="292"/>
        </pc:sldMkLst>
        <pc:spChg chg="add del mod">
          <ac:chgData name="Berthout, Loic (SPAC/PSPC) (il-lui / he-him)" userId="33f2669b-50a1-459e-a7cf-ce51d64cca32" providerId="ADAL" clId="{5066FA82-678E-4A7C-9C1F-4B814B55B119}" dt="2023-10-27T14:53:02.221" v="560" actId="478"/>
          <ac:spMkLst>
            <pc:docMk/>
            <pc:sldMk cId="2097986269" sldId="292"/>
            <ac:spMk id="2" creationId="{F579B23D-AE2A-DEFE-3C93-BC682FBE5AAE}"/>
          </ac:spMkLst>
        </pc:spChg>
        <pc:spChg chg="mod">
          <ac:chgData name="Berthout, Loic (SPAC/PSPC) (il-lui / he-him)" userId="33f2669b-50a1-459e-a7cf-ce51d64cca32" providerId="ADAL" clId="{5066FA82-678E-4A7C-9C1F-4B814B55B119}" dt="2023-10-30T13:54:11.606" v="1328" actId="20577"/>
          <ac:spMkLst>
            <pc:docMk/>
            <pc:sldMk cId="2097986269" sldId="292"/>
            <ac:spMk id="21506" creationId="{00000000-0000-0000-0000-000000000000}"/>
          </ac:spMkLst>
        </pc:spChg>
        <pc:spChg chg="del mod">
          <ac:chgData name="Berthout, Loic (SPAC/PSPC) (il-lui / he-him)" userId="33f2669b-50a1-459e-a7cf-ce51d64cca32" providerId="ADAL" clId="{5066FA82-678E-4A7C-9C1F-4B814B55B119}" dt="2023-10-27T14:52:58.249" v="559" actId="478"/>
          <ac:spMkLst>
            <pc:docMk/>
            <pc:sldMk cId="2097986269" sldId="292"/>
            <ac:spMk id="109571" creationId="{00000000-0000-0000-0000-000000000000}"/>
          </ac:spMkLst>
        </pc:spChg>
        <pc:spChg chg="mod">
          <ac:chgData name="Berthout, Loic (SPAC/PSPC) (il-lui / he-him)" userId="33f2669b-50a1-459e-a7cf-ce51d64cca32" providerId="ADAL" clId="{5066FA82-678E-4A7C-9C1F-4B814B55B119}" dt="2023-10-27T14:57:06.521" v="732" actId="20577"/>
          <ac:spMkLst>
            <pc:docMk/>
            <pc:sldMk cId="2097986269" sldId="292"/>
            <ac:spMk id="109573" creationId="{00000000-0000-0000-0000-000000000000}"/>
          </ac:spMkLst>
        </pc:spChg>
        <pc:picChg chg="mod">
          <ac:chgData name="Berthout, Loic (SPAC/PSPC) (il-lui / he-him)" userId="33f2669b-50a1-459e-a7cf-ce51d64cca32" providerId="ADAL" clId="{5066FA82-678E-4A7C-9C1F-4B814B55B119}" dt="2023-10-27T14:53:35.059" v="658" actId="1035"/>
          <ac:picMkLst>
            <pc:docMk/>
            <pc:sldMk cId="2097986269" sldId="292"/>
            <ac:picMk id="8" creationId="{00000000-0000-0000-0000-000000000000}"/>
          </ac:picMkLst>
        </pc:picChg>
        <pc:picChg chg="del mod">
          <ac:chgData name="Berthout, Loic (SPAC/PSPC) (il-lui / he-him)" userId="33f2669b-50a1-459e-a7cf-ce51d64cca32" providerId="ADAL" clId="{5066FA82-678E-4A7C-9C1F-4B814B55B119}" dt="2023-10-27T14:53:23.015" v="573" actId="478"/>
          <ac:picMkLst>
            <pc:docMk/>
            <pc:sldMk cId="2097986269" sldId="292"/>
            <ac:picMk id="9" creationId="{00000000-0000-0000-0000-000000000000}"/>
          </ac:picMkLst>
        </pc:picChg>
      </pc:sldChg>
      <pc:sldChg chg="addSp delSp modSp mod ord modAnim modNotesTx">
        <pc:chgData name="Berthout, Loic (SPAC/PSPC) (il-lui / he-him)" userId="33f2669b-50a1-459e-a7cf-ce51d64cca32" providerId="ADAL" clId="{5066FA82-678E-4A7C-9C1F-4B814B55B119}" dt="2023-10-30T18:10:16.562" v="1899" actId="108"/>
        <pc:sldMkLst>
          <pc:docMk/>
          <pc:sldMk cId="4008493721" sldId="309"/>
        </pc:sldMkLst>
        <pc:spChg chg="add mod">
          <ac:chgData name="Berthout, Loic (SPAC/PSPC) (il-lui / he-him)" userId="33f2669b-50a1-459e-a7cf-ce51d64cca32" providerId="ADAL" clId="{5066FA82-678E-4A7C-9C1F-4B814B55B119}" dt="2023-10-30T18:10:16.562" v="1899" actId="108"/>
          <ac:spMkLst>
            <pc:docMk/>
            <pc:sldMk cId="4008493721" sldId="309"/>
            <ac:spMk id="2" creationId="{914C523F-B648-48B4-8320-93E0C0999A46}"/>
          </ac:spMkLst>
        </pc:spChg>
        <pc:picChg chg="del">
          <ac:chgData name="Berthout, Loic (SPAC/PSPC) (il-lui / he-him)" userId="33f2669b-50a1-459e-a7cf-ce51d64cca32" providerId="ADAL" clId="{5066FA82-678E-4A7C-9C1F-4B814B55B119}" dt="2023-10-30T14:29:26.340" v="1492" actId="478"/>
          <ac:picMkLst>
            <pc:docMk/>
            <pc:sldMk cId="4008493721" sldId="309"/>
            <ac:picMk id="1026" creationId="{B3906CC2-53A5-B648-EA86-ABC494A86E45}"/>
          </ac:picMkLst>
        </pc:picChg>
      </pc:sldChg>
      <pc:sldChg chg="modSp mod ord">
        <pc:chgData name="Berthout, Loic (SPAC/PSPC) (il-lui / he-him)" userId="33f2669b-50a1-459e-a7cf-ce51d64cca32" providerId="ADAL" clId="{5066FA82-678E-4A7C-9C1F-4B814B55B119}" dt="2023-10-30T17:29:25.217" v="1646" actId="20577"/>
        <pc:sldMkLst>
          <pc:docMk/>
          <pc:sldMk cId="3039453984" sldId="310"/>
        </pc:sldMkLst>
        <pc:spChg chg="mod">
          <ac:chgData name="Berthout, Loic (SPAC/PSPC) (il-lui / he-him)" userId="33f2669b-50a1-459e-a7cf-ce51d64cca32" providerId="ADAL" clId="{5066FA82-678E-4A7C-9C1F-4B814B55B119}" dt="2023-10-30T17:29:25.217" v="1646" actId="20577"/>
          <ac:spMkLst>
            <pc:docMk/>
            <pc:sldMk cId="3039453984" sldId="310"/>
            <ac:spMk id="44034" creationId="{00000000-0000-0000-0000-000000000000}"/>
          </ac:spMkLst>
        </pc:spChg>
        <pc:graphicFrameChg chg="modGraphic">
          <ac:chgData name="Berthout, Loic (SPAC/PSPC) (il-lui / he-him)" userId="33f2669b-50a1-459e-a7cf-ce51d64cca32" providerId="ADAL" clId="{5066FA82-678E-4A7C-9C1F-4B814B55B119}" dt="2023-10-27T14:15:20.925" v="434" actId="20577"/>
          <ac:graphicFrameMkLst>
            <pc:docMk/>
            <pc:sldMk cId="3039453984" sldId="310"/>
            <ac:graphicFrameMk id="3" creationId="{726DF307-E743-76EA-3AAB-4CD59E7874FD}"/>
          </ac:graphicFrameMkLst>
        </pc:graphicFrameChg>
      </pc:sldChg>
      <pc:sldChg chg="modSp add del mod setBg modNotesTx">
        <pc:chgData name="Berthout, Loic (SPAC/PSPC) (il-lui / he-him)" userId="33f2669b-50a1-459e-a7cf-ce51d64cca32" providerId="ADAL" clId="{5066FA82-678E-4A7C-9C1F-4B814B55B119}" dt="2023-10-30T18:31:28.092" v="1901" actId="47"/>
        <pc:sldMkLst>
          <pc:docMk/>
          <pc:sldMk cId="0" sldId="338"/>
        </pc:sldMkLst>
        <pc:spChg chg="mod">
          <ac:chgData name="Berthout, Loic (SPAC/PSPC) (il-lui / he-him)" userId="33f2669b-50a1-459e-a7cf-ce51d64cca32" providerId="ADAL" clId="{5066FA82-678E-4A7C-9C1F-4B814B55B119}" dt="2023-10-30T18:00:56.591" v="1835" actId="20577"/>
          <ac:spMkLst>
            <pc:docMk/>
            <pc:sldMk cId="0" sldId="338"/>
            <ac:spMk id="27651" creationId="{CC66A6FF-6161-32A2-0603-51DCADB526FC}"/>
          </ac:spMkLst>
        </pc:spChg>
      </pc:sldChg>
      <pc:sldChg chg="addSp modSp mod modAnim">
        <pc:chgData name="Berthout, Loic (SPAC/PSPC) (il-lui / he-him)" userId="33f2669b-50a1-459e-a7cf-ce51d64cca32" providerId="ADAL" clId="{5066FA82-678E-4A7C-9C1F-4B814B55B119}" dt="2023-10-30T14:21:24.075" v="1489" actId="1038"/>
        <pc:sldMkLst>
          <pc:docMk/>
          <pc:sldMk cId="0" sldId="341"/>
        </pc:sldMkLst>
        <pc:spChg chg="add mod">
          <ac:chgData name="Berthout, Loic (SPAC/PSPC) (il-lui / he-him)" userId="33f2669b-50a1-459e-a7cf-ce51d64cca32" providerId="ADAL" clId="{5066FA82-678E-4A7C-9C1F-4B814B55B119}" dt="2023-10-27T20:21:55.718" v="1281" actId="20577"/>
          <ac:spMkLst>
            <pc:docMk/>
            <pc:sldMk cId="0" sldId="341"/>
            <ac:spMk id="2" creationId="{697AEDA3-3957-58FA-B9FD-1A9E37CE620D}"/>
          </ac:spMkLst>
        </pc:spChg>
        <pc:spChg chg="mod">
          <ac:chgData name="Berthout, Loic (SPAC/PSPC) (il-lui / he-him)" userId="33f2669b-50a1-459e-a7cf-ce51d64cca32" providerId="ADAL" clId="{5066FA82-678E-4A7C-9C1F-4B814B55B119}" dt="2023-10-27T20:18:37.637" v="1212" actId="20577"/>
          <ac:spMkLst>
            <pc:docMk/>
            <pc:sldMk cId="0" sldId="341"/>
            <ac:spMk id="9" creationId="{1AD25B00-33E7-D7B0-4230-6BDC0EDD6069}"/>
          </ac:spMkLst>
        </pc:spChg>
        <pc:spChg chg="mod">
          <ac:chgData name="Berthout, Loic (SPAC/PSPC) (il-lui / he-him)" userId="33f2669b-50a1-459e-a7cf-ce51d64cca32" providerId="ADAL" clId="{5066FA82-678E-4A7C-9C1F-4B814B55B119}" dt="2023-10-27T20:23:32.286" v="1291" actId="20577"/>
          <ac:spMkLst>
            <pc:docMk/>
            <pc:sldMk cId="0" sldId="341"/>
            <ac:spMk id="17417" creationId="{9299C83A-F53F-4816-7797-C466D6D69269}"/>
          </ac:spMkLst>
        </pc:spChg>
        <pc:spChg chg="mod">
          <ac:chgData name="Berthout, Loic (SPAC/PSPC) (il-lui / he-him)" userId="33f2669b-50a1-459e-a7cf-ce51d64cca32" providerId="ADAL" clId="{5066FA82-678E-4A7C-9C1F-4B814B55B119}" dt="2023-10-30T14:21:24.075" v="1489" actId="1038"/>
          <ac:spMkLst>
            <pc:docMk/>
            <pc:sldMk cId="0" sldId="341"/>
            <ac:spMk id="31752" creationId="{61845F7F-62FC-7393-9FA8-5A651B104253}"/>
          </ac:spMkLst>
        </pc:spChg>
        <pc:spChg chg="mod">
          <ac:chgData name="Berthout, Loic (SPAC/PSPC) (il-lui / he-him)" userId="33f2669b-50a1-459e-a7cf-ce51d64cca32" providerId="ADAL" clId="{5066FA82-678E-4A7C-9C1F-4B814B55B119}" dt="2023-10-27T20:23:58.333" v="1296" actId="20577"/>
          <ac:spMkLst>
            <pc:docMk/>
            <pc:sldMk cId="0" sldId="341"/>
            <ac:spMk id="31754" creationId="{A4C787BC-A5B4-9037-4497-B79CD8D183C3}"/>
          </ac:spMkLst>
        </pc:spChg>
        <pc:spChg chg="mod">
          <ac:chgData name="Berthout, Loic (SPAC/PSPC) (il-lui / he-him)" userId="33f2669b-50a1-459e-a7cf-ce51d64cca32" providerId="ADAL" clId="{5066FA82-678E-4A7C-9C1F-4B814B55B119}" dt="2023-10-27T14:35:00.832" v="555" actId="108"/>
          <ac:spMkLst>
            <pc:docMk/>
            <pc:sldMk cId="0" sldId="341"/>
            <ac:spMk id="41986" creationId="{8BF56682-B612-DD74-7554-40C3751F7196}"/>
          </ac:spMkLst>
        </pc:spChg>
      </pc:sldChg>
      <pc:sldChg chg="del">
        <pc:chgData name="Berthout, Loic (SPAC/PSPC) (il-lui / he-him)" userId="33f2669b-50a1-459e-a7cf-ce51d64cca32" providerId="ADAL" clId="{5066FA82-678E-4A7C-9C1F-4B814B55B119}" dt="2023-10-27T14:29:41.968" v="478" actId="47"/>
        <pc:sldMkLst>
          <pc:docMk/>
          <pc:sldMk cId="4032189303" sldId="504"/>
        </pc:sldMkLst>
      </pc:sldChg>
      <pc:sldChg chg="modSp mod modNotesTx">
        <pc:chgData name="Berthout, Loic (SPAC/PSPC) (il-lui / he-him)" userId="33f2669b-50a1-459e-a7cf-ce51d64cca32" providerId="ADAL" clId="{5066FA82-678E-4A7C-9C1F-4B814B55B119}" dt="2023-10-30T17:40:30.004" v="1661" actId="1076"/>
        <pc:sldMkLst>
          <pc:docMk/>
          <pc:sldMk cId="0" sldId="511"/>
        </pc:sldMkLst>
        <pc:spChg chg="mod">
          <ac:chgData name="Berthout, Loic (SPAC/PSPC) (il-lui / he-him)" userId="33f2669b-50a1-459e-a7cf-ce51d64cca32" providerId="ADAL" clId="{5066FA82-678E-4A7C-9C1F-4B814B55B119}" dt="2023-10-30T17:40:27.171" v="1660" actId="20577"/>
          <ac:spMkLst>
            <pc:docMk/>
            <pc:sldMk cId="0" sldId="511"/>
            <ac:spMk id="3" creationId="{1EED9B65-4E41-4ADD-8759-013CD544629A}"/>
          </ac:spMkLst>
        </pc:spChg>
        <pc:spChg chg="mod">
          <ac:chgData name="Berthout, Loic (SPAC/PSPC) (il-lui / he-him)" userId="33f2669b-50a1-459e-a7cf-ce51d64cca32" providerId="ADAL" clId="{5066FA82-678E-4A7C-9C1F-4B814B55B119}" dt="2023-10-30T17:40:30.004" v="1661" actId="1076"/>
          <ac:spMkLst>
            <pc:docMk/>
            <pc:sldMk cId="0" sldId="511"/>
            <ac:spMk id="9" creationId="{8A946368-414D-44FF-AE1D-D4CCB350D6BD}"/>
          </ac:spMkLst>
        </pc:spChg>
        <pc:spChg chg="mod">
          <ac:chgData name="Berthout, Loic (SPAC/PSPC) (il-lui / he-him)" userId="33f2669b-50a1-459e-a7cf-ce51d64cca32" providerId="ADAL" clId="{5066FA82-678E-4A7C-9C1F-4B814B55B119}" dt="2023-10-27T14:31:22.141" v="479" actId="113"/>
          <ac:spMkLst>
            <pc:docMk/>
            <pc:sldMk cId="0" sldId="511"/>
            <ac:spMk id="34818" creationId="{68328658-F831-4291-94FF-97483337A2D1}"/>
          </ac:spMkLst>
        </pc:spChg>
      </pc:sldChg>
      <pc:sldChg chg="modSp modAnim">
        <pc:chgData name="Berthout, Loic (SPAC/PSPC) (il-lui / he-him)" userId="33f2669b-50a1-459e-a7cf-ce51d64cca32" providerId="ADAL" clId="{5066FA82-678E-4A7C-9C1F-4B814B55B119}" dt="2023-10-30T17:45:19.986" v="1824" actId="20577"/>
        <pc:sldMkLst>
          <pc:docMk/>
          <pc:sldMk cId="3152828589" sldId="515"/>
        </pc:sldMkLst>
        <pc:spChg chg="mod">
          <ac:chgData name="Berthout, Loic (SPAC/PSPC) (il-lui / he-him)" userId="33f2669b-50a1-459e-a7cf-ce51d64cca32" providerId="ADAL" clId="{5066FA82-678E-4A7C-9C1F-4B814B55B119}" dt="2023-10-27T14:20:58.940" v="447" actId="14100"/>
          <ac:spMkLst>
            <pc:docMk/>
            <pc:sldMk cId="3152828589" sldId="515"/>
            <ac:spMk id="2" creationId="{00000000-0000-0000-0000-000000000000}"/>
          </ac:spMkLst>
        </pc:spChg>
        <pc:spChg chg="mod">
          <ac:chgData name="Berthout, Loic (SPAC/PSPC) (il-lui / he-him)" userId="33f2669b-50a1-459e-a7cf-ce51d64cca32" providerId="ADAL" clId="{5066FA82-678E-4A7C-9C1F-4B814B55B119}" dt="2023-10-30T17:45:19.986" v="1824" actId="20577"/>
          <ac:spMkLst>
            <pc:docMk/>
            <pc:sldMk cId="3152828589" sldId="515"/>
            <ac:spMk id="29" creationId="{00000000-0000-0000-0000-000000000000}"/>
          </ac:spMkLst>
        </pc:spChg>
      </pc:sldChg>
      <pc:sldChg chg="del">
        <pc:chgData name="Berthout, Loic (SPAC/PSPC) (il-lui / he-him)" userId="33f2669b-50a1-459e-a7cf-ce51d64cca32" providerId="ADAL" clId="{5066FA82-678E-4A7C-9C1F-4B814B55B119}" dt="2023-10-27T13:21:35.135" v="288" actId="47"/>
        <pc:sldMkLst>
          <pc:docMk/>
          <pc:sldMk cId="4134774476" sldId="516"/>
        </pc:sldMkLst>
      </pc:sldChg>
      <pc:sldChg chg="modSp mod ord">
        <pc:chgData name="Berthout, Loic (SPAC/PSPC) (il-lui / he-him)" userId="33f2669b-50a1-459e-a7cf-ce51d64cca32" providerId="ADAL" clId="{5066FA82-678E-4A7C-9C1F-4B814B55B119}" dt="2023-10-31T12:23:34.164" v="1965" actId="114"/>
        <pc:sldMkLst>
          <pc:docMk/>
          <pc:sldMk cId="0" sldId="517"/>
        </pc:sldMkLst>
        <pc:spChg chg="mod">
          <ac:chgData name="Berthout, Loic (SPAC/PSPC) (il-lui / he-him)" userId="33f2669b-50a1-459e-a7cf-ce51d64cca32" providerId="ADAL" clId="{5066FA82-678E-4A7C-9C1F-4B814B55B119}" dt="2023-10-27T14:35:19.604" v="556" actId="108"/>
          <ac:spMkLst>
            <pc:docMk/>
            <pc:sldMk cId="0" sldId="517"/>
            <ac:spMk id="6" creationId="{FCFA1759-E857-1E5C-1A1A-11C440932350}"/>
          </ac:spMkLst>
        </pc:spChg>
        <pc:graphicFrameChg chg="mod modGraphic">
          <ac:chgData name="Berthout, Loic (SPAC/PSPC) (il-lui / he-him)" userId="33f2669b-50a1-459e-a7cf-ce51d64cca32" providerId="ADAL" clId="{5066FA82-678E-4A7C-9C1F-4B814B55B119}" dt="2023-10-31T12:23:34.164" v="1965" actId="114"/>
          <ac:graphicFrameMkLst>
            <pc:docMk/>
            <pc:sldMk cId="0" sldId="517"/>
            <ac:graphicFrameMk id="7" creationId="{29F4B10E-E38B-CE44-AC7A-DC3A97A3C78F}"/>
          </ac:graphicFrameMkLst>
        </pc:graphicFrameChg>
      </pc:sldChg>
      <pc:sldChg chg="modSp add mod modNotesTx">
        <pc:chgData name="Berthout, Loic (SPAC/PSPC) (il-lui / he-him)" userId="33f2669b-50a1-459e-a7cf-ce51d64cca32" providerId="ADAL" clId="{5066FA82-678E-4A7C-9C1F-4B814B55B119}" dt="2023-10-31T12:26:19.542" v="1973" actId="1076"/>
        <pc:sldMkLst>
          <pc:docMk/>
          <pc:sldMk cId="3146293535" sldId="524"/>
        </pc:sldMkLst>
        <pc:spChg chg="mod">
          <ac:chgData name="Berthout, Loic (SPAC/PSPC) (il-lui / he-him)" userId="33f2669b-50a1-459e-a7cf-ce51d64cca32" providerId="ADAL" clId="{5066FA82-678E-4A7C-9C1F-4B814B55B119}" dt="2023-10-31T12:26:19.542" v="1973" actId="1076"/>
          <ac:spMkLst>
            <pc:docMk/>
            <pc:sldMk cId="3146293535" sldId="524"/>
            <ac:spMk id="5" creationId="{7D572B66-B9F3-4EED-8966-48B274E70322}"/>
          </ac:spMkLst>
        </pc:spChg>
        <pc:spChg chg="mod">
          <ac:chgData name="Berthout, Loic (SPAC/PSPC) (il-lui / he-him)" userId="33f2669b-50a1-459e-a7cf-ce51d64cca32" providerId="ADAL" clId="{5066FA82-678E-4A7C-9C1F-4B814B55B119}" dt="2023-10-27T14:34:32.709" v="553" actId="108"/>
          <ac:spMkLst>
            <pc:docMk/>
            <pc:sldMk cId="3146293535" sldId="524"/>
            <ac:spMk id="8" creationId="{B84F94D0-5946-4F18-AE6F-BA69579C1D00}"/>
          </ac:spMkLst>
        </pc:spChg>
        <pc:spChg chg="mod">
          <ac:chgData name="Berthout, Loic (SPAC/PSPC) (il-lui / he-him)" userId="33f2669b-50a1-459e-a7cf-ce51d64cca32" providerId="ADAL" clId="{5066FA82-678E-4A7C-9C1F-4B814B55B119}" dt="2023-10-31T12:25:57.293" v="1972" actId="20577"/>
          <ac:spMkLst>
            <pc:docMk/>
            <pc:sldMk cId="3146293535" sldId="524"/>
            <ac:spMk id="24" creationId="{AA685DC0-7F6C-E1E2-70D0-4EE3B81333A4}"/>
          </ac:spMkLst>
        </pc:spChg>
      </pc:sldChg>
      <pc:sldChg chg="addSp modSp add mod ord">
        <pc:chgData name="Berthout, Loic (SPAC/PSPC) (il-lui / he-him)" userId="33f2669b-50a1-459e-a7cf-ce51d64cca32" providerId="ADAL" clId="{5066FA82-678E-4A7C-9C1F-4B814B55B119}" dt="2023-10-31T12:26:23.376" v="1974"/>
        <pc:sldMkLst>
          <pc:docMk/>
          <pc:sldMk cId="935590265" sldId="533"/>
        </pc:sldMkLst>
        <pc:spChg chg="add mod">
          <ac:chgData name="Berthout, Loic (SPAC/PSPC) (il-lui / he-him)" userId="33f2669b-50a1-459e-a7cf-ce51d64cca32" providerId="ADAL" clId="{5066FA82-678E-4A7C-9C1F-4B814B55B119}" dt="2023-10-31T12:26:23.376" v="1974"/>
          <ac:spMkLst>
            <pc:docMk/>
            <pc:sldMk cId="935590265" sldId="533"/>
            <ac:spMk id="2" creationId="{73ACFDDC-3A35-526E-1104-21B7D51E937C}"/>
          </ac:spMkLst>
        </pc:spChg>
        <pc:spChg chg="mod">
          <ac:chgData name="Berthout, Loic (SPAC/PSPC) (il-lui / he-him)" userId="33f2669b-50a1-459e-a7cf-ce51d64cca32" providerId="ADAL" clId="{5066FA82-678E-4A7C-9C1F-4B814B55B119}" dt="2023-10-27T19:38:38.176" v="956" actId="20577"/>
          <ac:spMkLst>
            <pc:docMk/>
            <pc:sldMk cId="935590265" sldId="533"/>
            <ac:spMk id="3" creationId="{28EB0454-86B8-4AAF-9DAA-8A63250B25CF}"/>
          </ac:spMkLst>
        </pc:spChg>
        <pc:spChg chg="mod">
          <ac:chgData name="Berthout, Loic (SPAC/PSPC) (il-lui / he-him)" userId="33f2669b-50a1-459e-a7cf-ce51d64cca32" providerId="ADAL" clId="{5066FA82-678E-4A7C-9C1F-4B814B55B119}" dt="2023-10-27T14:27:34.775" v="477" actId="1035"/>
          <ac:spMkLst>
            <pc:docMk/>
            <pc:sldMk cId="935590265" sldId="533"/>
            <ac:spMk id="5" creationId="{A440562D-800A-4363-BE19-5CE8AF2C4692}"/>
          </ac:spMkLst>
        </pc:spChg>
      </pc:sldChg>
      <pc:sldChg chg="addSp delSp modSp mod ord">
        <pc:chgData name="Berthout, Loic (SPAC/PSPC) (il-lui / he-him)" userId="33f2669b-50a1-459e-a7cf-ce51d64cca32" providerId="ADAL" clId="{5066FA82-678E-4A7C-9C1F-4B814B55B119}" dt="2023-10-30T14:20:15.257" v="1440" actId="14100"/>
        <pc:sldMkLst>
          <pc:docMk/>
          <pc:sldMk cId="3744873241" sldId="571"/>
        </pc:sldMkLst>
        <pc:spChg chg="mod">
          <ac:chgData name="Berthout, Loic (SPAC/PSPC) (il-lui / he-him)" userId="33f2669b-50a1-459e-a7cf-ce51d64cca32" providerId="ADAL" clId="{5066FA82-678E-4A7C-9C1F-4B814B55B119}" dt="2023-10-30T14:19:37.362" v="1437" actId="20577"/>
          <ac:spMkLst>
            <pc:docMk/>
            <pc:sldMk cId="3744873241" sldId="571"/>
            <ac:spMk id="2" creationId="{3B385001-4E8F-3012-93E2-1B04A663DD2C}"/>
          </ac:spMkLst>
        </pc:spChg>
        <pc:spChg chg="add del mod">
          <ac:chgData name="Berthout, Loic (SPAC/PSPC) (il-lui / he-him)" userId="33f2669b-50a1-459e-a7cf-ce51d64cca32" providerId="ADAL" clId="{5066FA82-678E-4A7C-9C1F-4B814B55B119}" dt="2023-10-30T14:18:32.556" v="1351"/>
          <ac:spMkLst>
            <pc:docMk/>
            <pc:sldMk cId="3744873241" sldId="571"/>
            <ac:spMk id="3" creationId="{50182D71-587F-24FB-7100-615B8686A6A7}"/>
          </ac:spMkLst>
        </pc:spChg>
        <pc:spChg chg="mod">
          <ac:chgData name="Berthout, Loic (SPAC/PSPC) (il-lui / he-him)" userId="33f2669b-50a1-459e-a7cf-ce51d64cca32" providerId="ADAL" clId="{5066FA82-678E-4A7C-9C1F-4B814B55B119}" dt="2023-10-30T14:20:15.257" v="1440" actId="14100"/>
          <ac:spMkLst>
            <pc:docMk/>
            <pc:sldMk cId="3744873241" sldId="571"/>
            <ac:spMk id="36" creationId="{FB04E1FF-34E0-5E52-00A0-610A2B08FA28}"/>
          </ac:spMkLst>
        </pc:spChg>
        <pc:spChg chg="add del mod">
          <ac:chgData name="Berthout, Loic (SPAC/PSPC) (il-lui / he-him)" userId="33f2669b-50a1-459e-a7cf-ce51d64cca32" providerId="ADAL" clId="{5066FA82-678E-4A7C-9C1F-4B814B55B119}" dt="2023-10-30T14:18:50.031" v="1393"/>
          <ac:spMkLst>
            <pc:docMk/>
            <pc:sldMk cId="3744873241" sldId="571"/>
            <ac:spMk id="37" creationId="{0DB49A6B-DE10-DDCD-28D6-C6268D0C46AB}"/>
          </ac:spMkLst>
        </pc:spChg>
        <pc:spChg chg="add del mod">
          <ac:chgData name="Berthout, Loic (SPAC/PSPC) (il-lui / he-him)" userId="33f2669b-50a1-459e-a7cf-ce51d64cca32" providerId="ADAL" clId="{5066FA82-678E-4A7C-9C1F-4B814B55B119}" dt="2023-10-30T14:19:41.679" v="1438" actId="478"/>
          <ac:spMkLst>
            <pc:docMk/>
            <pc:sldMk cId="3744873241" sldId="571"/>
            <ac:spMk id="38" creationId="{E3C38826-A292-93B6-1407-1B0CFB0FACBA}"/>
          </ac:spMkLst>
        </pc:spChg>
      </pc:sldChg>
      <pc:sldChg chg="del">
        <pc:chgData name="Berthout, Loic (SPAC/PSPC) (il-lui / he-him)" userId="33f2669b-50a1-459e-a7cf-ce51d64cca32" providerId="ADAL" clId="{5066FA82-678E-4A7C-9C1F-4B814B55B119}" dt="2023-10-27T14:22:18.655" v="448" actId="47"/>
        <pc:sldMkLst>
          <pc:docMk/>
          <pc:sldMk cId="1357603270" sldId="572"/>
        </pc:sldMkLst>
      </pc:sldChg>
      <pc:sldChg chg="add del">
        <pc:chgData name="Berthout, Loic (SPAC/PSPC) (il-lui / he-him)" userId="33f2669b-50a1-459e-a7cf-ce51d64cca32" providerId="ADAL" clId="{5066FA82-678E-4A7C-9C1F-4B814B55B119}" dt="2023-10-27T13:12:06.868" v="59" actId="47"/>
        <pc:sldMkLst>
          <pc:docMk/>
          <pc:sldMk cId="1815065902" sldId="573"/>
        </pc:sldMkLst>
      </pc:sldChg>
      <pc:sldChg chg="modSp add mod">
        <pc:chgData name="Berthout, Loic (SPAC/PSPC) (il-lui / he-him)" userId="33f2669b-50a1-459e-a7cf-ce51d64cca32" providerId="ADAL" clId="{5066FA82-678E-4A7C-9C1F-4B814B55B119}" dt="2023-10-31T12:21:25.410" v="1944" actId="20577"/>
        <pc:sldMkLst>
          <pc:docMk/>
          <pc:sldMk cId="4236167557" sldId="577"/>
        </pc:sldMkLst>
        <pc:spChg chg="mod">
          <ac:chgData name="Berthout, Loic (SPAC/PSPC) (il-lui / he-him)" userId="33f2669b-50a1-459e-a7cf-ce51d64cca32" providerId="ADAL" clId="{5066FA82-678E-4A7C-9C1F-4B814B55B119}" dt="2023-10-31T12:21:25.410" v="1944" actId="20577"/>
          <ac:spMkLst>
            <pc:docMk/>
            <pc:sldMk cId="4236167557" sldId="577"/>
            <ac:spMk id="2" creationId="{0F6535F2-84E6-7D98-E4D6-45A5F8C93314}"/>
          </ac:spMkLst>
        </pc:spChg>
        <pc:graphicFrameChg chg="mod">
          <ac:chgData name="Berthout, Loic (SPAC/PSPC) (il-lui / he-him)" userId="33f2669b-50a1-459e-a7cf-ce51d64cca32" providerId="ADAL" clId="{5066FA82-678E-4A7C-9C1F-4B814B55B119}" dt="2023-10-27T13:48:44.698" v="348" actId="20577"/>
          <ac:graphicFrameMkLst>
            <pc:docMk/>
            <pc:sldMk cId="4236167557" sldId="577"/>
            <ac:graphicFrameMk id="4" creationId="{3A59BA8C-73A5-4FAB-FA33-3C193BA249B2}"/>
          </ac:graphicFrameMkLst>
        </pc:graphicFrameChg>
      </pc:sldChg>
      <pc:sldChg chg="modSp add mod modNotesTx">
        <pc:chgData name="Berthout, Loic (SPAC/PSPC) (il-lui / he-him)" userId="33f2669b-50a1-459e-a7cf-ce51d64cca32" providerId="ADAL" clId="{5066FA82-678E-4A7C-9C1F-4B814B55B119}" dt="2023-10-30T17:51:14.657" v="1831" actId="20577"/>
        <pc:sldMkLst>
          <pc:docMk/>
          <pc:sldMk cId="3525967313" sldId="578"/>
        </pc:sldMkLst>
        <pc:spChg chg="mod">
          <ac:chgData name="Berthout, Loic (SPAC/PSPC) (il-lui / he-him)" userId="33f2669b-50a1-459e-a7cf-ce51d64cca32" providerId="ADAL" clId="{5066FA82-678E-4A7C-9C1F-4B814B55B119}" dt="2023-10-27T13:17:45.818" v="213" actId="20577"/>
          <ac:spMkLst>
            <pc:docMk/>
            <pc:sldMk cId="3525967313" sldId="578"/>
            <ac:spMk id="2" creationId="{0F6535F2-84E6-7D98-E4D6-45A5F8C93314}"/>
          </ac:spMkLst>
        </pc:spChg>
        <pc:spChg chg="mod">
          <ac:chgData name="Berthout, Loic (SPAC/PSPC) (il-lui / he-him)" userId="33f2669b-50a1-459e-a7cf-ce51d64cca32" providerId="ADAL" clId="{5066FA82-678E-4A7C-9C1F-4B814B55B119}" dt="2023-10-27T20:06:55.225" v="1081" actId="20577"/>
          <ac:spMkLst>
            <pc:docMk/>
            <pc:sldMk cId="3525967313" sldId="578"/>
            <ac:spMk id="3" creationId="{B704C874-5CAC-1259-5A8D-4D503AB792DF}"/>
          </ac:spMkLst>
        </pc:spChg>
        <pc:graphicFrameChg chg="mod">
          <ac:chgData name="Berthout, Loic (SPAC/PSPC) (il-lui / he-him)" userId="33f2669b-50a1-459e-a7cf-ce51d64cca32" providerId="ADAL" clId="{5066FA82-678E-4A7C-9C1F-4B814B55B119}" dt="2023-10-27T13:19:08.173" v="287" actId="20577"/>
          <ac:graphicFrameMkLst>
            <pc:docMk/>
            <pc:sldMk cId="3525967313" sldId="578"/>
            <ac:graphicFrameMk id="4" creationId="{3A59BA8C-73A5-4FAB-FA33-3C193BA249B2}"/>
          </ac:graphicFrameMkLst>
        </pc:graphicFrameChg>
      </pc:sldChg>
      <pc:sldChg chg="modSp add mod">
        <pc:chgData name="Berthout, Loic (SPAC/PSPC) (il-lui / he-him)" userId="33f2669b-50a1-459e-a7cf-ce51d64cca32" providerId="ADAL" clId="{5066FA82-678E-4A7C-9C1F-4B814B55B119}" dt="2023-10-31T12:19:23.848" v="1905" actId="20577"/>
        <pc:sldMkLst>
          <pc:docMk/>
          <pc:sldMk cId="529812074" sldId="579"/>
        </pc:sldMkLst>
        <pc:spChg chg="mod">
          <ac:chgData name="Berthout, Loic (SPAC/PSPC) (il-lui / he-him)" userId="33f2669b-50a1-459e-a7cf-ce51d64cca32" providerId="ADAL" clId="{5066FA82-678E-4A7C-9C1F-4B814B55B119}" dt="2023-10-27T13:14:50.264" v="123" actId="1036"/>
          <ac:spMkLst>
            <pc:docMk/>
            <pc:sldMk cId="529812074" sldId="579"/>
            <ac:spMk id="3" creationId="{1EED9B65-4E41-4ADD-8759-013CD544629A}"/>
          </ac:spMkLst>
        </pc:spChg>
        <pc:spChg chg="mod">
          <ac:chgData name="Berthout, Loic (SPAC/PSPC) (il-lui / he-him)" userId="33f2669b-50a1-459e-a7cf-ce51d64cca32" providerId="ADAL" clId="{5066FA82-678E-4A7C-9C1F-4B814B55B119}" dt="2023-10-31T12:19:23.848" v="1905" actId="20577"/>
          <ac:spMkLst>
            <pc:docMk/>
            <pc:sldMk cId="529812074" sldId="579"/>
            <ac:spMk id="34818" creationId="{68328658-F831-4291-94FF-97483337A2D1}"/>
          </ac:spMkLst>
        </pc:spChg>
      </pc:sldChg>
      <pc:sldChg chg="addSp delSp modSp add mod">
        <pc:chgData name="Berthout, Loic (SPAC/PSPC) (il-lui / he-him)" userId="33f2669b-50a1-459e-a7cf-ce51d64cca32" providerId="ADAL" clId="{5066FA82-678E-4A7C-9C1F-4B814B55B119}" dt="2023-10-30T17:24:39.426" v="1635" actId="20577"/>
        <pc:sldMkLst>
          <pc:docMk/>
          <pc:sldMk cId="1219721489" sldId="580"/>
        </pc:sldMkLst>
        <pc:spChg chg="add del mod">
          <ac:chgData name="Berthout, Loic (SPAC/PSPC) (il-lui / he-him)" userId="33f2669b-50a1-459e-a7cf-ce51d64cca32" providerId="ADAL" clId="{5066FA82-678E-4A7C-9C1F-4B814B55B119}" dt="2023-10-27T14:57:49.271" v="734" actId="478"/>
          <ac:spMkLst>
            <pc:docMk/>
            <pc:sldMk cId="1219721489" sldId="580"/>
            <ac:spMk id="2" creationId="{C251FEF2-14F5-B27E-1D7B-FF9A3EF8E510}"/>
          </ac:spMkLst>
        </pc:spChg>
        <pc:spChg chg="mod">
          <ac:chgData name="Berthout, Loic (SPAC/PSPC) (il-lui / he-him)" userId="33f2669b-50a1-459e-a7cf-ce51d64cca32" providerId="ADAL" clId="{5066FA82-678E-4A7C-9C1F-4B814B55B119}" dt="2023-10-30T17:24:39.426" v="1635" actId="20577"/>
          <ac:spMkLst>
            <pc:docMk/>
            <pc:sldMk cId="1219721489" sldId="580"/>
            <ac:spMk id="109571" creationId="{00000000-0000-0000-0000-000000000000}"/>
          </ac:spMkLst>
        </pc:spChg>
        <pc:spChg chg="del">
          <ac:chgData name="Berthout, Loic (SPAC/PSPC) (il-lui / he-him)" userId="33f2669b-50a1-459e-a7cf-ce51d64cca32" providerId="ADAL" clId="{5066FA82-678E-4A7C-9C1F-4B814B55B119}" dt="2023-10-27T14:57:41.723" v="733" actId="478"/>
          <ac:spMkLst>
            <pc:docMk/>
            <pc:sldMk cId="1219721489" sldId="580"/>
            <ac:spMk id="109573" creationId="{00000000-0000-0000-0000-000000000000}"/>
          </ac:spMkLst>
        </pc:spChg>
        <pc:picChg chg="del">
          <ac:chgData name="Berthout, Loic (SPAC/PSPC) (il-lui / he-him)" userId="33f2669b-50a1-459e-a7cf-ce51d64cca32" providerId="ADAL" clId="{5066FA82-678E-4A7C-9C1F-4B814B55B119}" dt="2023-10-27T14:57:52.291" v="735" actId="478"/>
          <ac:picMkLst>
            <pc:docMk/>
            <pc:sldMk cId="1219721489" sldId="580"/>
            <ac:picMk id="8" creationId="{00000000-0000-0000-0000-000000000000}"/>
          </ac:picMkLst>
        </pc:picChg>
        <pc:picChg chg="mod">
          <ac:chgData name="Berthout, Loic (SPAC/PSPC) (il-lui / he-him)" userId="33f2669b-50a1-459e-a7cf-ce51d64cca32" providerId="ADAL" clId="{5066FA82-678E-4A7C-9C1F-4B814B55B119}" dt="2023-10-27T14:58:07.520" v="802" actId="14100"/>
          <ac:picMkLst>
            <pc:docMk/>
            <pc:sldMk cId="1219721489" sldId="580"/>
            <ac:picMk id="9" creationId="{00000000-0000-0000-0000-000000000000}"/>
          </ac:picMkLst>
        </pc:picChg>
      </pc:sldChg>
      <pc:sldChg chg="modSp add mod setBg">
        <pc:chgData name="Berthout, Loic (SPAC/PSPC) (il-lui / he-him)" userId="33f2669b-50a1-459e-a7cf-ce51d64cca32" providerId="ADAL" clId="{5066FA82-678E-4A7C-9C1F-4B814B55B119}" dt="2023-10-30T18:31:32.644" v="1903" actId="20577"/>
        <pc:sldMkLst>
          <pc:docMk/>
          <pc:sldMk cId="0" sldId="581"/>
        </pc:sldMkLst>
        <pc:spChg chg="mod">
          <ac:chgData name="Berthout, Loic (SPAC/PSPC) (il-lui / he-him)" userId="33f2669b-50a1-459e-a7cf-ce51d64cca32" providerId="ADAL" clId="{5066FA82-678E-4A7C-9C1F-4B814B55B119}" dt="2023-10-30T18:31:32.644" v="1903" actId="20577"/>
          <ac:spMkLst>
            <pc:docMk/>
            <pc:sldMk cId="0" sldId="581"/>
            <ac:spMk id="27651" creationId="{CC66A6FF-6161-32A2-0603-51DCADB526F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F1558-0DB5-4357-9B25-1D49D865AFD3}"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CA"/>
        </a:p>
      </dgm:t>
    </dgm:pt>
    <dgm:pt modelId="{F1A5CDF7-E7F4-4A94-83F7-3B948F8E719F}">
      <dgm:prSet phldrT="[Texte]" custT="1"/>
      <dgm:spPr/>
      <dgm:t>
        <a:bodyPr/>
        <a:lstStyle/>
        <a:p>
          <a:r>
            <a:rPr lang="fr-CA" sz="1800" dirty="0" err="1"/>
            <a:t>Facts</a:t>
          </a:r>
          <a:r>
            <a:rPr lang="fr-CA" sz="1200" dirty="0"/>
            <a:t> </a:t>
          </a:r>
        </a:p>
        <a:p>
          <a:r>
            <a:rPr lang="fr-CA" sz="1200" dirty="0"/>
            <a:t>(The </a:t>
          </a:r>
          <a:r>
            <a:rPr lang="fr-CA" sz="1200" dirty="0" err="1"/>
            <a:t>problem</a:t>
          </a:r>
          <a:r>
            <a:rPr lang="fr-CA" sz="1200" dirty="0"/>
            <a:t>)</a:t>
          </a:r>
          <a:endParaRPr lang="en-CA" sz="1200" dirty="0"/>
        </a:p>
      </dgm:t>
    </dgm:pt>
    <dgm:pt modelId="{2FE615BF-BDE2-482F-BF9D-EC01BAB97737}" type="parTrans" cxnId="{691AA7BB-227F-466B-A555-87E4759C8779}">
      <dgm:prSet/>
      <dgm:spPr/>
      <dgm:t>
        <a:bodyPr/>
        <a:lstStyle/>
        <a:p>
          <a:endParaRPr lang="en-CA"/>
        </a:p>
      </dgm:t>
    </dgm:pt>
    <dgm:pt modelId="{9A64F2D7-7066-47C1-8C7F-F5C7779EF2C7}" type="sibTrans" cxnId="{691AA7BB-227F-466B-A555-87E4759C8779}">
      <dgm:prSet/>
      <dgm:spPr/>
      <dgm:t>
        <a:bodyPr/>
        <a:lstStyle/>
        <a:p>
          <a:endParaRPr lang="en-CA"/>
        </a:p>
      </dgm:t>
    </dgm:pt>
    <dgm:pt modelId="{636DC6CF-63FF-4983-9B3D-FAAAD1CF8A58}">
      <dgm:prSet phldrT="[Texte]" custT="1"/>
      <dgm:spPr/>
      <dgm:t>
        <a:bodyPr/>
        <a:lstStyle/>
        <a:p>
          <a:r>
            <a:rPr lang="fr-CA" sz="2000" dirty="0" err="1"/>
            <a:t>Emotions</a:t>
          </a:r>
          <a:r>
            <a:rPr lang="fr-CA" sz="2000" dirty="0"/>
            <a:t> </a:t>
          </a:r>
          <a:r>
            <a:rPr lang="fr-CA" sz="1400" dirty="0"/>
            <a:t>(Feelings)</a:t>
          </a:r>
          <a:endParaRPr lang="en-CA" sz="1400" dirty="0"/>
        </a:p>
      </dgm:t>
    </dgm:pt>
    <dgm:pt modelId="{11E77C05-DFAA-4B29-86E6-9764013D982E}" type="parTrans" cxnId="{4A7FFBCE-8D6B-43C8-A423-44D056FFB45A}">
      <dgm:prSet/>
      <dgm:spPr/>
      <dgm:t>
        <a:bodyPr/>
        <a:lstStyle/>
        <a:p>
          <a:endParaRPr lang="en-CA"/>
        </a:p>
      </dgm:t>
    </dgm:pt>
    <dgm:pt modelId="{3D3329D7-BCA5-460F-9D9A-FC82D5B51652}" type="sibTrans" cxnId="{4A7FFBCE-8D6B-43C8-A423-44D056FFB45A}">
      <dgm:prSet/>
      <dgm:spPr/>
      <dgm:t>
        <a:bodyPr/>
        <a:lstStyle/>
        <a:p>
          <a:endParaRPr lang="en-CA"/>
        </a:p>
      </dgm:t>
    </dgm:pt>
    <dgm:pt modelId="{71A23A60-201D-4AF4-8F2A-597E4980AFD5}">
      <dgm:prSet phldrT="[Texte]" custT="1"/>
      <dgm:spPr/>
      <dgm:t>
        <a:bodyPr/>
        <a:lstStyle/>
        <a:p>
          <a:r>
            <a:rPr lang="fr-CA" sz="2200" dirty="0"/>
            <a:t>Identity</a:t>
          </a:r>
        </a:p>
        <a:p>
          <a:r>
            <a:rPr lang="fr-CA" sz="1400" dirty="0"/>
            <a:t>(</a:t>
          </a:r>
          <a:r>
            <a:rPr lang="fr-CA" sz="1400" dirty="0" err="1"/>
            <a:t>Internal</a:t>
          </a:r>
          <a:r>
            <a:rPr lang="fr-CA" sz="1400" dirty="0"/>
            <a:t> dialogue)</a:t>
          </a:r>
          <a:endParaRPr lang="en-CA" sz="1400" dirty="0"/>
        </a:p>
      </dgm:t>
    </dgm:pt>
    <dgm:pt modelId="{AA739927-BAA2-4D66-8668-92EA144837AA}" type="parTrans" cxnId="{E48F3DC6-2235-4FEE-8DBA-58EDD4354D11}">
      <dgm:prSet/>
      <dgm:spPr/>
      <dgm:t>
        <a:bodyPr/>
        <a:lstStyle/>
        <a:p>
          <a:endParaRPr lang="en-CA"/>
        </a:p>
      </dgm:t>
    </dgm:pt>
    <dgm:pt modelId="{2BEB4D6F-8482-4884-879B-0E16D021A476}" type="sibTrans" cxnId="{E48F3DC6-2235-4FEE-8DBA-58EDD4354D11}">
      <dgm:prSet/>
      <dgm:spPr/>
      <dgm:t>
        <a:bodyPr/>
        <a:lstStyle/>
        <a:p>
          <a:endParaRPr lang="en-CA"/>
        </a:p>
      </dgm:t>
    </dgm:pt>
    <dgm:pt modelId="{970BA99F-EB0B-4843-9B73-72B1AF113C14}" type="pres">
      <dgm:prSet presAssocID="{CB0F1558-0DB5-4357-9B25-1D49D865AFD3}" presName="Name0" presStyleCnt="0">
        <dgm:presLayoutVars>
          <dgm:chMax val="7"/>
          <dgm:resizeHandles val="exact"/>
        </dgm:presLayoutVars>
      </dgm:prSet>
      <dgm:spPr/>
    </dgm:pt>
    <dgm:pt modelId="{71AE69DB-9FA0-4B12-A73C-13E141BD7C4F}" type="pres">
      <dgm:prSet presAssocID="{CB0F1558-0DB5-4357-9B25-1D49D865AFD3}" presName="comp1" presStyleCnt="0"/>
      <dgm:spPr/>
    </dgm:pt>
    <dgm:pt modelId="{7A05669E-FB27-45C5-8F56-DE24787C72F7}" type="pres">
      <dgm:prSet presAssocID="{CB0F1558-0DB5-4357-9B25-1D49D865AFD3}" presName="circle1" presStyleLbl="node1" presStyleIdx="0" presStyleCnt="3"/>
      <dgm:spPr/>
    </dgm:pt>
    <dgm:pt modelId="{FBA659D2-C9F6-4325-8C89-E452B66AD50B}" type="pres">
      <dgm:prSet presAssocID="{CB0F1558-0DB5-4357-9B25-1D49D865AFD3}" presName="c1text" presStyleLbl="node1" presStyleIdx="0" presStyleCnt="3">
        <dgm:presLayoutVars>
          <dgm:bulletEnabled val="1"/>
        </dgm:presLayoutVars>
      </dgm:prSet>
      <dgm:spPr/>
    </dgm:pt>
    <dgm:pt modelId="{291D5CC5-6301-446A-B632-C5940671A46E}" type="pres">
      <dgm:prSet presAssocID="{CB0F1558-0DB5-4357-9B25-1D49D865AFD3}" presName="comp2" presStyleCnt="0"/>
      <dgm:spPr/>
    </dgm:pt>
    <dgm:pt modelId="{43A29C65-5155-4215-AB6F-68F79F05481F}" type="pres">
      <dgm:prSet presAssocID="{CB0F1558-0DB5-4357-9B25-1D49D865AFD3}" presName="circle2" presStyleLbl="node1" presStyleIdx="1" presStyleCnt="3"/>
      <dgm:spPr/>
    </dgm:pt>
    <dgm:pt modelId="{EA5EC44C-C9D5-4CDB-88F9-5F9337829685}" type="pres">
      <dgm:prSet presAssocID="{CB0F1558-0DB5-4357-9B25-1D49D865AFD3}" presName="c2text" presStyleLbl="node1" presStyleIdx="1" presStyleCnt="3">
        <dgm:presLayoutVars>
          <dgm:bulletEnabled val="1"/>
        </dgm:presLayoutVars>
      </dgm:prSet>
      <dgm:spPr/>
    </dgm:pt>
    <dgm:pt modelId="{1980B2F8-5AC8-4B23-9DE2-32168235DD84}" type="pres">
      <dgm:prSet presAssocID="{CB0F1558-0DB5-4357-9B25-1D49D865AFD3}" presName="comp3" presStyleCnt="0"/>
      <dgm:spPr/>
    </dgm:pt>
    <dgm:pt modelId="{38216353-E2D0-4CE1-BD88-58C3CA2407A1}" type="pres">
      <dgm:prSet presAssocID="{CB0F1558-0DB5-4357-9B25-1D49D865AFD3}" presName="circle3" presStyleLbl="node1" presStyleIdx="2" presStyleCnt="3"/>
      <dgm:spPr/>
    </dgm:pt>
    <dgm:pt modelId="{D74B730E-42D8-4BB6-8AB3-FFDEDD205B8D}" type="pres">
      <dgm:prSet presAssocID="{CB0F1558-0DB5-4357-9B25-1D49D865AFD3}" presName="c3text" presStyleLbl="node1" presStyleIdx="2" presStyleCnt="3">
        <dgm:presLayoutVars>
          <dgm:bulletEnabled val="1"/>
        </dgm:presLayoutVars>
      </dgm:prSet>
      <dgm:spPr/>
    </dgm:pt>
  </dgm:ptLst>
  <dgm:cxnLst>
    <dgm:cxn modelId="{A0A82C3F-8754-4F42-AA58-362F80DF1865}" type="presOf" srcId="{CB0F1558-0DB5-4357-9B25-1D49D865AFD3}" destId="{970BA99F-EB0B-4843-9B73-72B1AF113C14}" srcOrd="0" destOrd="0" presId="urn:microsoft.com/office/officeart/2005/8/layout/venn2"/>
    <dgm:cxn modelId="{43461B62-A075-4867-828E-38558FC7E343}" type="presOf" srcId="{F1A5CDF7-E7F4-4A94-83F7-3B948F8E719F}" destId="{FBA659D2-C9F6-4325-8C89-E452B66AD50B}" srcOrd="1" destOrd="0" presId="urn:microsoft.com/office/officeart/2005/8/layout/venn2"/>
    <dgm:cxn modelId="{3A500746-E803-4A2C-AE91-26C32A338E07}" type="presOf" srcId="{636DC6CF-63FF-4983-9B3D-FAAAD1CF8A58}" destId="{43A29C65-5155-4215-AB6F-68F79F05481F}" srcOrd="0" destOrd="0" presId="urn:microsoft.com/office/officeart/2005/8/layout/venn2"/>
    <dgm:cxn modelId="{0ACF7E72-FF9B-4ACB-BF34-0CC13E498BA4}" type="presOf" srcId="{F1A5CDF7-E7F4-4A94-83F7-3B948F8E719F}" destId="{7A05669E-FB27-45C5-8F56-DE24787C72F7}" srcOrd="0" destOrd="0" presId="urn:microsoft.com/office/officeart/2005/8/layout/venn2"/>
    <dgm:cxn modelId="{7977F257-EB5D-42D2-81C4-609B8C9AA41F}" type="presOf" srcId="{71A23A60-201D-4AF4-8F2A-597E4980AFD5}" destId="{D74B730E-42D8-4BB6-8AB3-FFDEDD205B8D}" srcOrd="1" destOrd="0" presId="urn:microsoft.com/office/officeart/2005/8/layout/venn2"/>
    <dgm:cxn modelId="{691AA7BB-227F-466B-A555-87E4759C8779}" srcId="{CB0F1558-0DB5-4357-9B25-1D49D865AFD3}" destId="{F1A5CDF7-E7F4-4A94-83F7-3B948F8E719F}" srcOrd="0" destOrd="0" parTransId="{2FE615BF-BDE2-482F-BF9D-EC01BAB97737}" sibTransId="{9A64F2D7-7066-47C1-8C7F-F5C7779EF2C7}"/>
    <dgm:cxn modelId="{E48F3DC6-2235-4FEE-8DBA-58EDD4354D11}" srcId="{CB0F1558-0DB5-4357-9B25-1D49D865AFD3}" destId="{71A23A60-201D-4AF4-8F2A-597E4980AFD5}" srcOrd="2" destOrd="0" parTransId="{AA739927-BAA2-4D66-8668-92EA144837AA}" sibTransId="{2BEB4D6F-8482-4884-879B-0E16D021A476}"/>
    <dgm:cxn modelId="{1E2A92CC-FE92-43E3-96F2-3382F5F76A07}" type="presOf" srcId="{71A23A60-201D-4AF4-8F2A-597E4980AFD5}" destId="{38216353-E2D0-4CE1-BD88-58C3CA2407A1}" srcOrd="0" destOrd="0" presId="urn:microsoft.com/office/officeart/2005/8/layout/venn2"/>
    <dgm:cxn modelId="{4A7FFBCE-8D6B-43C8-A423-44D056FFB45A}" srcId="{CB0F1558-0DB5-4357-9B25-1D49D865AFD3}" destId="{636DC6CF-63FF-4983-9B3D-FAAAD1CF8A58}" srcOrd="1" destOrd="0" parTransId="{11E77C05-DFAA-4B29-86E6-9764013D982E}" sibTransId="{3D3329D7-BCA5-460F-9D9A-FC82D5B51652}"/>
    <dgm:cxn modelId="{F59F9FFB-1C60-4A08-872A-8D3CB434B2AF}" type="presOf" srcId="{636DC6CF-63FF-4983-9B3D-FAAAD1CF8A58}" destId="{EA5EC44C-C9D5-4CDB-88F9-5F9337829685}" srcOrd="1" destOrd="0" presId="urn:microsoft.com/office/officeart/2005/8/layout/venn2"/>
    <dgm:cxn modelId="{A86135A8-A291-40B9-ABE9-E22DFEECE0D3}" type="presParOf" srcId="{970BA99F-EB0B-4843-9B73-72B1AF113C14}" destId="{71AE69DB-9FA0-4B12-A73C-13E141BD7C4F}" srcOrd="0" destOrd="0" presId="urn:microsoft.com/office/officeart/2005/8/layout/venn2"/>
    <dgm:cxn modelId="{14AE1832-8349-4CFF-A30E-4B1736D81D6E}" type="presParOf" srcId="{71AE69DB-9FA0-4B12-A73C-13E141BD7C4F}" destId="{7A05669E-FB27-45C5-8F56-DE24787C72F7}" srcOrd="0" destOrd="0" presId="urn:microsoft.com/office/officeart/2005/8/layout/venn2"/>
    <dgm:cxn modelId="{071BD888-5060-43C0-A976-436968EBA4BC}" type="presParOf" srcId="{71AE69DB-9FA0-4B12-A73C-13E141BD7C4F}" destId="{FBA659D2-C9F6-4325-8C89-E452B66AD50B}" srcOrd="1" destOrd="0" presId="urn:microsoft.com/office/officeart/2005/8/layout/venn2"/>
    <dgm:cxn modelId="{6D259F92-81A1-44A9-88A3-17EC2BA1E4F2}" type="presParOf" srcId="{970BA99F-EB0B-4843-9B73-72B1AF113C14}" destId="{291D5CC5-6301-446A-B632-C5940671A46E}" srcOrd="1" destOrd="0" presId="urn:microsoft.com/office/officeart/2005/8/layout/venn2"/>
    <dgm:cxn modelId="{6532E53C-CDFE-4AA2-BD5F-365B3EA8FB47}" type="presParOf" srcId="{291D5CC5-6301-446A-B632-C5940671A46E}" destId="{43A29C65-5155-4215-AB6F-68F79F05481F}" srcOrd="0" destOrd="0" presId="urn:microsoft.com/office/officeart/2005/8/layout/venn2"/>
    <dgm:cxn modelId="{2E438ECA-223F-40D2-A539-3E7B7527B60B}" type="presParOf" srcId="{291D5CC5-6301-446A-B632-C5940671A46E}" destId="{EA5EC44C-C9D5-4CDB-88F9-5F9337829685}" srcOrd="1" destOrd="0" presId="urn:microsoft.com/office/officeart/2005/8/layout/venn2"/>
    <dgm:cxn modelId="{1C4E5E0C-A4CF-44FA-A673-2883C15B7AAF}" type="presParOf" srcId="{970BA99F-EB0B-4843-9B73-72B1AF113C14}" destId="{1980B2F8-5AC8-4B23-9DE2-32168235DD84}" srcOrd="2" destOrd="0" presId="urn:microsoft.com/office/officeart/2005/8/layout/venn2"/>
    <dgm:cxn modelId="{E9C6A5A8-3461-4A55-8A5B-DD97AA5A8E3B}" type="presParOf" srcId="{1980B2F8-5AC8-4B23-9DE2-32168235DD84}" destId="{38216353-E2D0-4CE1-BD88-58C3CA2407A1}" srcOrd="0" destOrd="0" presId="urn:microsoft.com/office/officeart/2005/8/layout/venn2"/>
    <dgm:cxn modelId="{2F0F4A0C-AF39-4547-A354-E7C9BB77707F}" type="presParOf" srcId="{1980B2F8-5AC8-4B23-9DE2-32168235DD84}" destId="{D74B730E-42D8-4BB6-8AB3-FFDEDD205B8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0F1558-0DB5-4357-9B25-1D49D865AFD3}"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CA"/>
        </a:p>
      </dgm:t>
    </dgm:pt>
    <dgm:pt modelId="{F1A5CDF7-E7F4-4A94-83F7-3B948F8E719F}">
      <dgm:prSet phldrT="[Texte]"/>
      <dgm:spPr/>
      <dgm:t>
        <a:bodyPr/>
        <a:lstStyle/>
        <a:p>
          <a:r>
            <a:rPr lang="fr-CA" dirty="0"/>
            <a:t>Positions</a:t>
          </a:r>
          <a:endParaRPr lang="en-CA" dirty="0"/>
        </a:p>
      </dgm:t>
    </dgm:pt>
    <dgm:pt modelId="{2FE615BF-BDE2-482F-BF9D-EC01BAB97737}" type="parTrans" cxnId="{691AA7BB-227F-466B-A555-87E4759C8779}">
      <dgm:prSet/>
      <dgm:spPr/>
      <dgm:t>
        <a:bodyPr/>
        <a:lstStyle/>
        <a:p>
          <a:endParaRPr lang="en-CA"/>
        </a:p>
      </dgm:t>
    </dgm:pt>
    <dgm:pt modelId="{9A64F2D7-7066-47C1-8C7F-F5C7779EF2C7}" type="sibTrans" cxnId="{691AA7BB-227F-466B-A555-87E4759C8779}">
      <dgm:prSet/>
      <dgm:spPr/>
      <dgm:t>
        <a:bodyPr/>
        <a:lstStyle/>
        <a:p>
          <a:endParaRPr lang="en-CA"/>
        </a:p>
      </dgm:t>
    </dgm:pt>
    <dgm:pt modelId="{636DC6CF-63FF-4983-9B3D-FAAAD1CF8A58}">
      <dgm:prSet phldrT="[Texte]"/>
      <dgm:spPr/>
      <dgm:t>
        <a:bodyPr/>
        <a:lstStyle/>
        <a:p>
          <a:r>
            <a:rPr lang="fr-CA" dirty="0" err="1"/>
            <a:t>Interests</a:t>
          </a:r>
          <a:endParaRPr lang="en-CA" dirty="0"/>
        </a:p>
      </dgm:t>
    </dgm:pt>
    <dgm:pt modelId="{11E77C05-DFAA-4B29-86E6-9764013D982E}" type="parTrans" cxnId="{4A7FFBCE-8D6B-43C8-A423-44D056FFB45A}">
      <dgm:prSet/>
      <dgm:spPr/>
      <dgm:t>
        <a:bodyPr/>
        <a:lstStyle/>
        <a:p>
          <a:endParaRPr lang="en-CA"/>
        </a:p>
      </dgm:t>
    </dgm:pt>
    <dgm:pt modelId="{3D3329D7-BCA5-460F-9D9A-FC82D5B51652}" type="sibTrans" cxnId="{4A7FFBCE-8D6B-43C8-A423-44D056FFB45A}">
      <dgm:prSet/>
      <dgm:spPr/>
      <dgm:t>
        <a:bodyPr/>
        <a:lstStyle/>
        <a:p>
          <a:endParaRPr lang="en-CA"/>
        </a:p>
      </dgm:t>
    </dgm:pt>
    <dgm:pt modelId="{71A23A60-201D-4AF4-8F2A-597E4980AFD5}">
      <dgm:prSet phldrT="[Texte]"/>
      <dgm:spPr/>
      <dgm:t>
        <a:bodyPr/>
        <a:lstStyle/>
        <a:p>
          <a:r>
            <a:rPr lang="fr-CA" dirty="0" err="1"/>
            <a:t>Needs</a:t>
          </a:r>
          <a:endParaRPr lang="en-CA" dirty="0"/>
        </a:p>
      </dgm:t>
    </dgm:pt>
    <dgm:pt modelId="{AA739927-BAA2-4D66-8668-92EA144837AA}" type="parTrans" cxnId="{E48F3DC6-2235-4FEE-8DBA-58EDD4354D11}">
      <dgm:prSet/>
      <dgm:spPr/>
      <dgm:t>
        <a:bodyPr/>
        <a:lstStyle/>
        <a:p>
          <a:endParaRPr lang="en-CA"/>
        </a:p>
      </dgm:t>
    </dgm:pt>
    <dgm:pt modelId="{2BEB4D6F-8482-4884-879B-0E16D021A476}" type="sibTrans" cxnId="{E48F3DC6-2235-4FEE-8DBA-58EDD4354D11}">
      <dgm:prSet/>
      <dgm:spPr/>
      <dgm:t>
        <a:bodyPr/>
        <a:lstStyle/>
        <a:p>
          <a:endParaRPr lang="en-CA"/>
        </a:p>
      </dgm:t>
    </dgm:pt>
    <dgm:pt modelId="{970BA99F-EB0B-4843-9B73-72B1AF113C14}" type="pres">
      <dgm:prSet presAssocID="{CB0F1558-0DB5-4357-9B25-1D49D865AFD3}" presName="Name0" presStyleCnt="0">
        <dgm:presLayoutVars>
          <dgm:chMax val="7"/>
          <dgm:resizeHandles val="exact"/>
        </dgm:presLayoutVars>
      </dgm:prSet>
      <dgm:spPr/>
    </dgm:pt>
    <dgm:pt modelId="{71AE69DB-9FA0-4B12-A73C-13E141BD7C4F}" type="pres">
      <dgm:prSet presAssocID="{CB0F1558-0DB5-4357-9B25-1D49D865AFD3}" presName="comp1" presStyleCnt="0"/>
      <dgm:spPr/>
    </dgm:pt>
    <dgm:pt modelId="{7A05669E-FB27-45C5-8F56-DE24787C72F7}" type="pres">
      <dgm:prSet presAssocID="{CB0F1558-0DB5-4357-9B25-1D49D865AFD3}" presName="circle1" presStyleLbl="node1" presStyleIdx="0" presStyleCnt="3"/>
      <dgm:spPr>
        <a:prstGeom prst="downArrowCallout">
          <a:avLst/>
        </a:prstGeom>
      </dgm:spPr>
    </dgm:pt>
    <dgm:pt modelId="{FBA659D2-C9F6-4325-8C89-E452B66AD50B}" type="pres">
      <dgm:prSet presAssocID="{CB0F1558-0DB5-4357-9B25-1D49D865AFD3}" presName="c1text" presStyleLbl="node1" presStyleIdx="0" presStyleCnt="3">
        <dgm:presLayoutVars>
          <dgm:bulletEnabled val="1"/>
        </dgm:presLayoutVars>
      </dgm:prSet>
      <dgm:spPr/>
    </dgm:pt>
    <dgm:pt modelId="{291D5CC5-6301-446A-B632-C5940671A46E}" type="pres">
      <dgm:prSet presAssocID="{CB0F1558-0DB5-4357-9B25-1D49D865AFD3}" presName="comp2" presStyleCnt="0"/>
      <dgm:spPr/>
    </dgm:pt>
    <dgm:pt modelId="{43A29C65-5155-4215-AB6F-68F79F05481F}" type="pres">
      <dgm:prSet presAssocID="{CB0F1558-0DB5-4357-9B25-1D49D865AFD3}" presName="circle2" presStyleLbl="node1" presStyleIdx="1" presStyleCnt="3"/>
      <dgm:spPr/>
    </dgm:pt>
    <dgm:pt modelId="{EA5EC44C-C9D5-4CDB-88F9-5F9337829685}" type="pres">
      <dgm:prSet presAssocID="{CB0F1558-0DB5-4357-9B25-1D49D865AFD3}" presName="c2text" presStyleLbl="node1" presStyleIdx="1" presStyleCnt="3">
        <dgm:presLayoutVars>
          <dgm:bulletEnabled val="1"/>
        </dgm:presLayoutVars>
      </dgm:prSet>
      <dgm:spPr/>
    </dgm:pt>
    <dgm:pt modelId="{1980B2F8-5AC8-4B23-9DE2-32168235DD84}" type="pres">
      <dgm:prSet presAssocID="{CB0F1558-0DB5-4357-9B25-1D49D865AFD3}" presName="comp3" presStyleCnt="0"/>
      <dgm:spPr/>
    </dgm:pt>
    <dgm:pt modelId="{38216353-E2D0-4CE1-BD88-58C3CA2407A1}" type="pres">
      <dgm:prSet presAssocID="{CB0F1558-0DB5-4357-9B25-1D49D865AFD3}" presName="circle3" presStyleLbl="node1" presStyleIdx="2" presStyleCnt="3"/>
      <dgm:spPr/>
    </dgm:pt>
    <dgm:pt modelId="{D74B730E-42D8-4BB6-8AB3-FFDEDD205B8D}" type="pres">
      <dgm:prSet presAssocID="{CB0F1558-0DB5-4357-9B25-1D49D865AFD3}" presName="c3text" presStyleLbl="node1" presStyleIdx="2" presStyleCnt="3">
        <dgm:presLayoutVars>
          <dgm:bulletEnabled val="1"/>
        </dgm:presLayoutVars>
      </dgm:prSet>
      <dgm:spPr/>
    </dgm:pt>
  </dgm:ptLst>
  <dgm:cxnLst>
    <dgm:cxn modelId="{A0A82C3F-8754-4F42-AA58-362F80DF1865}" type="presOf" srcId="{CB0F1558-0DB5-4357-9B25-1D49D865AFD3}" destId="{970BA99F-EB0B-4843-9B73-72B1AF113C14}" srcOrd="0" destOrd="0" presId="urn:microsoft.com/office/officeart/2005/8/layout/venn2"/>
    <dgm:cxn modelId="{43461B62-A075-4867-828E-38558FC7E343}" type="presOf" srcId="{F1A5CDF7-E7F4-4A94-83F7-3B948F8E719F}" destId="{FBA659D2-C9F6-4325-8C89-E452B66AD50B}" srcOrd="1" destOrd="0" presId="urn:microsoft.com/office/officeart/2005/8/layout/venn2"/>
    <dgm:cxn modelId="{3A500746-E803-4A2C-AE91-26C32A338E07}" type="presOf" srcId="{636DC6CF-63FF-4983-9B3D-FAAAD1CF8A58}" destId="{43A29C65-5155-4215-AB6F-68F79F05481F}" srcOrd="0" destOrd="0" presId="urn:microsoft.com/office/officeart/2005/8/layout/venn2"/>
    <dgm:cxn modelId="{0ACF7E72-FF9B-4ACB-BF34-0CC13E498BA4}" type="presOf" srcId="{F1A5CDF7-E7F4-4A94-83F7-3B948F8E719F}" destId="{7A05669E-FB27-45C5-8F56-DE24787C72F7}" srcOrd="0" destOrd="0" presId="urn:microsoft.com/office/officeart/2005/8/layout/venn2"/>
    <dgm:cxn modelId="{7977F257-EB5D-42D2-81C4-609B8C9AA41F}" type="presOf" srcId="{71A23A60-201D-4AF4-8F2A-597E4980AFD5}" destId="{D74B730E-42D8-4BB6-8AB3-FFDEDD205B8D}" srcOrd="1" destOrd="0" presId="urn:microsoft.com/office/officeart/2005/8/layout/venn2"/>
    <dgm:cxn modelId="{691AA7BB-227F-466B-A555-87E4759C8779}" srcId="{CB0F1558-0DB5-4357-9B25-1D49D865AFD3}" destId="{F1A5CDF7-E7F4-4A94-83F7-3B948F8E719F}" srcOrd="0" destOrd="0" parTransId="{2FE615BF-BDE2-482F-BF9D-EC01BAB97737}" sibTransId="{9A64F2D7-7066-47C1-8C7F-F5C7779EF2C7}"/>
    <dgm:cxn modelId="{E48F3DC6-2235-4FEE-8DBA-58EDD4354D11}" srcId="{CB0F1558-0DB5-4357-9B25-1D49D865AFD3}" destId="{71A23A60-201D-4AF4-8F2A-597E4980AFD5}" srcOrd="2" destOrd="0" parTransId="{AA739927-BAA2-4D66-8668-92EA144837AA}" sibTransId="{2BEB4D6F-8482-4884-879B-0E16D021A476}"/>
    <dgm:cxn modelId="{1E2A92CC-FE92-43E3-96F2-3382F5F76A07}" type="presOf" srcId="{71A23A60-201D-4AF4-8F2A-597E4980AFD5}" destId="{38216353-E2D0-4CE1-BD88-58C3CA2407A1}" srcOrd="0" destOrd="0" presId="urn:microsoft.com/office/officeart/2005/8/layout/venn2"/>
    <dgm:cxn modelId="{4A7FFBCE-8D6B-43C8-A423-44D056FFB45A}" srcId="{CB0F1558-0DB5-4357-9B25-1D49D865AFD3}" destId="{636DC6CF-63FF-4983-9B3D-FAAAD1CF8A58}" srcOrd="1" destOrd="0" parTransId="{11E77C05-DFAA-4B29-86E6-9764013D982E}" sibTransId="{3D3329D7-BCA5-460F-9D9A-FC82D5B51652}"/>
    <dgm:cxn modelId="{F59F9FFB-1C60-4A08-872A-8D3CB434B2AF}" type="presOf" srcId="{636DC6CF-63FF-4983-9B3D-FAAAD1CF8A58}" destId="{EA5EC44C-C9D5-4CDB-88F9-5F9337829685}" srcOrd="1" destOrd="0" presId="urn:microsoft.com/office/officeart/2005/8/layout/venn2"/>
    <dgm:cxn modelId="{A86135A8-A291-40B9-ABE9-E22DFEECE0D3}" type="presParOf" srcId="{970BA99F-EB0B-4843-9B73-72B1AF113C14}" destId="{71AE69DB-9FA0-4B12-A73C-13E141BD7C4F}" srcOrd="0" destOrd="0" presId="urn:microsoft.com/office/officeart/2005/8/layout/venn2"/>
    <dgm:cxn modelId="{14AE1832-8349-4CFF-A30E-4B1736D81D6E}" type="presParOf" srcId="{71AE69DB-9FA0-4B12-A73C-13E141BD7C4F}" destId="{7A05669E-FB27-45C5-8F56-DE24787C72F7}" srcOrd="0" destOrd="0" presId="urn:microsoft.com/office/officeart/2005/8/layout/venn2"/>
    <dgm:cxn modelId="{071BD888-5060-43C0-A976-436968EBA4BC}" type="presParOf" srcId="{71AE69DB-9FA0-4B12-A73C-13E141BD7C4F}" destId="{FBA659D2-C9F6-4325-8C89-E452B66AD50B}" srcOrd="1" destOrd="0" presId="urn:microsoft.com/office/officeart/2005/8/layout/venn2"/>
    <dgm:cxn modelId="{6D259F92-81A1-44A9-88A3-17EC2BA1E4F2}" type="presParOf" srcId="{970BA99F-EB0B-4843-9B73-72B1AF113C14}" destId="{291D5CC5-6301-446A-B632-C5940671A46E}" srcOrd="1" destOrd="0" presId="urn:microsoft.com/office/officeart/2005/8/layout/venn2"/>
    <dgm:cxn modelId="{6532E53C-CDFE-4AA2-BD5F-365B3EA8FB47}" type="presParOf" srcId="{291D5CC5-6301-446A-B632-C5940671A46E}" destId="{43A29C65-5155-4215-AB6F-68F79F05481F}" srcOrd="0" destOrd="0" presId="urn:microsoft.com/office/officeart/2005/8/layout/venn2"/>
    <dgm:cxn modelId="{2E438ECA-223F-40D2-A539-3E7B7527B60B}" type="presParOf" srcId="{291D5CC5-6301-446A-B632-C5940671A46E}" destId="{EA5EC44C-C9D5-4CDB-88F9-5F9337829685}" srcOrd="1" destOrd="0" presId="urn:microsoft.com/office/officeart/2005/8/layout/venn2"/>
    <dgm:cxn modelId="{1C4E5E0C-A4CF-44FA-A673-2883C15B7AAF}" type="presParOf" srcId="{970BA99F-EB0B-4843-9B73-72B1AF113C14}" destId="{1980B2F8-5AC8-4B23-9DE2-32168235DD84}" srcOrd="2" destOrd="0" presId="urn:microsoft.com/office/officeart/2005/8/layout/venn2"/>
    <dgm:cxn modelId="{E9C6A5A8-3461-4A55-8A5B-DD97AA5A8E3B}" type="presParOf" srcId="{1980B2F8-5AC8-4B23-9DE2-32168235DD84}" destId="{38216353-E2D0-4CE1-BD88-58C3CA2407A1}" srcOrd="0" destOrd="0" presId="urn:microsoft.com/office/officeart/2005/8/layout/venn2"/>
    <dgm:cxn modelId="{2F0F4A0C-AF39-4547-A354-E7C9BB77707F}" type="presParOf" srcId="{1980B2F8-5AC8-4B23-9DE2-32168235DD84}" destId="{D74B730E-42D8-4BB6-8AB3-FFDEDD205B8D}"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F522C-D495-4E24-93E7-79711214D094}" type="doc">
      <dgm:prSet loTypeId="urn:microsoft.com/office/officeart/2005/8/layout/arrow2" loCatId="process" qsTypeId="urn:microsoft.com/office/officeart/2005/8/quickstyle/simple1" qsCatId="simple" csTypeId="urn:microsoft.com/office/officeart/2005/8/colors/accent1_2" csCatId="accent1" phldr="1"/>
      <dgm:spPr/>
    </dgm:pt>
    <dgm:pt modelId="{601A1E62-5A6E-4FF7-AB39-B0C6731EB1C9}">
      <dgm:prSet phldrT="[Texte]"/>
      <dgm:spPr/>
      <dgm:t>
        <a:bodyPr/>
        <a:lstStyle/>
        <a:p>
          <a:endParaRPr lang="en-CA" dirty="0"/>
        </a:p>
      </dgm:t>
    </dgm:pt>
    <dgm:pt modelId="{5BBEC98B-6D6F-4800-8B78-E2F03011251C}" type="parTrans" cxnId="{73101119-109F-4869-A569-ED52F8DEC249}">
      <dgm:prSet/>
      <dgm:spPr/>
      <dgm:t>
        <a:bodyPr/>
        <a:lstStyle/>
        <a:p>
          <a:endParaRPr lang="en-CA"/>
        </a:p>
      </dgm:t>
    </dgm:pt>
    <dgm:pt modelId="{9A130F3D-EA45-472B-B32F-9C8424F42471}" type="sibTrans" cxnId="{73101119-109F-4869-A569-ED52F8DEC249}">
      <dgm:prSet/>
      <dgm:spPr/>
      <dgm:t>
        <a:bodyPr/>
        <a:lstStyle/>
        <a:p>
          <a:endParaRPr lang="en-CA"/>
        </a:p>
      </dgm:t>
    </dgm:pt>
    <dgm:pt modelId="{4A93C62D-5933-4143-B6C5-7FD7741F77A3}">
      <dgm:prSet/>
      <dgm:spPr/>
      <dgm:t>
        <a:bodyPr/>
        <a:lstStyle/>
        <a:p>
          <a:endParaRPr lang="en-CA" dirty="0"/>
        </a:p>
      </dgm:t>
    </dgm:pt>
    <dgm:pt modelId="{685AE354-C3C9-4223-9B07-DDA4EE0551CA}" type="parTrans" cxnId="{FFAFD179-3181-43A0-BDC2-0018C151916A}">
      <dgm:prSet/>
      <dgm:spPr/>
      <dgm:t>
        <a:bodyPr/>
        <a:lstStyle/>
        <a:p>
          <a:endParaRPr lang="en-CA"/>
        </a:p>
      </dgm:t>
    </dgm:pt>
    <dgm:pt modelId="{DF8FFED2-1CED-4422-AA2D-E6E59AD8C61C}" type="sibTrans" cxnId="{FFAFD179-3181-43A0-BDC2-0018C151916A}">
      <dgm:prSet/>
      <dgm:spPr/>
      <dgm:t>
        <a:bodyPr/>
        <a:lstStyle/>
        <a:p>
          <a:endParaRPr lang="en-CA"/>
        </a:p>
      </dgm:t>
    </dgm:pt>
    <dgm:pt modelId="{9ABAC0E5-4F8D-47D5-8C42-81B8BC409D33}" type="pres">
      <dgm:prSet presAssocID="{5DCF522C-D495-4E24-93E7-79711214D094}" presName="arrowDiagram" presStyleCnt="0">
        <dgm:presLayoutVars>
          <dgm:chMax val="5"/>
          <dgm:dir/>
          <dgm:resizeHandles val="exact"/>
        </dgm:presLayoutVars>
      </dgm:prSet>
      <dgm:spPr/>
    </dgm:pt>
    <dgm:pt modelId="{0361FBF2-CE9B-4DE2-BDE7-9CE54992A62D}" type="pres">
      <dgm:prSet presAssocID="{5DCF522C-D495-4E24-93E7-79711214D094}" presName="arrow" presStyleLbl="bgShp" presStyleIdx="0" presStyleCnt="1" custAng="20509834" custScaleX="103194" custScaleY="65457" custLinFactNeighborX="3806" custLinFactNeighborY="640"/>
      <dgm:spPr/>
    </dgm:pt>
    <dgm:pt modelId="{E2D6BD4F-68BE-4405-AB49-ED48C117A142}" type="pres">
      <dgm:prSet presAssocID="{5DCF522C-D495-4E24-93E7-79711214D094}" presName="arrowDiagram2" presStyleCnt="0"/>
      <dgm:spPr/>
    </dgm:pt>
    <dgm:pt modelId="{B95B24E7-7CDD-42F1-9CE7-0DDC6F6BD0F8}" type="pres">
      <dgm:prSet presAssocID="{4A93C62D-5933-4143-B6C5-7FD7741F77A3}" presName="bullet2a" presStyleLbl="node1" presStyleIdx="0" presStyleCnt="2" custLinFactY="98959" custLinFactNeighborX="51678" custLinFactNeighborY="100000"/>
      <dgm:spPr/>
    </dgm:pt>
    <dgm:pt modelId="{877A39CC-96EC-4F06-816B-D1A75E9D4CE0}" type="pres">
      <dgm:prSet presAssocID="{4A93C62D-5933-4143-B6C5-7FD7741F77A3}" presName="textBox2a" presStyleLbl="revTx" presStyleIdx="0" presStyleCnt="2">
        <dgm:presLayoutVars>
          <dgm:bulletEnabled val="1"/>
        </dgm:presLayoutVars>
      </dgm:prSet>
      <dgm:spPr/>
    </dgm:pt>
    <dgm:pt modelId="{6EB941C1-48EA-4C6C-9DD0-32CE6A255DEB}" type="pres">
      <dgm:prSet presAssocID="{601A1E62-5A6E-4FF7-AB39-B0C6731EB1C9}" presName="bullet2b" presStyleLbl="node1" presStyleIdx="1" presStyleCnt="2" custScaleX="76533" custScaleY="71529" custLinFactX="-116834" custLinFactY="100000" custLinFactNeighborX="-200000" custLinFactNeighborY="101431"/>
      <dgm:spPr/>
    </dgm:pt>
    <dgm:pt modelId="{72DC2AB5-9E27-463F-B0C2-3744447831DB}" type="pres">
      <dgm:prSet presAssocID="{601A1E62-5A6E-4FF7-AB39-B0C6731EB1C9}" presName="textBox2b" presStyleLbl="revTx" presStyleIdx="1" presStyleCnt="2">
        <dgm:presLayoutVars>
          <dgm:bulletEnabled val="1"/>
        </dgm:presLayoutVars>
      </dgm:prSet>
      <dgm:spPr/>
    </dgm:pt>
  </dgm:ptLst>
  <dgm:cxnLst>
    <dgm:cxn modelId="{B4C4ED0A-120C-42B5-AC9B-F5D22C1E51D7}" type="presOf" srcId="{4A93C62D-5933-4143-B6C5-7FD7741F77A3}" destId="{877A39CC-96EC-4F06-816B-D1A75E9D4CE0}" srcOrd="0" destOrd="0" presId="urn:microsoft.com/office/officeart/2005/8/layout/arrow2"/>
    <dgm:cxn modelId="{73101119-109F-4869-A569-ED52F8DEC249}" srcId="{5DCF522C-D495-4E24-93E7-79711214D094}" destId="{601A1E62-5A6E-4FF7-AB39-B0C6731EB1C9}" srcOrd="1" destOrd="0" parTransId="{5BBEC98B-6D6F-4800-8B78-E2F03011251C}" sibTransId="{9A130F3D-EA45-472B-B32F-9C8424F42471}"/>
    <dgm:cxn modelId="{FFAFD179-3181-43A0-BDC2-0018C151916A}" srcId="{5DCF522C-D495-4E24-93E7-79711214D094}" destId="{4A93C62D-5933-4143-B6C5-7FD7741F77A3}" srcOrd="0" destOrd="0" parTransId="{685AE354-C3C9-4223-9B07-DDA4EE0551CA}" sibTransId="{DF8FFED2-1CED-4422-AA2D-E6E59AD8C61C}"/>
    <dgm:cxn modelId="{F4658BE8-7DA9-444F-A47A-E1B4DD9EAB86}" type="presOf" srcId="{601A1E62-5A6E-4FF7-AB39-B0C6731EB1C9}" destId="{72DC2AB5-9E27-463F-B0C2-3744447831DB}" srcOrd="0" destOrd="0" presId="urn:microsoft.com/office/officeart/2005/8/layout/arrow2"/>
    <dgm:cxn modelId="{31D074F2-008A-4682-950F-98D63DFD44E2}" type="presOf" srcId="{5DCF522C-D495-4E24-93E7-79711214D094}" destId="{9ABAC0E5-4F8D-47D5-8C42-81B8BC409D33}" srcOrd="0" destOrd="0" presId="urn:microsoft.com/office/officeart/2005/8/layout/arrow2"/>
    <dgm:cxn modelId="{8D8E5437-77C0-4713-A8DC-48F1A41611F9}" type="presParOf" srcId="{9ABAC0E5-4F8D-47D5-8C42-81B8BC409D33}" destId="{0361FBF2-CE9B-4DE2-BDE7-9CE54992A62D}" srcOrd="0" destOrd="0" presId="urn:microsoft.com/office/officeart/2005/8/layout/arrow2"/>
    <dgm:cxn modelId="{3694F219-0A04-4CD2-A2C9-78B810FF88F0}" type="presParOf" srcId="{9ABAC0E5-4F8D-47D5-8C42-81B8BC409D33}" destId="{E2D6BD4F-68BE-4405-AB49-ED48C117A142}" srcOrd="1" destOrd="0" presId="urn:microsoft.com/office/officeart/2005/8/layout/arrow2"/>
    <dgm:cxn modelId="{EDFCA51B-644C-4ACA-BEC6-275D84505F09}" type="presParOf" srcId="{E2D6BD4F-68BE-4405-AB49-ED48C117A142}" destId="{B95B24E7-7CDD-42F1-9CE7-0DDC6F6BD0F8}" srcOrd="0" destOrd="0" presId="urn:microsoft.com/office/officeart/2005/8/layout/arrow2"/>
    <dgm:cxn modelId="{5DB8F610-993C-4F76-B7BF-7D6354D87208}" type="presParOf" srcId="{E2D6BD4F-68BE-4405-AB49-ED48C117A142}" destId="{877A39CC-96EC-4F06-816B-D1A75E9D4CE0}" srcOrd="1" destOrd="0" presId="urn:microsoft.com/office/officeart/2005/8/layout/arrow2"/>
    <dgm:cxn modelId="{9F41E064-5231-411C-B6FA-5FC94F612432}" type="presParOf" srcId="{E2D6BD4F-68BE-4405-AB49-ED48C117A142}" destId="{6EB941C1-48EA-4C6C-9DD0-32CE6A255DEB}" srcOrd="2" destOrd="0" presId="urn:microsoft.com/office/officeart/2005/8/layout/arrow2"/>
    <dgm:cxn modelId="{84D0CA1C-1529-46C1-B3F7-3A92E1E06E3C}" type="presParOf" srcId="{E2D6BD4F-68BE-4405-AB49-ED48C117A142}" destId="{72DC2AB5-9E27-463F-B0C2-3744447831DB}"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5669E-FB27-45C5-8F56-DE24787C72F7}">
      <dsp:nvSpPr>
        <dsp:cNvPr id="0" name=""/>
        <dsp:cNvSpPr/>
      </dsp:nvSpPr>
      <dsp:spPr>
        <a:xfrm>
          <a:off x="3124200" y="0"/>
          <a:ext cx="4114800" cy="411480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CA" sz="1800" kern="1200" dirty="0" err="1"/>
            <a:t>Facts</a:t>
          </a:r>
          <a:r>
            <a:rPr lang="fr-CA" sz="1200" kern="1200" dirty="0"/>
            <a:t> </a:t>
          </a:r>
        </a:p>
        <a:p>
          <a:pPr marL="0" lvl="0" indent="0" algn="ctr" defTabSz="800100">
            <a:lnSpc>
              <a:spcPct val="90000"/>
            </a:lnSpc>
            <a:spcBef>
              <a:spcPct val="0"/>
            </a:spcBef>
            <a:spcAft>
              <a:spcPct val="35000"/>
            </a:spcAft>
            <a:buNone/>
          </a:pPr>
          <a:r>
            <a:rPr lang="fr-CA" sz="1200" kern="1200" dirty="0"/>
            <a:t>(The </a:t>
          </a:r>
          <a:r>
            <a:rPr lang="fr-CA" sz="1200" kern="1200" dirty="0" err="1"/>
            <a:t>problem</a:t>
          </a:r>
          <a:r>
            <a:rPr lang="fr-CA" sz="1200" kern="1200" dirty="0"/>
            <a:t>)</a:t>
          </a:r>
          <a:endParaRPr lang="en-CA" sz="1200" kern="1200" dirty="0"/>
        </a:p>
      </dsp:txBody>
      <dsp:txXfrm>
        <a:off x="4462538" y="205739"/>
        <a:ext cx="1438122" cy="617220"/>
      </dsp:txXfrm>
    </dsp:sp>
    <dsp:sp modelId="{43A29C65-5155-4215-AB6F-68F79F05481F}">
      <dsp:nvSpPr>
        <dsp:cNvPr id="0" name=""/>
        <dsp:cNvSpPr/>
      </dsp:nvSpPr>
      <dsp:spPr>
        <a:xfrm>
          <a:off x="3638550" y="1028699"/>
          <a:ext cx="3086100" cy="3086100"/>
        </a:xfrm>
        <a:prstGeom prst="ellipse">
          <a:avLst/>
        </a:prstGeom>
        <a:solidFill>
          <a:schemeClr val="accent5">
            <a:hueOff val="-4736618"/>
            <a:satOff val="-42178"/>
            <a:lumOff val="2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fr-CA" sz="2000" kern="1200" dirty="0" err="1"/>
            <a:t>Emotions</a:t>
          </a:r>
          <a:r>
            <a:rPr lang="fr-CA" sz="2000" kern="1200" dirty="0"/>
            <a:t> </a:t>
          </a:r>
          <a:r>
            <a:rPr lang="fr-CA" sz="1400" kern="1200" dirty="0"/>
            <a:t>(Feelings)</a:t>
          </a:r>
          <a:endParaRPr lang="en-CA" sz="1400" kern="1200" dirty="0"/>
        </a:p>
      </dsp:txBody>
      <dsp:txXfrm>
        <a:off x="4462538" y="1221581"/>
        <a:ext cx="1438122" cy="578643"/>
      </dsp:txXfrm>
    </dsp:sp>
    <dsp:sp modelId="{38216353-E2D0-4CE1-BD88-58C3CA2407A1}">
      <dsp:nvSpPr>
        <dsp:cNvPr id="0" name=""/>
        <dsp:cNvSpPr/>
      </dsp:nvSpPr>
      <dsp:spPr>
        <a:xfrm>
          <a:off x="4152900" y="2057400"/>
          <a:ext cx="2057400" cy="2057400"/>
        </a:xfrm>
        <a:prstGeom prst="ellipse">
          <a:avLst/>
        </a:prstGeom>
        <a:solidFill>
          <a:schemeClr val="accent5">
            <a:hueOff val="-9473237"/>
            <a:satOff val="-84355"/>
            <a:lumOff val="40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fr-CA" sz="2200" kern="1200" dirty="0"/>
            <a:t>Identity</a:t>
          </a:r>
        </a:p>
        <a:p>
          <a:pPr marL="0" lvl="0" indent="0" algn="ctr" defTabSz="977900">
            <a:lnSpc>
              <a:spcPct val="90000"/>
            </a:lnSpc>
            <a:spcBef>
              <a:spcPct val="0"/>
            </a:spcBef>
            <a:spcAft>
              <a:spcPct val="35000"/>
            </a:spcAft>
            <a:buNone/>
          </a:pPr>
          <a:r>
            <a:rPr lang="fr-CA" sz="1400" kern="1200" dirty="0"/>
            <a:t>(</a:t>
          </a:r>
          <a:r>
            <a:rPr lang="fr-CA" sz="1400" kern="1200" dirty="0" err="1"/>
            <a:t>Internal</a:t>
          </a:r>
          <a:r>
            <a:rPr lang="fr-CA" sz="1400" kern="1200" dirty="0"/>
            <a:t> dialogue)</a:t>
          </a:r>
          <a:endParaRPr lang="en-CA" sz="1400" kern="1200" dirty="0"/>
        </a:p>
      </dsp:txBody>
      <dsp:txXfrm>
        <a:off x="4454199" y="2571750"/>
        <a:ext cx="1454801" cy="102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5669E-FB27-45C5-8F56-DE24787C72F7}">
      <dsp:nvSpPr>
        <dsp:cNvPr id="0" name=""/>
        <dsp:cNvSpPr/>
      </dsp:nvSpPr>
      <dsp:spPr>
        <a:xfrm>
          <a:off x="3124200" y="0"/>
          <a:ext cx="4114800" cy="4114800"/>
        </a:xfrm>
        <a:prstGeom prst="downArrowCallou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CA" sz="2100" kern="1200" dirty="0"/>
            <a:t>Positions</a:t>
          </a:r>
          <a:endParaRPr lang="en-CA" sz="2100" kern="1200" dirty="0"/>
        </a:p>
      </dsp:txBody>
      <dsp:txXfrm>
        <a:off x="4462538" y="205739"/>
        <a:ext cx="1438122" cy="617220"/>
      </dsp:txXfrm>
    </dsp:sp>
    <dsp:sp modelId="{43A29C65-5155-4215-AB6F-68F79F05481F}">
      <dsp:nvSpPr>
        <dsp:cNvPr id="0" name=""/>
        <dsp:cNvSpPr/>
      </dsp:nvSpPr>
      <dsp:spPr>
        <a:xfrm>
          <a:off x="3638550" y="1028699"/>
          <a:ext cx="3086100" cy="3086100"/>
        </a:xfrm>
        <a:prstGeom prst="ellipse">
          <a:avLst/>
        </a:prstGeom>
        <a:solidFill>
          <a:schemeClr val="accent5">
            <a:hueOff val="-4736618"/>
            <a:satOff val="-42178"/>
            <a:lumOff val="2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CA" sz="2100" kern="1200" dirty="0" err="1"/>
            <a:t>Interests</a:t>
          </a:r>
          <a:endParaRPr lang="en-CA" sz="2100" kern="1200" dirty="0"/>
        </a:p>
      </dsp:txBody>
      <dsp:txXfrm>
        <a:off x="4462538" y="1221581"/>
        <a:ext cx="1438122" cy="578643"/>
      </dsp:txXfrm>
    </dsp:sp>
    <dsp:sp modelId="{38216353-E2D0-4CE1-BD88-58C3CA2407A1}">
      <dsp:nvSpPr>
        <dsp:cNvPr id="0" name=""/>
        <dsp:cNvSpPr/>
      </dsp:nvSpPr>
      <dsp:spPr>
        <a:xfrm>
          <a:off x="4152900" y="2057400"/>
          <a:ext cx="2057400" cy="2057400"/>
        </a:xfrm>
        <a:prstGeom prst="ellipse">
          <a:avLst/>
        </a:prstGeom>
        <a:solidFill>
          <a:schemeClr val="accent5">
            <a:hueOff val="-9473237"/>
            <a:satOff val="-84355"/>
            <a:lumOff val="400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fr-CA" sz="2100" kern="1200" dirty="0" err="1"/>
            <a:t>Needs</a:t>
          </a:r>
          <a:endParaRPr lang="en-CA" sz="2100" kern="1200" dirty="0"/>
        </a:p>
      </dsp:txBody>
      <dsp:txXfrm>
        <a:off x="4454199" y="2571750"/>
        <a:ext cx="1454801" cy="1028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1FBF2-CE9B-4DE2-BDE7-9CE54992A62D}">
      <dsp:nvSpPr>
        <dsp:cNvPr id="0" name=""/>
        <dsp:cNvSpPr/>
      </dsp:nvSpPr>
      <dsp:spPr>
        <a:xfrm rot="20509834">
          <a:off x="0" y="466790"/>
          <a:ext cx="8308974" cy="329404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5B24E7-7CDD-42F1-9CE7-0DDC6F6BD0F8}">
      <dsp:nvSpPr>
        <dsp:cNvPr id="0" name=""/>
        <dsp:cNvSpPr/>
      </dsp:nvSpPr>
      <dsp:spPr>
        <a:xfrm>
          <a:off x="2146266" y="2868753"/>
          <a:ext cx="281813" cy="28181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A39CC-96EC-4F06-816B-D1A75E9D4CE0}">
      <dsp:nvSpPr>
        <dsp:cNvPr id="0" name=""/>
        <dsp:cNvSpPr/>
      </dsp:nvSpPr>
      <dsp:spPr>
        <a:xfrm>
          <a:off x="2141537" y="2448967"/>
          <a:ext cx="2616835" cy="2148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27" tIns="0" rIns="0" bIns="0" numCol="1" spcCol="1270" anchor="t" anchorCtr="0">
          <a:noAutofit/>
        </a:bodyPr>
        <a:lstStyle/>
        <a:p>
          <a:pPr marL="0" lvl="0" indent="0" algn="l" defTabSz="2889250">
            <a:lnSpc>
              <a:spcPct val="90000"/>
            </a:lnSpc>
            <a:spcBef>
              <a:spcPct val="0"/>
            </a:spcBef>
            <a:spcAft>
              <a:spcPct val="35000"/>
            </a:spcAft>
            <a:buNone/>
          </a:pPr>
          <a:endParaRPr lang="en-CA" sz="6500" kern="1200" dirty="0"/>
        </a:p>
      </dsp:txBody>
      <dsp:txXfrm>
        <a:off x="2141537" y="2448967"/>
        <a:ext cx="2616835" cy="2148824"/>
      </dsp:txXfrm>
    </dsp:sp>
    <dsp:sp modelId="{6EB941C1-48EA-4C6C-9DD0-32CE6A255DEB}">
      <dsp:nvSpPr>
        <dsp:cNvPr id="0" name=""/>
        <dsp:cNvSpPr/>
      </dsp:nvSpPr>
      <dsp:spPr>
        <a:xfrm>
          <a:off x="3123371" y="2066707"/>
          <a:ext cx="369737" cy="3455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C2AB5-9E27-463F-B0C2-3744447831DB}">
      <dsp:nvSpPr>
        <dsp:cNvPr id="0" name=""/>
        <dsp:cNvSpPr/>
      </dsp:nvSpPr>
      <dsp:spPr>
        <a:xfrm>
          <a:off x="4838890" y="1266359"/>
          <a:ext cx="2616835" cy="3331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989" tIns="0" rIns="0" bIns="0" numCol="1" spcCol="1270" anchor="t" anchorCtr="0">
          <a:noAutofit/>
        </a:bodyPr>
        <a:lstStyle/>
        <a:p>
          <a:pPr marL="0" lvl="0" indent="0" algn="l" defTabSz="2889250">
            <a:lnSpc>
              <a:spcPct val="90000"/>
            </a:lnSpc>
            <a:spcBef>
              <a:spcPct val="0"/>
            </a:spcBef>
            <a:spcAft>
              <a:spcPct val="35000"/>
            </a:spcAft>
            <a:buNone/>
          </a:pPr>
          <a:endParaRPr lang="en-CA" sz="6500" kern="1200" dirty="0"/>
        </a:p>
      </dsp:txBody>
      <dsp:txXfrm>
        <a:off x="4838890" y="1266359"/>
        <a:ext cx="2616835" cy="333143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C9C477-1067-48A9-ABC2-AF9442DF1B61}" type="datetimeFigureOut">
              <a:rPr lang="fr-CA" smtClean="0"/>
              <a:t>2023-11-03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78BE-AC24-4EF3-A876-B9289EB0D072}" type="slidenum">
              <a:rPr lang="fr-CA" smtClean="0"/>
              <a:t>‹N°›</a:t>
            </a:fld>
            <a:endParaRPr lang="fr-CA"/>
          </a:p>
        </p:txBody>
      </p:sp>
    </p:spTree>
    <p:extLst>
      <p:ext uri="{BB962C8B-B14F-4D97-AF65-F5344CB8AC3E}">
        <p14:creationId xmlns:p14="http://schemas.microsoft.com/office/powerpoint/2010/main" val="13933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Triune_brai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n.wikipedia.org/wiki/Fight-or-flight_respons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FC6778BE-AC24-4EF3-A876-B9289EB0D072}" type="slidenum">
              <a:rPr lang="fr-CA" smtClean="0"/>
              <a:t>1</a:t>
            </a:fld>
            <a:endParaRPr lang="fr-CA"/>
          </a:p>
        </p:txBody>
      </p:sp>
    </p:spTree>
    <p:extLst>
      <p:ext uri="{BB962C8B-B14F-4D97-AF65-F5344CB8AC3E}">
        <p14:creationId xmlns:p14="http://schemas.microsoft.com/office/powerpoint/2010/main" val="4086023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C6C0CBB-F05D-D09E-A559-D9164DEFDEA2}"/>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528EEFBE-5AF5-19BF-61ED-A1797A417CA5}"/>
              </a:ext>
            </a:extLst>
          </p:cNvPr>
          <p:cNvSpPr>
            <a:spLocks noGrp="1"/>
          </p:cNvSpPr>
          <p:nvPr>
            <p:ph type="body" idx="1"/>
          </p:nvPr>
        </p:nvSpPr>
        <p:spPr>
          <a:xfrm>
            <a:off x="379413" y="4287838"/>
            <a:ext cx="5975350" cy="4867275"/>
          </a:xfrm>
          <a:ln/>
        </p:spPr>
        <p:txBody>
          <a:bodyPr/>
          <a:lstStyle/>
          <a:p>
            <a:pPr>
              <a:defRPr/>
            </a:pPr>
            <a:r>
              <a:rPr lang="en-CA" altLang="en-US" sz="1100" b="1" dirty="0">
                <a:latin typeface="Times New Roman" panose="02020603050405020304" pitchFamily="18" charset="0"/>
              </a:rPr>
              <a:t>Loic </a:t>
            </a:r>
          </a:p>
          <a:p>
            <a:pPr>
              <a:defRPr/>
            </a:pPr>
            <a:endParaRPr lang="en-CA" altLang="en-US" sz="1100" b="1" dirty="0">
              <a:latin typeface="Times New Roman" panose="02020603050405020304" pitchFamily="18" charset="0"/>
            </a:endParaRPr>
          </a:p>
          <a:p>
            <a:pPr>
              <a:defRPr/>
            </a:pPr>
            <a:r>
              <a:rPr lang="en-CA" altLang="en-US" sz="1100" b="1" dirty="0">
                <a:latin typeface="Times New Roman" panose="02020603050405020304" pitchFamily="18" charset="0"/>
              </a:rPr>
              <a:t>Paul MacLean – 3 Brain Theory (in Daniel Goleman, Emotional Intelligence)</a:t>
            </a:r>
          </a:p>
          <a:p>
            <a:pPr>
              <a:defRPr/>
            </a:pPr>
            <a:r>
              <a:rPr lang="en-CA" altLang="en-US" sz="1100" dirty="0">
                <a:latin typeface="Times New Roman" panose="02020603050405020304" pitchFamily="18" charset="0"/>
              </a:rPr>
              <a:t>Dr. MacLean American, physician and neuroscientist, said we do not have 1 brain but 3. Each brain evolved over time one by one over the older brain until there were </a:t>
            </a:r>
            <a:r>
              <a:rPr lang="en-CA" altLang="en-US" sz="1100" b="1" dirty="0">
                <a:highlight>
                  <a:srgbClr val="FFFF00"/>
                </a:highlight>
                <a:latin typeface="Times New Roman" panose="02020603050405020304" pitchFamily="18" charset="0"/>
              </a:rPr>
              <a:t>3 distinct brains interconnected</a:t>
            </a:r>
            <a:r>
              <a:rPr lang="en-CA" altLang="en-US" sz="1100" dirty="0">
                <a:highlight>
                  <a:srgbClr val="FFFF00"/>
                </a:highlight>
                <a:latin typeface="Times New Roman" panose="02020603050405020304" pitchFamily="18" charset="0"/>
              </a:rPr>
              <a:t> </a:t>
            </a:r>
            <a:r>
              <a:rPr lang="en-CA" altLang="en-US" sz="1100" dirty="0">
                <a:latin typeface="Times New Roman" panose="02020603050405020304" pitchFamily="18" charset="0"/>
              </a:rPr>
              <a:t>with their own purpose and function. This is called the </a:t>
            </a:r>
            <a:r>
              <a:rPr lang="en-CA" altLang="en-US" sz="1100" dirty="0">
                <a:latin typeface="Times New Roman" panose="02020603050405020304" pitchFamily="18" charset="0"/>
                <a:hlinkClick r:id="rId3"/>
              </a:rPr>
              <a:t>Triune Brain Model</a:t>
            </a:r>
            <a:r>
              <a:rPr lang="en-CA" altLang="en-US" sz="1100" dirty="0">
                <a:latin typeface="Times New Roman" panose="02020603050405020304" pitchFamily="18" charset="0"/>
              </a:rPr>
              <a:t>.</a:t>
            </a:r>
            <a:r>
              <a:rPr lang="en-CA" altLang="en-US" sz="1100" b="1" dirty="0">
                <a:latin typeface="Times New Roman" panose="02020603050405020304" pitchFamily="18" charset="0"/>
              </a:rPr>
              <a:t> This controls breathing, heart and organ functions</a:t>
            </a:r>
            <a:endParaRPr lang="en-CA" altLang="en-US" sz="1100" dirty="0">
              <a:latin typeface="Times New Roman" panose="02020603050405020304" pitchFamily="18" charset="0"/>
            </a:endParaRPr>
          </a:p>
          <a:p>
            <a:pPr>
              <a:defRPr/>
            </a:pPr>
            <a:r>
              <a:rPr lang="en-CA" altLang="en-US" sz="1100" b="1" dirty="0">
                <a:latin typeface="Times New Roman" panose="02020603050405020304" pitchFamily="18" charset="0"/>
              </a:rPr>
              <a:t>1st – Reptilian (Primitive)</a:t>
            </a:r>
            <a:r>
              <a:rPr lang="en-CA" altLang="en-US" sz="1100" dirty="0">
                <a:latin typeface="Times New Roman" panose="02020603050405020304" pitchFamily="18" charset="0"/>
              </a:rPr>
              <a:t> is at the brain stem, root brain.. It is a part of the brain which cannot be reprogrammed since it regulates your body</a:t>
            </a:r>
            <a:r>
              <a:rPr lang="en-CA" altLang="en-US" sz="1100" b="1" dirty="0">
                <a:latin typeface="Times New Roman" panose="02020603050405020304" pitchFamily="18" charset="0"/>
              </a:rPr>
              <a:t>. Its goal is to make sure you stay alive and reproduce</a:t>
            </a:r>
            <a:r>
              <a:rPr lang="en-CA" altLang="en-US" sz="1100" dirty="0">
                <a:latin typeface="Times New Roman" panose="02020603050405020304" pitchFamily="18" charset="0"/>
              </a:rPr>
              <a:t>.</a:t>
            </a:r>
          </a:p>
          <a:p>
            <a:pPr>
              <a:defRPr/>
            </a:pPr>
            <a:r>
              <a:rPr lang="en-CA" altLang="en-US" sz="1100" b="1" dirty="0">
                <a:latin typeface="Times New Roman" panose="02020603050405020304" pitchFamily="18" charset="0"/>
              </a:rPr>
              <a:t>2nd – Limbic (Emotional)</a:t>
            </a:r>
            <a:r>
              <a:rPr lang="en-CA" altLang="en-US" sz="1100" dirty="0">
                <a:latin typeface="Times New Roman" panose="02020603050405020304" pitchFamily="18" charset="0"/>
              </a:rPr>
              <a:t> sits over the primitive brain and is impulsive and powerful. It controls how you feel to certain stimulus. Knowing something is right in your heart. It connects information to memory and works best during emotionally charged context. </a:t>
            </a:r>
          </a:p>
          <a:p>
            <a:pPr>
              <a:defRPr/>
            </a:pPr>
            <a:r>
              <a:rPr lang="en-CA" altLang="en-US" sz="1100" b="1" dirty="0">
                <a:latin typeface="Times New Roman" panose="02020603050405020304" pitchFamily="18" charset="0"/>
              </a:rPr>
              <a:t>We like to believe that our decisions are based on our thought but in reality they are based on our “emotional state of mind”, how we feel at the time</a:t>
            </a:r>
            <a:r>
              <a:rPr lang="en-CA" altLang="en-US" sz="1100" dirty="0">
                <a:latin typeface="Times New Roman" panose="02020603050405020304" pitchFamily="18" charset="0"/>
              </a:rPr>
              <a:t>. It’s important to know that </a:t>
            </a:r>
            <a:r>
              <a:rPr lang="en-CA" altLang="en-US" sz="1100" b="0" dirty="0">
                <a:latin typeface="Times New Roman" panose="02020603050405020304" pitchFamily="18" charset="0"/>
              </a:rPr>
              <a:t>there was an emotional brain long before rational brain.</a:t>
            </a:r>
          </a:p>
          <a:p>
            <a:pPr>
              <a:defRPr/>
            </a:pPr>
            <a:r>
              <a:rPr lang="en-CA" altLang="en-US" sz="1100" b="1" dirty="0">
                <a:latin typeface="Times New Roman" panose="02020603050405020304" pitchFamily="18" charset="0"/>
              </a:rPr>
              <a:t>3rd – Neocortex (Rational)</a:t>
            </a:r>
            <a:r>
              <a:rPr lang="en-CA" altLang="en-US" sz="1100" dirty="0">
                <a:latin typeface="Times New Roman" panose="02020603050405020304" pitchFamily="18" charset="0"/>
              </a:rPr>
              <a:t> is the newest part of our brain and is also referred to as </a:t>
            </a:r>
            <a:r>
              <a:rPr lang="en-CA" altLang="en-US" sz="1100" b="1" dirty="0">
                <a:latin typeface="Times New Roman" panose="02020603050405020304" pitchFamily="18" charset="0"/>
              </a:rPr>
              <a:t>the “thinking brain”. </a:t>
            </a:r>
            <a:r>
              <a:rPr lang="en-CA" altLang="en-US" sz="1100" dirty="0">
                <a:latin typeface="Times New Roman" panose="02020603050405020304" pitchFamily="18" charset="0"/>
              </a:rPr>
              <a:t>It sits on top of the emotional brain </a:t>
            </a:r>
            <a:r>
              <a:rPr lang="en-CA" altLang="en-US" sz="1100" b="1" dirty="0">
                <a:latin typeface="Times New Roman" panose="02020603050405020304" pitchFamily="18" charset="0"/>
              </a:rPr>
              <a:t>and it controls higher level processes such as logic, reasoning, creative thinking, language etc.</a:t>
            </a:r>
          </a:p>
          <a:p>
            <a:pPr>
              <a:defRPr/>
            </a:pPr>
            <a:r>
              <a:rPr lang="en-CA" altLang="en-US" sz="1100" b="1" dirty="0">
                <a:latin typeface="Times New Roman" panose="02020603050405020304" pitchFamily="18" charset="0"/>
              </a:rPr>
              <a:t>The</a:t>
            </a:r>
            <a:r>
              <a:rPr lang="en-CA" altLang="en-US" sz="1100" dirty="0">
                <a:latin typeface="Times New Roman" panose="02020603050405020304" pitchFamily="18" charset="0"/>
              </a:rPr>
              <a:t> </a:t>
            </a:r>
            <a:r>
              <a:rPr lang="en-CA" altLang="en-US" sz="1100" b="1" dirty="0">
                <a:latin typeface="Times New Roman" panose="02020603050405020304" pitchFamily="18" charset="0"/>
              </a:rPr>
              <a:t>emotional brain is known to hijack your rational mind when it its basic needs for survival &amp; reproduction are threatened sending a storm of messages to the lower brain to execute pre-programmed instructions in a </a:t>
            </a:r>
            <a:r>
              <a:rPr lang="en-CA" altLang="en-US" sz="1100" b="1" dirty="0">
                <a:solidFill>
                  <a:schemeClr val="tx1"/>
                </a:solidFill>
                <a:latin typeface="Times New Roman" panose="02020603050405020304" pitchFamily="18" charset="0"/>
                <a:hlinkClick r:id="rId4">
                  <a:extLst>
                    <a:ext uri="{A12FA001-AC4F-418D-AE19-62706E023703}">
                      <ahyp:hlinkClr xmlns:ahyp="http://schemas.microsoft.com/office/drawing/2018/hyperlinkcolor" val="tx"/>
                    </a:ext>
                  </a:extLst>
                </a:hlinkClick>
              </a:rPr>
              <a:t>fight or flight response </a:t>
            </a:r>
            <a:r>
              <a:rPr lang="en-CA" altLang="en-US" sz="1100" b="1" dirty="0">
                <a:solidFill>
                  <a:schemeClr val="tx1"/>
                </a:solidFill>
                <a:latin typeface="Times New Roman" panose="02020603050405020304" pitchFamily="18" charset="0"/>
              </a:rPr>
              <a:t>. </a:t>
            </a:r>
          </a:p>
          <a:p>
            <a:pPr>
              <a:defRPr/>
            </a:pPr>
            <a:r>
              <a:rPr lang="en-CA" altLang="en-US" sz="1100" b="1" dirty="0">
                <a:solidFill>
                  <a:schemeClr val="tx1"/>
                </a:solidFill>
                <a:latin typeface="Times New Roman" panose="02020603050405020304" pitchFamily="18" charset="0"/>
              </a:rPr>
              <a:t>+</a:t>
            </a:r>
            <a:r>
              <a:rPr lang="en-CA" altLang="en-US" sz="1100" b="1" dirty="0">
                <a:latin typeface="Times New Roman" panose="02020603050405020304" pitchFamily="18" charset="0"/>
              </a:rPr>
              <a:t>The active amygdala also immediately shuts down the neural pathway to our prefrontal cortex so we can become disoriented in a heated conversation.</a:t>
            </a:r>
            <a:r>
              <a:rPr lang="en-CA" altLang="en-US" sz="1100" dirty="0">
                <a:latin typeface="Times New Roman" panose="02020603050405020304" pitchFamily="18" charset="0"/>
              </a:rPr>
              <a:t> </a:t>
            </a:r>
            <a:r>
              <a:rPr lang="en-CA" altLang="en-US" sz="1100" b="1" dirty="0">
                <a:latin typeface="Times New Roman" panose="02020603050405020304" pitchFamily="18" charset="0"/>
              </a:rPr>
              <a:t>Complex decision-making disappears, as does our access to multiple perspectives</a:t>
            </a:r>
            <a:r>
              <a:rPr lang="en-CA" altLang="en-US" sz="1100" dirty="0">
                <a:latin typeface="Times New Roman" panose="02020603050405020304" pitchFamily="18" charset="0"/>
              </a:rPr>
              <a:t>. </a:t>
            </a:r>
            <a:r>
              <a:rPr lang="en-CA" altLang="en-US" sz="1100" b="1" dirty="0">
                <a:latin typeface="Times New Roman" panose="02020603050405020304" pitchFamily="18" charset="0"/>
              </a:rPr>
              <a:t>As our attention narrows, we find ourselves trapped in the one perspective that makes us feel the most safe: “I’m right and you’re wrong,” even though we ordinarily see more perspectives.</a:t>
            </a:r>
          </a:p>
          <a:p>
            <a:pPr>
              <a:defRPr/>
            </a:pPr>
            <a:endParaRPr lang="fr-CA" altLang="en-US" sz="1100" dirty="0">
              <a:latin typeface="Times New Roman" panose="02020603050405020304" pitchFamily="18" charset="0"/>
            </a:endParaRPr>
          </a:p>
        </p:txBody>
      </p:sp>
      <p:sp>
        <p:nvSpPr>
          <p:cNvPr id="28676" name="Slide Number Placeholder 3">
            <a:extLst>
              <a:ext uri="{FF2B5EF4-FFF2-40B4-BE49-F238E27FC236}">
                <a16:creationId xmlns:a16="http://schemas.microsoft.com/office/drawing/2014/main" id="{34B3EB4E-05FB-E83C-C9ED-8DD94850B21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E79BB83-4956-49E9-BC34-A48D6AE25EC2}" type="slidenum">
              <a:rPr lang="en-US" altLang="en-US" sz="1200" smtClean="0"/>
              <a:pPr/>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lang="fr-CA" altLang="fr-FR" b="1" dirty="0">
                <a:solidFill>
                  <a:srgbClr val="FF0000"/>
                </a:solidFill>
              </a:rPr>
              <a:t>*</a:t>
            </a:r>
            <a:r>
              <a:rPr lang="fr-CA" altLang="fr-FR" b="1" dirty="0" err="1">
                <a:solidFill>
                  <a:srgbClr val="FF0000"/>
                </a:solidFill>
              </a:rPr>
              <a:t>Make</a:t>
            </a:r>
            <a:r>
              <a:rPr lang="fr-CA" altLang="fr-FR" b="1" dirty="0">
                <a:solidFill>
                  <a:srgbClr val="FF0000"/>
                </a:solidFill>
              </a:rPr>
              <a:t> sure to </a:t>
            </a:r>
            <a:r>
              <a:rPr lang="fr-CA" altLang="fr-FR" b="1" dirty="0" err="1">
                <a:solidFill>
                  <a:srgbClr val="FF0000"/>
                </a:solidFill>
              </a:rPr>
              <a:t>elaborate</a:t>
            </a:r>
            <a:r>
              <a:rPr lang="fr-CA" altLang="fr-FR" b="1" dirty="0">
                <a:solidFill>
                  <a:srgbClr val="FF0000"/>
                </a:solidFill>
              </a:rPr>
              <a:t> by </a:t>
            </a:r>
            <a:r>
              <a:rPr lang="fr-CA" altLang="fr-FR" b="1" dirty="0" err="1">
                <a:solidFill>
                  <a:srgbClr val="FF0000"/>
                </a:solidFill>
              </a:rPr>
              <a:t>walking</a:t>
            </a:r>
            <a:r>
              <a:rPr lang="fr-CA" altLang="fr-FR" b="1" dirty="0">
                <a:solidFill>
                  <a:srgbClr val="FF0000"/>
                </a:solidFill>
              </a:rPr>
              <a:t> </a:t>
            </a:r>
            <a:r>
              <a:rPr lang="fr-CA" altLang="fr-FR" b="1" dirty="0" err="1">
                <a:solidFill>
                  <a:srgbClr val="FF0000"/>
                </a:solidFill>
              </a:rPr>
              <a:t>through</a:t>
            </a:r>
            <a:r>
              <a:rPr lang="fr-CA" altLang="fr-FR" b="1" dirty="0">
                <a:solidFill>
                  <a:srgbClr val="FF0000"/>
                </a:solidFill>
              </a:rPr>
              <a:t> the stages </a:t>
            </a:r>
            <a:r>
              <a:rPr lang="fr-CA" altLang="fr-FR" b="1" dirty="0" err="1">
                <a:solidFill>
                  <a:srgbClr val="FF0000"/>
                </a:solidFill>
              </a:rPr>
              <a:t>with</a:t>
            </a:r>
            <a:r>
              <a:rPr lang="fr-CA" altLang="fr-FR" b="1" dirty="0">
                <a:solidFill>
                  <a:srgbClr val="FF0000"/>
                </a:solidFill>
              </a:rPr>
              <a:t> </a:t>
            </a:r>
            <a:r>
              <a:rPr lang="fr-CA" altLang="fr-FR" b="1" dirty="0" err="1">
                <a:solidFill>
                  <a:srgbClr val="FF0000"/>
                </a:solidFill>
              </a:rPr>
              <a:t>specific</a:t>
            </a:r>
            <a:r>
              <a:rPr lang="fr-CA" altLang="fr-FR" b="1" dirty="0">
                <a:solidFill>
                  <a:srgbClr val="FF0000"/>
                </a:solidFill>
              </a:rPr>
              <a:t> </a:t>
            </a:r>
            <a:r>
              <a:rPr lang="fr-CA" altLang="fr-FR" b="1" dirty="0" err="1">
                <a:solidFill>
                  <a:srgbClr val="FF0000"/>
                </a:solidFill>
              </a:rPr>
              <a:t>examples</a:t>
            </a:r>
            <a:r>
              <a:rPr lang="fr-CA" altLang="fr-FR" b="1" dirty="0">
                <a:solidFill>
                  <a:srgbClr val="FF0000"/>
                </a:solidFill>
              </a:rPr>
              <a:t>. </a:t>
            </a:r>
          </a:p>
          <a:p>
            <a:pPr>
              <a:defRPr/>
            </a:pPr>
            <a:endParaRPr lang="en-US" dirty="0"/>
          </a:p>
          <a:p>
            <a:pPr>
              <a:defRPr/>
            </a:pPr>
            <a:r>
              <a:rPr lang="en-US" dirty="0"/>
              <a:t>The six phases of escalation</a:t>
            </a:r>
          </a:p>
          <a:p>
            <a:pPr>
              <a:defRPr/>
            </a:pPr>
            <a:endParaRPr lang="en-US" dirty="0"/>
          </a:p>
          <a:p>
            <a:pPr>
              <a:defRPr/>
            </a:pPr>
            <a:r>
              <a:rPr lang="en-US" dirty="0"/>
              <a:t>1. Perceptual bias:  An event occurred and there are always two sides to every story. In other words what one person might find </a:t>
            </a:r>
            <a:r>
              <a:rPr lang="en-US" b="1" dirty="0"/>
              <a:t>offensive</a:t>
            </a:r>
            <a:r>
              <a:rPr lang="en-US" dirty="0"/>
              <a:t>, another might find inoffensive. Everyone has boundaries and trigger points and even a seemingly inoffensive event can </a:t>
            </a:r>
            <a:r>
              <a:rPr lang="en-US" b="1" dirty="0"/>
              <a:t>trigger</a:t>
            </a:r>
            <a:r>
              <a:rPr lang="en-US" dirty="0"/>
              <a:t> someone.</a:t>
            </a:r>
          </a:p>
          <a:p>
            <a:pPr marL="228600" indent="-228600">
              <a:buFontTx/>
              <a:buAutoNum type="arabicPeriod"/>
              <a:defRPr/>
            </a:pPr>
            <a:endParaRPr lang="en-US" dirty="0"/>
          </a:p>
          <a:p>
            <a:pPr>
              <a:defRPr/>
            </a:pPr>
            <a:r>
              <a:rPr lang="en-US" dirty="0"/>
              <a:t>2. Simplification: </a:t>
            </a:r>
            <a:r>
              <a:rPr lang="en-US" b="1" dirty="0"/>
              <a:t>Without having a discussion </a:t>
            </a:r>
            <a:r>
              <a:rPr lang="en-US" dirty="0"/>
              <a:t>with the other party with whom you are experiencing a conflict, you are likely to resort to </a:t>
            </a:r>
            <a:r>
              <a:rPr lang="en-US" b="1" dirty="0"/>
              <a:t>simplistic explanations </a:t>
            </a:r>
            <a:r>
              <a:rPr lang="en-US" dirty="0"/>
              <a:t>and might start focusing on the </a:t>
            </a:r>
            <a:r>
              <a:rPr lang="en-US" b="1" dirty="0"/>
              <a:t>person</a:t>
            </a:r>
            <a:r>
              <a:rPr lang="en-US" dirty="0"/>
              <a:t> rather than on the </a:t>
            </a:r>
            <a:r>
              <a:rPr lang="en-US" b="1" dirty="0" err="1"/>
              <a:t>behaviour</a:t>
            </a:r>
            <a:r>
              <a:rPr lang="en-US" dirty="0"/>
              <a:t>.</a:t>
            </a:r>
          </a:p>
          <a:p>
            <a:pPr>
              <a:defRPr/>
            </a:pPr>
            <a:r>
              <a:rPr lang="en-US" dirty="0"/>
              <a:t>For example:  You might say: “What do you want? They’re like that. I’m not surprised they would act that way!”</a:t>
            </a:r>
          </a:p>
          <a:p>
            <a:pPr>
              <a:defRPr/>
            </a:pPr>
            <a:r>
              <a:rPr lang="en-US" dirty="0"/>
              <a:t>The reaction comes as no surprise given their character.</a:t>
            </a:r>
          </a:p>
          <a:p>
            <a:pPr>
              <a:defRPr/>
            </a:pPr>
            <a:endParaRPr lang="en-US" dirty="0"/>
          </a:p>
          <a:p>
            <a:pPr>
              <a:defRPr/>
            </a:pPr>
            <a:r>
              <a:rPr lang="en-US" dirty="0"/>
              <a:t>3. Support of peers: When conflict starts to escalate in the workplace, you try to find people to talk to, either to gain insight or to get people to come to your side. It When you start triangulating with someone (to purposely involve someone who is outside of the conflict), you risk creating alliances and polarizations in the workplace. </a:t>
            </a:r>
          </a:p>
          <a:p>
            <a:pPr>
              <a:defRPr/>
            </a:pPr>
            <a:r>
              <a:rPr lang="en-US" dirty="0"/>
              <a:t>This can very quickly lead to </a:t>
            </a:r>
            <a:r>
              <a:rPr lang="en-US" b="1" dirty="0"/>
              <a:t>cliques</a:t>
            </a:r>
            <a:r>
              <a:rPr lang="en-US" dirty="0"/>
              <a:t> and groups of people who hang out together and deliberately </a:t>
            </a:r>
            <a:r>
              <a:rPr lang="en-US" b="1" dirty="0"/>
              <a:t>exclude</a:t>
            </a:r>
            <a:r>
              <a:rPr lang="en-US" dirty="0"/>
              <a:t> others.</a:t>
            </a:r>
          </a:p>
          <a:p>
            <a:pPr>
              <a:defRPr/>
            </a:pPr>
            <a:r>
              <a:rPr lang="en-US" b="1" dirty="0"/>
              <a:t> Remember:  Social exclusion is a form of indirect aggression, which has been identified by the Treasury Board as a form of harassment.</a:t>
            </a:r>
          </a:p>
          <a:p>
            <a:pPr>
              <a:defRPr/>
            </a:pPr>
            <a:endParaRPr lang="en-US" dirty="0"/>
          </a:p>
          <a:p>
            <a:pPr>
              <a:defRPr/>
            </a:pPr>
            <a:r>
              <a:rPr lang="en-US" dirty="0"/>
              <a:t>4. Lose sight of initial objectives: At this point you’ve moved past the ability to see clearly and to identify the </a:t>
            </a:r>
            <a:r>
              <a:rPr lang="en-US" b="1" dirty="0"/>
              <a:t>real issue</a:t>
            </a:r>
            <a:r>
              <a:rPr lang="en-US" dirty="0"/>
              <a:t>. You’re on a </a:t>
            </a:r>
            <a:r>
              <a:rPr lang="en-US" b="1" dirty="0"/>
              <a:t>war path </a:t>
            </a:r>
            <a:r>
              <a:rPr lang="en-US" dirty="0"/>
              <a:t>and want to destroy the other person. It’s the proverbial “I’m right, they’re wrong!” attitude and it’s unlikely that you’ll be in a frame of mind to be introspective. </a:t>
            </a:r>
          </a:p>
          <a:p>
            <a:pPr>
              <a:defRPr/>
            </a:pPr>
            <a:endParaRPr lang="en-US" dirty="0"/>
          </a:p>
          <a:p>
            <a:pPr>
              <a:defRPr/>
            </a:pPr>
            <a:r>
              <a:rPr lang="en-US" dirty="0"/>
              <a:t>5. Balance the damage: At this point, you are completely enmeshed in what has been labeled the </a:t>
            </a:r>
            <a:r>
              <a:rPr lang="en-US" b="1" i="1" dirty="0"/>
              <a:t>Poor Me Syndrome </a:t>
            </a:r>
            <a:r>
              <a:rPr lang="en-US" b="1" dirty="0"/>
              <a:t>stage</a:t>
            </a:r>
            <a:r>
              <a:rPr lang="en-US" dirty="0"/>
              <a:t>. It’s where you only focus on the </a:t>
            </a:r>
            <a:r>
              <a:rPr lang="en-US" b="1" dirty="0"/>
              <a:t>hurt </a:t>
            </a:r>
            <a:r>
              <a:rPr lang="en-US" dirty="0"/>
              <a:t>you experienced and </a:t>
            </a:r>
            <a:r>
              <a:rPr lang="en-US" b="1" dirty="0"/>
              <a:t>why the other party isn’t acknowledging that they did or said something that offended you</a:t>
            </a:r>
            <a:r>
              <a:rPr lang="en-US" dirty="0"/>
              <a:t>. You are annoyed at the fact that they are getting away with being offensive in the workplace, so this is where tempers usually flare. You are constantly seeking a form of retribution.</a:t>
            </a:r>
          </a:p>
          <a:p>
            <a:pPr>
              <a:defRPr/>
            </a:pPr>
            <a:endParaRPr lang="en-US" dirty="0"/>
          </a:p>
          <a:p>
            <a:pPr>
              <a:defRPr/>
            </a:pPr>
            <a:r>
              <a:rPr lang="en-US" dirty="0"/>
              <a:t>6. Incompatibility: At this stage, the conflict has escalated to the point where there is the possibility that either </a:t>
            </a:r>
            <a:r>
              <a:rPr lang="en-US" b="1" dirty="0"/>
              <a:t>harassment</a:t>
            </a:r>
            <a:r>
              <a:rPr lang="en-US" dirty="0"/>
              <a:t> has occurred or is occurring or even the risk that an incident of </a:t>
            </a:r>
            <a:r>
              <a:rPr lang="en-US" b="1" dirty="0"/>
              <a:t>workplace violence </a:t>
            </a:r>
            <a:r>
              <a:rPr lang="en-US" dirty="0"/>
              <a:t>has occurred or is occurring. At this stage, it is highly unlikely that one or both parties will want to engage in informal conflict management services (ICMS) by way of facilitated discussion or mediation. In fact, it is likely that at this stage the separation of the parties will occur and the conflict will have remained unresolved. When you get to this stage, nobody wins. </a:t>
            </a:r>
            <a:endParaRPr lang="fr-CA" dirty="0"/>
          </a:p>
          <a:p>
            <a:endParaRPr lang="en-CA" dirty="0"/>
          </a:p>
        </p:txBody>
      </p:sp>
      <p:sp>
        <p:nvSpPr>
          <p:cNvPr id="4" name="Espace réservé du numéro de diapositive 3"/>
          <p:cNvSpPr>
            <a:spLocks noGrp="1"/>
          </p:cNvSpPr>
          <p:nvPr>
            <p:ph type="sldNum" sz="quarter" idx="10"/>
          </p:nvPr>
        </p:nvSpPr>
        <p:spPr/>
        <p:txBody>
          <a:bodyPr/>
          <a:lstStyle/>
          <a:p>
            <a:fld id="{6A77B992-663B-4046-A422-80E332624A66}" type="slidenum">
              <a:rPr lang="en-CA" smtClean="0"/>
              <a:t>12</a:t>
            </a:fld>
            <a:endParaRPr lang="en-CA"/>
          </a:p>
        </p:txBody>
      </p:sp>
    </p:spTree>
    <p:extLst>
      <p:ext uri="{BB962C8B-B14F-4D97-AF65-F5344CB8AC3E}">
        <p14:creationId xmlns:p14="http://schemas.microsoft.com/office/powerpoint/2010/main" val="2511594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8790274-8926-5C84-69D1-194E64380B6C}"/>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FECF651D-149E-CE88-FEC1-7CB8A284EB26}"/>
              </a:ext>
            </a:extLst>
          </p:cNvPr>
          <p:cNvSpPr>
            <a:spLocks noGrp="1"/>
          </p:cNvSpPr>
          <p:nvPr>
            <p:ph type="body" idx="1"/>
          </p:nvPr>
        </p:nvSpPr>
        <p:spPr>
          <a:xfrm>
            <a:off x="666750" y="4295775"/>
            <a:ext cx="5616575" cy="4786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z="1100" b="1" dirty="0">
              <a:latin typeface="Arial Narrow" panose="020B060602020203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DEA18337-C16B-F982-F617-32B6A6CAA5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866A5B8-D5D2-45AD-B72A-5275F4590EB8}" type="slidenum">
              <a:rPr lang="en-US" altLang="en-US" sz="1200" smtClean="0"/>
              <a:pPr/>
              <a:t>13</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CCE8F65-422B-4E85-B132-B6BF1A1A9987}" type="slidenum">
              <a:rPr lang="fr-CA" smtClean="0"/>
              <a:t>15</a:t>
            </a:fld>
            <a:endParaRPr lang="fr-CA"/>
          </a:p>
        </p:txBody>
      </p:sp>
    </p:spTree>
    <p:extLst>
      <p:ext uri="{BB962C8B-B14F-4D97-AF65-F5344CB8AC3E}">
        <p14:creationId xmlns:p14="http://schemas.microsoft.com/office/powerpoint/2010/main" val="153907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buFont typeface="Wingdings" panose="05000000000000000000" pitchFamily="2" charset="2"/>
              <a:buNone/>
              <a:defRPr/>
            </a:pPr>
            <a:endParaRPr lang="en-US" altLang="en-US" sz="800" dirty="0"/>
          </a:p>
          <a:p>
            <a:pPr>
              <a:defRPr/>
            </a:pPr>
            <a:endParaRPr lang="en-CA" dirty="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2A7558-07CD-4163-B280-8C562789E12F}" type="slidenum">
              <a:rPr lang="en-US" altLang="en-US" sz="1200" smtClean="0"/>
              <a:pPr/>
              <a:t>16</a:t>
            </a:fld>
            <a:endParaRPr lang="en-US" altLang="en-US" sz="1200"/>
          </a:p>
        </p:txBody>
      </p:sp>
    </p:spTree>
    <p:extLst>
      <p:ext uri="{BB962C8B-B14F-4D97-AF65-F5344CB8AC3E}">
        <p14:creationId xmlns:p14="http://schemas.microsoft.com/office/powerpoint/2010/main" val="1036987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F573CD3-31C7-4E41-AF5E-CEE04CE8E2E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54185CC-AC08-43EF-8FE9-341B92FC4A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en-US" dirty="0">
              <a:latin typeface="Times New Roman" panose="02020603050405020304" pitchFamily="18" charset="0"/>
            </a:endParaRPr>
          </a:p>
          <a:p>
            <a:endParaRPr lang="en-CA" altLang="en-US" dirty="0">
              <a:latin typeface="Times New Roman" panose="02020603050405020304" pitchFamily="18" charset="0"/>
            </a:endParaRPr>
          </a:p>
        </p:txBody>
      </p:sp>
      <p:sp>
        <p:nvSpPr>
          <p:cNvPr id="35844" name="Slide Number Placeholder 3">
            <a:extLst>
              <a:ext uri="{FF2B5EF4-FFF2-40B4-BE49-F238E27FC236}">
                <a16:creationId xmlns:a16="http://schemas.microsoft.com/office/drawing/2014/main" id="{2F2FB976-DD99-47AB-9792-7CF428B4E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7713" indent="-287338">
              <a:defRPr sz="2400">
                <a:solidFill>
                  <a:schemeClr val="tx1"/>
                </a:solidFill>
                <a:latin typeface="Times New Roman" panose="02020603050405020304" pitchFamily="18" charset="0"/>
              </a:defRPr>
            </a:lvl2pPr>
            <a:lvl3pPr marL="1150938" indent="-230188">
              <a:defRPr sz="2400">
                <a:solidFill>
                  <a:schemeClr val="tx1"/>
                </a:solidFill>
                <a:latin typeface="Times New Roman" panose="02020603050405020304" pitchFamily="18" charset="0"/>
              </a:defRPr>
            </a:lvl3pPr>
            <a:lvl4pPr marL="1611313" indent="-230188">
              <a:defRPr sz="2400">
                <a:solidFill>
                  <a:schemeClr val="tx1"/>
                </a:solidFill>
                <a:latin typeface="Times New Roman" panose="02020603050405020304" pitchFamily="18" charset="0"/>
              </a:defRPr>
            </a:lvl4pPr>
            <a:lvl5pPr marL="2071688" indent="-230188">
              <a:defRPr sz="2400">
                <a:solidFill>
                  <a:schemeClr val="tx1"/>
                </a:solidFill>
                <a:latin typeface="Times New Roman" panose="02020603050405020304" pitchFamily="18" charset="0"/>
              </a:defRPr>
            </a:lvl5pPr>
            <a:lvl6pPr marL="2528888" indent="-230188" eaLnBrk="0" fontAlgn="base" hangingPunct="0">
              <a:spcBef>
                <a:spcPct val="0"/>
              </a:spcBef>
              <a:spcAft>
                <a:spcPct val="0"/>
              </a:spcAft>
              <a:defRPr sz="2400">
                <a:solidFill>
                  <a:schemeClr val="tx1"/>
                </a:solidFill>
                <a:latin typeface="Times New Roman" panose="02020603050405020304" pitchFamily="18" charset="0"/>
              </a:defRPr>
            </a:lvl6pPr>
            <a:lvl7pPr marL="2986088" indent="-230188" eaLnBrk="0" fontAlgn="base" hangingPunct="0">
              <a:spcBef>
                <a:spcPct val="0"/>
              </a:spcBef>
              <a:spcAft>
                <a:spcPct val="0"/>
              </a:spcAft>
              <a:defRPr sz="2400">
                <a:solidFill>
                  <a:schemeClr val="tx1"/>
                </a:solidFill>
                <a:latin typeface="Times New Roman" panose="02020603050405020304" pitchFamily="18" charset="0"/>
              </a:defRPr>
            </a:lvl7pPr>
            <a:lvl8pPr marL="3443288" indent="-230188" eaLnBrk="0" fontAlgn="base" hangingPunct="0">
              <a:spcBef>
                <a:spcPct val="0"/>
              </a:spcBef>
              <a:spcAft>
                <a:spcPct val="0"/>
              </a:spcAft>
              <a:defRPr sz="2400">
                <a:solidFill>
                  <a:schemeClr val="tx1"/>
                </a:solidFill>
                <a:latin typeface="Times New Roman" panose="02020603050405020304" pitchFamily="18" charset="0"/>
              </a:defRPr>
            </a:lvl8pPr>
            <a:lvl9pPr marL="3900488"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CA3114E1-C81D-428E-AD9E-80160BAFB8A8}" type="slidenum">
              <a:rPr lang="en-US" altLang="en-US" sz="120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F573CD3-31C7-4E41-AF5E-CEE04CE8E2E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954185CC-AC08-43EF-8FE9-341B92FC4AD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New Roman" panose="02020603050405020304" pitchFamily="18" charset="0"/>
            </a:endParaRPr>
          </a:p>
        </p:txBody>
      </p:sp>
      <p:sp>
        <p:nvSpPr>
          <p:cNvPr id="35844" name="Slide Number Placeholder 3">
            <a:extLst>
              <a:ext uri="{FF2B5EF4-FFF2-40B4-BE49-F238E27FC236}">
                <a16:creationId xmlns:a16="http://schemas.microsoft.com/office/drawing/2014/main" id="{2F2FB976-DD99-47AB-9792-7CF428B4E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7713" indent="-287338">
              <a:defRPr sz="2400">
                <a:solidFill>
                  <a:schemeClr val="tx1"/>
                </a:solidFill>
                <a:latin typeface="Times New Roman" panose="02020603050405020304" pitchFamily="18" charset="0"/>
              </a:defRPr>
            </a:lvl2pPr>
            <a:lvl3pPr marL="1150938" indent="-230188">
              <a:defRPr sz="2400">
                <a:solidFill>
                  <a:schemeClr val="tx1"/>
                </a:solidFill>
                <a:latin typeface="Times New Roman" panose="02020603050405020304" pitchFamily="18" charset="0"/>
              </a:defRPr>
            </a:lvl3pPr>
            <a:lvl4pPr marL="1611313" indent="-230188">
              <a:defRPr sz="2400">
                <a:solidFill>
                  <a:schemeClr val="tx1"/>
                </a:solidFill>
                <a:latin typeface="Times New Roman" panose="02020603050405020304" pitchFamily="18" charset="0"/>
              </a:defRPr>
            </a:lvl4pPr>
            <a:lvl5pPr marL="2071688" indent="-230188">
              <a:defRPr sz="2400">
                <a:solidFill>
                  <a:schemeClr val="tx1"/>
                </a:solidFill>
                <a:latin typeface="Times New Roman" panose="02020603050405020304" pitchFamily="18" charset="0"/>
              </a:defRPr>
            </a:lvl5pPr>
            <a:lvl6pPr marL="2528888" indent="-230188" eaLnBrk="0" fontAlgn="base" hangingPunct="0">
              <a:spcBef>
                <a:spcPct val="0"/>
              </a:spcBef>
              <a:spcAft>
                <a:spcPct val="0"/>
              </a:spcAft>
              <a:defRPr sz="2400">
                <a:solidFill>
                  <a:schemeClr val="tx1"/>
                </a:solidFill>
                <a:latin typeface="Times New Roman" panose="02020603050405020304" pitchFamily="18" charset="0"/>
              </a:defRPr>
            </a:lvl6pPr>
            <a:lvl7pPr marL="2986088" indent="-230188" eaLnBrk="0" fontAlgn="base" hangingPunct="0">
              <a:spcBef>
                <a:spcPct val="0"/>
              </a:spcBef>
              <a:spcAft>
                <a:spcPct val="0"/>
              </a:spcAft>
              <a:defRPr sz="2400">
                <a:solidFill>
                  <a:schemeClr val="tx1"/>
                </a:solidFill>
                <a:latin typeface="Times New Roman" panose="02020603050405020304" pitchFamily="18" charset="0"/>
              </a:defRPr>
            </a:lvl7pPr>
            <a:lvl8pPr marL="3443288" indent="-230188" eaLnBrk="0" fontAlgn="base" hangingPunct="0">
              <a:spcBef>
                <a:spcPct val="0"/>
              </a:spcBef>
              <a:spcAft>
                <a:spcPct val="0"/>
              </a:spcAft>
              <a:defRPr sz="2400">
                <a:solidFill>
                  <a:schemeClr val="tx1"/>
                </a:solidFill>
                <a:latin typeface="Times New Roman" panose="02020603050405020304" pitchFamily="18" charset="0"/>
              </a:defRPr>
            </a:lvl8pPr>
            <a:lvl9pPr marL="3900488"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CA3114E1-C81D-428E-AD9E-80160BAFB8A8}" type="slidenum">
              <a:rPr lang="en-US" altLang="en-US" sz="1200"/>
              <a:pPr/>
              <a:t>2</a:t>
            </a:fld>
            <a:endParaRPr lang="en-US" altLang="en-US" sz="1200"/>
          </a:p>
        </p:txBody>
      </p:sp>
    </p:spTree>
    <p:extLst>
      <p:ext uri="{BB962C8B-B14F-4D97-AF65-F5344CB8AC3E}">
        <p14:creationId xmlns:p14="http://schemas.microsoft.com/office/powerpoint/2010/main" val="50590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DBEFD8D-6D1E-414D-BB89-65857FA1AC2A}"/>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029CF205-B4F2-4D24-B4BA-D64CC014DE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New Roman" panose="02020603050405020304" pitchFamily="18" charset="0"/>
            </a:endParaRPr>
          </a:p>
        </p:txBody>
      </p:sp>
      <p:sp>
        <p:nvSpPr>
          <p:cNvPr id="13316" name="Slide Number Placeholder 3">
            <a:extLst>
              <a:ext uri="{FF2B5EF4-FFF2-40B4-BE49-F238E27FC236}">
                <a16:creationId xmlns:a16="http://schemas.microsoft.com/office/drawing/2014/main" id="{A80D7C10-00C8-4F6A-9D56-22B1D97B4B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7713" indent="-287338">
              <a:defRPr sz="2400">
                <a:solidFill>
                  <a:schemeClr val="tx1"/>
                </a:solidFill>
                <a:latin typeface="Times New Roman" panose="02020603050405020304" pitchFamily="18" charset="0"/>
              </a:defRPr>
            </a:lvl2pPr>
            <a:lvl3pPr marL="1150938" indent="-230188">
              <a:defRPr sz="2400">
                <a:solidFill>
                  <a:schemeClr val="tx1"/>
                </a:solidFill>
                <a:latin typeface="Times New Roman" panose="02020603050405020304" pitchFamily="18" charset="0"/>
              </a:defRPr>
            </a:lvl3pPr>
            <a:lvl4pPr marL="1611313" indent="-230188">
              <a:defRPr sz="2400">
                <a:solidFill>
                  <a:schemeClr val="tx1"/>
                </a:solidFill>
                <a:latin typeface="Times New Roman" panose="02020603050405020304" pitchFamily="18" charset="0"/>
              </a:defRPr>
            </a:lvl4pPr>
            <a:lvl5pPr marL="2071688" indent="-230188">
              <a:defRPr sz="2400">
                <a:solidFill>
                  <a:schemeClr val="tx1"/>
                </a:solidFill>
                <a:latin typeface="Times New Roman" panose="02020603050405020304" pitchFamily="18" charset="0"/>
              </a:defRPr>
            </a:lvl5pPr>
            <a:lvl6pPr marL="2528888" indent="-230188" eaLnBrk="0" fontAlgn="base" hangingPunct="0">
              <a:spcBef>
                <a:spcPct val="0"/>
              </a:spcBef>
              <a:spcAft>
                <a:spcPct val="0"/>
              </a:spcAft>
              <a:defRPr sz="2400">
                <a:solidFill>
                  <a:schemeClr val="tx1"/>
                </a:solidFill>
                <a:latin typeface="Times New Roman" panose="02020603050405020304" pitchFamily="18" charset="0"/>
              </a:defRPr>
            </a:lvl6pPr>
            <a:lvl7pPr marL="2986088" indent="-230188" eaLnBrk="0" fontAlgn="base" hangingPunct="0">
              <a:spcBef>
                <a:spcPct val="0"/>
              </a:spcBef>
              <a:spcAft>
                <a:spcPct val="0"/>
              </a:spcAft>
              <a:defRPr sz="2400">
                <a:solidFill>
                  <a:schemeClr val="tx1"/>
                </a:solidFill>
                <a:latin typeface="Times New Roman" panose="02020603050405020304" pitchFamily="18" charset="0"/>
              </a:defRPr>
            </a:lvl7pPr>
            <a:lvl8pPr marL="3443288" indent="-230188" eaLnBrk="0" fontAlgn="base" hangingPunct="0">
              <a:spcBef>
                <a:spcPct val="0"/>
              </a:spcBef>
              <a:spcAft>
                <a:spcPct val="0"/>
              </a:spcAft>
              <a:defRPr sz="2400">
                <a:solidFill>
                  <a:schemeClr val="tx1"/>
                </a:solidFill>
                <a:latin typeface="Times New Roman" panose="02020603050405020304" pitchFamily="18" charset="0"/>
              </a:defRPr>
            </a:lvl8pPr>
            <a:lvl9pPr marL="3900488" indent="-230188" eaLnBrk="0" fontAlgn="base" hangingPunct="0">
              <a:spcBef>
                <a:spcPct val="0"/>
              </a:spcBef>
              <a:spcAft>
                <a:spcPct val="0"/>
              </a:spcAft>
              <a:defRPr sz="2400">
                <a:solidFill>
                  <a:schemeClr val="tx1"/>
                </a:solidFill>
                <a:latin typeface="Times New Roman" panose="02020603050405020304" pitchFamily="18" charset="0"/>
              </a:defRPr>
            </a:lvl9pPr>
          </a:lstStyle>
          <a:p>
            <a:fld id="{42A7E6B5-F337-4C7C-8D02-A3D8EE63C9DF}" type="slidenum">
              <a:rPr lang="en-US" altLang="en-US" sz="1200"/>
              <a:pPr/>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ChangeArrowheads="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New Roman" panose="02020603050405020304" pitchFamily="18"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53CE244-688D-44D5-872E-B0236C859E54}" type="slidenum">
              <a:rPr lang="en-US" altLang="en-US" sz="1200" smtClean="0"/>
              <a:pPr/>
              <a:t>4</a:t>
            </a:fld>
            <a:endParaRPr lang="en-US" altLang="en-US" sz="1200"/>
          </a:p>
        </p:txBody>
      </p:sp>
    </p:spTree>
    <p:extLst>
      <p:ext uri="{BB962C8B-B14F-4D97-AF65-F5344CB8AC3E}">
        <p14:creationId xmlns:p14="http://schemas.microsoft.com/office/powerpoint/2010/main" val="118659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FC6778BE-AC24-4EF3-A876-B9289EB0D072}" type="slidenum">
              <a:rPr lang="fr-CA" smtClean="0"/>
              <a:t>5</a:t>
            </a:fld>
            <a:endParaRPr lang="fr-CA"/>
          </a:p>
        </p:txBody>
      </p:sp>
    </p:spTree>
    <p:extLst>
      <p:ext uri="{BB962C8B-B14F-4D97-AF65-F5344CB8AC3E}">
        <p14:creationId xmlns:p14="http://schemas.microsoft.com/office/powerpoint/2010/main" val="63085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9E33B7A-1EF9-44BA-BB73-026C4A009902}"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fr-FR"/>
              <a:t>Bureau de la gestion des conflits en milieu de travail, SPAC</a:t>
            </a:r>
            <a:endParaRPr lang="en-US"/>
          </a:p>
        </p:txBody>
      </p:sp>
      <p:sp>
        <p:nvSpPr>
          <p:cNvPr id="6" name="Header Placeholder 5"/>
          <p:cNvSpPr>
            <a:spLocks noGrp="1"/>
          </p:cNvSpPr>
          <p:nvPr>
            <p:ph type="hdr" sz="quarter" idx="12"/>
          </p:nvPr>
        </p:nvSpPr>
        <p:spPr/>
        <p:txBody>
          <a:bodyPr/>
          <a:lstStyle/>
          <a:p>
            <a:pPr>
              <a:defRPr/>
            </a:pPr>
            <a:r>
              <a:rPr lang="fr-FR"/>
              <a:t>Service à la clientèle- dans un contexte diffiicle - Par Eve Nadeau</a:t>
            </a:r>
            <a:endParaRPr lang="en-US"/>
          </a:p>
        </p:txBody>
      </p:sp>
    </p:spTree>
    <p:extLst>
      <p:ext uri="{BB962C8B-B14F-4D97-AF65-F5344CB8AC3E}">
        <p14:creationId xmlns:p14="http://schemas.microsoft.com/office/powerpoint/2010/main" val="270709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Position: I refuse to </a:t>
            </a:r>
            <a:r>
              <a:rPr lang="fr-CA" dirty="0" err="1"/>
              <a:t>work</a:t>
            </a:r>
            <a:r>
              <a:rPr lang="fr-CA" dirty="0"/>
              <a:t> </a:t>
            </a:r>
            <a:r>
              <a:rPr lang="fr-CA" dirty="0" err="1"/>
              <a:t>with</a:t>
            </a:r>
            <a:r>
              <a:rPr lang="fr-CA" dirty="0"/>
              <a:t> </a:t>
            </a:r>
            <a:r>
              <a:rPr lang="fr-CA" dirty="0" err="1"/>
              <a:t>them</a:t>
            </a:r>
            <a:endParaRPr lang="fr-CA" dirty="0"/>
          </a:p>
          <a:p>
            <a:r>
              <a:rPr lang="fr-CA" dirty="0" err="1"/>
              <a:t>Interests</a:t>
            </a:r>
            <a:r>
              <a:rPr lang="fr-CA" dirty="0"/>
              <a:t>: </a:t>
            </a:r>
            <a:r>
              <a:rPr lang="fr-CA" dirty="0" err="1"/>
              <a:t>Because</a:t>
            </a:r>
            <a:r>
              <a:rPr lang="fr-CA" dirty="0"/>
              <a:t> </a:t>
            </a:r>
            <a:r>
              <a:rPr lang="fr-CA" dirty="0" err="1"/>
              <a:t>my</a:t>
            </a:r>
            <a:r>
              <a:rPr lang="fr-CA" dirty="0"/>
              <a:t> input </a:t>
            </a:r>
            <a:r>
              <a:rPr lang="fr-CA" dirty="0" err="1"/>
              <a:t>is</a:t>
            </a:r>
            <a:r>
              <a:rPr lang="fr-CA" dirty="0"/>
              <a:t> not </a:t>
            </a:r>
            <a:r>
              <a:rPr lang="fr-CA" dirty="0" err="1"/>
              <a:t>being</a:t>
            </a:r>
            <a:r>
              <a:rPr lang="fr-CA" dirty="0"/>
              <a:t> </a:t>
            </a:r>
            <a:r>
              <a:rPr lang="fr-CA" dirty="0" err="1"/>
              <a:t>considerated</a:t>
            </a:r>
            <a:endParaRPr lang="fr-CA" dirty="0"/>
          </a:p>
          <a:p>
            <a:r>
              <a:rPr lang="fr-CA" dirty="0" err="1"/>
              <a:t>Needs</a:t>
            </a:r>
            <a:r>
              <a:rPr lang="fr-CA" dirty="0"/>
              <a:t>: collaboration and recognition (</a:t>
            </a:r>
            <a:r>
              <a:rPr lang="fr-CA" dirty="0" err="1"/>
              <a:t>knowledge</a:t>
            </a:r>
            <a:r>
              <a:rPr lang="fr-CA" dirty="0"/>
              <a:t> and </a:t>
            </a:r>
            <a:r>
              <a:rPr lang="fr-CA" dirty="0" err="1"/>
              <a:t>experience</a:t>
            </a:r>
            <a:r>
              <a:rPr lang="fr-CA" dirty="0"/>
              <a:t>) </a:t>
            </a:r>
          </a:p>
          <a:p>
            <a:endParaRPr lang="en-CA" dirty="0"/>
          </a:p>
        </p:txBody>
      </p:sp>
      <p:sp>
        <p:nvSpPr>
          <p:cNvPr id="4" name="Espace réservé du numéro de diapositive 3"/>
          <p:cNvSpPr>
            <a:spLocks noGrp="1"/>
          </p:cNvSpPr>
          <p:nvPr>
            <p:ph type="sldNum" sz="quarter" idx="5"/>
          </p:nvPr>
        </p:nvSpPr>
        <p:spPr/>
        <p:txBody>
          <a:bodyPr/>
          <a:lstStyle/>
          <a:p>
            <a:fld id="{FC6778BE-AC24-4EF3-A876-B9289EB0D072}" type="slidenum">
              <a:rPr lang="fr-CA" smtClean="0"/>
              <a:t>7</a:t>
            </a:fld>
            <a:endParaRPr lang="fr-CA"/>
          </a:p>
        </p:txBody>
      </p:sp>
    </p:spTree>
    <p:extLst>
      <p:ext uri="{BB962C8B-B14F-4D97-AF65-F5344CB8AC3E}">
        <p14:creationId xmlns:p14="http://schemas.microsoft.com/office/powerpoint/2010/main" val="161185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29E33B7A-1EF9-44BA-BB73-026C4A009902}"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fr-FR"/>
              <a:t>Bureau de la gestion des conflits en milieu de travail, SPAC</a:t>
            </a:r>
            <a:endParaRPr lang="en-US"/>
          </a:p>
        </p:txBody>
      </p:sp>
      <p:sp>
        <p:nvSpPr>
          <p:cNvPr id="6" name="Header Placeholder 5"/>
          <p:cNvSpPr>
            <a:spLocks noGrp="1"/>
          </p:cNvSpPr>
          <p:nvPr>
            <p:ph type="hdr" sz="quarter" idx="12"/>
          </p:nvPr>
        </p:nvSpPr>
        <p:spPr/>
        <p:txBody>
          <a:bodyPr/>
          <a:lstStyle/>
          <a:p>
            <a:pPr>
              <a:defRPr/>
            </a:pPr>
            <a:r>
              <a:rPr lang="fr-FR"/>
              <a:t>Service à la clientèle- dans un contexte diffiicle - Par Eve Nadeau</a:t>
            </a:r>
            <a:endParaRPr lang="en-US"/>
          </a:p>
        </p:txBody>
      </p:sp>
    </p:spTree>
    <p:extLst>
      <p:ext uri="{BB962C8B-B14F-4D97-AF65-F5344CB8AC3E}">
        <p14:creationId xmlns:p14="http://schemas.microsoft.com/office/powerpoint/2010/main" val="226669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id="{159B98FF-473A-08AA-20DB-7373BB5B2C62}"/>
              </a:ext>
            </a:extLst>
          </p:cNvPr>
          <p:cNvSpPr>
            <a:spLocks noGrp="1" noRot="1" noChangeAspect="1" noChangeArrowheads="1" noTextEdit="1"/>
          </p:cNvSpPr>
          <p:nvPr>
            <p:ph type="sldImg"/>
          </p:nvPr>
        </p:nvSpPr>
        <p:spPr>
          <a:ln/>
        </p:spPr>
      </p:sp>
      <p:sp>
        <p:nvSpPr>
          <p:cNvPr id="20483" name="Espace réservé des notes 2">
            <a:extLst>
              <a:ext uri="{FF2B5EF4-FFF2-40B4-BE49-F238E27FC236}">
                <a16:creationId xmlns:a16="http://schemas.microsoft.com/office/drawing/2014/main" id="{145CF4E4-45FA-8C4D-6EAD-1CA524F849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New Roman" panose="02020603050405020304" pitchFamily="18" charset="0"/>
            </a:endParaRPr>
          </a:p>
        </p:txBody>
      </p:sp>
      <p:sp>
        <p:nvSpPr>
          <p:cNvPr id="20484" name="Espace réservé du numéro de diapositive 3">
            <a:extLst>
              <a:ext uri="{FF2B5EF4-FFF2-40B4-BE49-F238E27FC236}">
                <a16:creationId xmlns:a16="http://schemas.microsoft.com/office/drawing/2014/main" id="{EC02F39B-1737-3A39-BC09-7704A4104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6F4F9D99-DB5A-438F-8F0E-DA79ADD9469D}" type="slidenum">
              <a:rPr lang="en-CA" altLang="en-US" sz="1200" smtClean="0"/>
              <a:pPr/>
              <a:t>9</a:t>
            </a:fld>
            <a:endParaRPr lang="en-CA"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B25634-04AB-40B4-B33C-576EB8155EE8}"/>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DC52E8F-F12F-4877-9FB4-66768ED9ED2C}"/>
              </a:ext>
            </a:extLst>
          </p:cNvPr>
          <p:cNvSpPr/>
          <p:nvPr userDrawn="1"/>
        </p:nvSpPr>
        <p:spPr>
          <a:xfrm>
            <a:off x="5856289"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fld id="{1000463F-2E89-4CBD-9F70-3F9F48AEABF0}" type="slidenum">
              <a:rPr lang="en-CA" altLang="en-US" sz="750" b="1">
                <a:solidFill>
                  <a:srgbClr val="606060"/>
                </a:solidFill>
                <a:latin typeface="Arial" panose="020B0604020202020204" pitchFamily="34" charset="0"/>
                <a:cs typeface="Arial" panose="020B0604020202020204" pitchFamily="34" charset="0"/>
              </a:rPr>
              <a:pPr algn="ctr" eaLnBrk="1" hangingPunct="1"/>
              <a:t>‹N°›</a:t>
            </a:fld>
            <a:endParaRPr lang="en-US" altLang="en-US" sz="750" b="1">
              <a:solidFill>
                <a:srgbClr val="606060"/>
              </a:solidFill>
              <a:latin typeface="Arial" panose="020B0604020202020204" pitchFamily="34" charset="0"/>
              <a:cs typeface="Arial" panose="020B0604020202020204" pitchFamily="34" charset="0"/>
            </a:endParaRPr>
          </a:p>
        </p:txBody>
      </p:sp>
      <p:pic>
        <p:nvPicPr>
          <p:cNvPr id="7" name="Picture 12" descr="A close up of an object&#10;&#10;Description automatically generated">
            <a:extLst>
              <a:ext uri="{FF2B5EF4-FFF2-40B4-BE49-F238E27FC236}">
                <a16:creationId xmlns:a16="http://schemas.microsoft.com/office/drawing/2014/main" id="{D7263E84-4450-43C7-AC5C-3D54B000F9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4"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350"/>
            </a:lvl1pPr>
          </a:lstStyle>
          <a:p>
            <a:r>
              <a:rPr lang="en-US" dirty="0"/>
              <a:t>Click to edit Master subtitle style</a:t>
            </a:r>
          </a:p>
        </p:txBody>
      </p:sp>
      <p:pic>
        <p:nvPicPr>
          <p:cNvPr id="10"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t="45911"/>
          <a:stretch>
            <a:fillRect/>
          </a:stretch>
        </p:blipFill>
        <p:spPr bwMode="auto">
          <a:xfrm>
            <a:off x="0" y="6308725"/>
            <a:ext cx="914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2DA016AC-B239-46D1-8895-2877D405441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670" y="19050"/>
            <a:ext cx="11926888" cy="14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255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DFA465A-BF1C-489F-BADD-4B94DF8D5D27}"/>
              </a:ext>
            </a:extLst>
          </p:cNvPr>
          <p:cNvCxnSpPr>
            <a:cxnSpLocks/>
          </p:cNvCxnSpPr>
          <p:nvPr userDrawn="1"/>
        </p:nvCxnSpPr>
        <p:spPr>
          <a:xfrm>
            <a:off x="2389189"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332661"/>
            <a:ext cx="7315200" cy="389086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Tree>
    <p:extLst>
      <p:ext uri="{BB962C8B-B14F-4D97-AF65-F5344CB8AC3E}">
        <p14:creationId xmlns:p14="http://schemas.microsoft.com/office/powerpoint/2010/main" val="6867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BB25634-04AB-40B4-B33C-576EB8155EE8}"/>
              </a:ext>
            </a:extLst>
          </p:cNvPr>
          <p:cNvCxnSpPr/>
          <p:nvPr userDrawn="1"/>
        </p:nvCxnSpPr>
        <p:spPr>
          <a:xfrm>
            <a:off x="1008063" y="3213100"/>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DC52E8F-F12F-4877-9FB4-66768ED9ED2C}"/>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fld id="{1000463F-2E89-4CBD-9F70-3F9F48AEABF0}" type="slidenum">
              <a:rPr lang="en-CA" altLang="en-US" sz="1000" b="1">
                <a:solidFill>
                  <a:srgbClr val="606060"/>
                </a:solidFill>
                <a:latin typeface="Arial" panose="020B0604020202020204" pitchFamily="34" charset="0"/>
                <a:cs typeface="Arial" panose="020B0604020202020204" pitchFamily="34" charset="0"/>
              </a:rPr>
              <a:pPr algn="ctr" eaLnBrk="1" hangingPunct="1"/>
              <a:t>‹N°›</a:t>
            </a:fld>
            <a:endParaRPr lang="en-US" altLang="en-US" sz="1000" b="1">
              <a:solidFill>
                <a:srgbClr val="606060"/>
              </a:solidFill>
              <a:latin typeface="Arial" panose="020B0604020202020204" pitchFamily="34" charset="0"/>
              <a:cs typeface="Arial" panose="020B0604020202020204" pitchFamily="34" charset="0"/>
            </a:endParaRPr>
          </a:p>
        </p:txBody>
      </p:sp>
      <p:pic>
        <p:nvPicPr>
          <p:cNvPr id="7" name="Picture 12" descr="A close up of an object&#10;&#10;Description automatically generated">
            <a:extLst>
              <a:ext uri="{FF2B5EF4-FFF2-40B4-BE49-F238E27FC236}">
                <a16:creationId xmlns:a16="http://schemas.microsoft.com/office/drawing/2014/main" id="{D7263E84-4450-43C7-AC5C-3D54B000F9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1026"/>
          <p:cNvSpPr>
            <a:spLocks noGrp="1" noChangeArrowheads="1"/>
          </p:cNvSpPr>
          <p:nvPr>
            <p:ph type="ctrTitle"/>
          </p:nvPr>
        </p:nvSpPr>
        <p:spPr>
          <a:xfrm>
            <a:off x="914400" y="2286000"/>
            <a:ext cx="10363200" cy="1143000"/>
          </a:xfrm>
        </p:spPr>
        <p:txBody>
          <a:bodyPr/>
          <a:lstStyle>
            <a:lvl1pPr algn="l">
              <a:defRPr b="0"/>
            </a:lvl1pPr>
          </a:lstStyle>
          <a:p>
            <a:r>
              <a:rPr lang="en-US" dirty="0"/>
              <a:t>Click to edit Master title style</a:t>
            </a:r>
          </a:p>
        </p:txBody>
      </p:sp>
      <p:sp>
        <p:nvSpPr>
          <p:cNvPr id="3075" name="Rectangle 1027"/>
          <p:cNvSpPr>
            <a:spLocks noGrp="1" noChangeArrowheads="1"/>
          </p:cNvSpPr>
          <p:nvPr>
            <p:ph type="subTitle" idx="1"/>
          </p:nvPr>
        </p:nvSpPr>
        <p:spPr>
          <a:xfrm>
            <a:off x="914400" y="3310731"/>
            <a:ext cx="8534400" cy="1752600"/>
          </a:xfrm>
        </p:spPr>
        <p:txBody>
          <a:bodyPr/>
          <a:lstStyle>
            <a:lvl1pPr marL="0" indent="0" algn="l">
              <a:buFontTx/>
              <a:buNone/>
              <a:defRPr sz="1800"/>
            </a:lvl1pPr>
          </a:lstStyle>
          <a:p>
            <a:r>
              <a:rPr lang="en-US" dirty="0"/>
              <a:t>Click to edit Master subtitle style</a:t>
            </a:r>
          </a:p>
        </p:txBody>
      </p:sp>
      <p:pic>
        <p:nvPicPr>
          <p:cNvPr id="9"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336" y="110282"/>
            <a:ext cx="11892706" cy="156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t="45911"/>
          <a:stretch>
            <a:fillRect/>
          </a:stretch>
        </p:blipFill>
        <p:spPr bwMode="auto">
          <a:xfrm>
            <a:off x="0" y="6308725"/>
            <a:ext cx="9144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607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B4D1395-DBD6-4D98-A22E-1BF23E120A39}"/>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32B166C-CFAD-40FE-9DFF-7B8D5865213A}"/>
              </a:ext>
            </a:extLst>
          </p:cNvPr>
          <p:cNvSpPr txBox="1">
            <a:spLocks noChangeArrowheads="1"/>
          </p:cNvSpPr>
          <p:nvPr userDrawn="1"/>
        </p:nvSpPr>
        <p:spPr bwMode="auto">
          <a:xfrm>
            <a:off x="11274425" y="5373688"/>
            <a:ext cx="792163" cy="27781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8AC115-8D36-4BB4-83E8-307E1727B92E}" type="slidenum">
              <a:rPr lang="en-CA" altLang="en-US" sz="1200">
                <a:latin typeface="Arial" panose="020B0604020202020204" pitchFamily="34" charset="0"/>
              </a:rPr>
              <a:pPr/>
              <a:t>‹N°›</a:t>
            </a:fld>
            <a:endParaRPr lang="en-CA" altLang="en-US" sz="1200" dirty="0">
              <a:latin typeface="Arial" panose="020B0604020202020204" pitchFamily="34" charset="0"/>
            </a:endParaRPr>
          </a:p>
        </p:txBody>
      </p:sp>
      <p:sp>
        <p:nvSpPr>
          <p:cNvPr id="2" name="Title 1"/>
          <p:cNvSpPr>
            <a:spLocks noGrp="1"/>
          </p:cNvSpPr>
          <p:nvPr>
            <p:ph type="title"/>
          </p:nvPr>
        </p:nvSpPr>
        <p:spPr>
          <a:xfrm>
            <a:off x="1" y="116632"/>
            <a:ext cx="9648395"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58650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66288C-71FE-48D2-8CF7-B9104C6A2F9C}"/>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32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00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187C16-1236-4F16-8089-00398563575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1"/>
            <a:ext cx="10363200" cy="1362075"/>
          </a:xfr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963084" y="3080944"/>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978286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B921A-51EE-41A9-A09D-46F3BC9C095E}"/>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4594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284C0E8-7AA5-49E4-ADA8-D5975982BB04}"/>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5" y="1133054"/>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235" y="1886843"/>
            <a:ext cx="5386917"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2" y="1133054"/>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2" y="1886843"/>
            <a:ext cx="5389033" cy="36303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038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FB3D69C-82F7-42E0-AB13-AB152941400F}"/>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4" y="188640"/>
            <a:ext cx="9402465" cy="843880"/>
          </a:xfrm>
        </p:spPr>
        <p:txBody>
          <a:bodyPr/>
          <a:lstStyle>
            <a:lvl1pPr algn="r">
              <a:defRPr/>
            </a:lvl1pPr>
          </a:lstStyle>
          <a:p>
            <a:r>
              <a:rPr lang="en-US" dirty="0"/>
              <a:t>Click to edit Master title style</a:t>
            </a:r>
          </a:p>
        </p:txBody>
      </p:sp>
    </p:spTree>
    <p:extLst>
      <p:ext uri="{BB962C8B-B14F-4D97-AF65-F5344CB8AC3E}">
        <p14:creationId xmlns:p14="http://schemas.microsoft.com/office/powerpoint/2010/main" val="2052044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76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04663"/>
            <a:ext cx="4011084" cy="93610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51916"/>
            <a:ext cx="4011084"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56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B4D1395-DBD6-4D98-A22E-1BF23E120A39}"/>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32B166C-CFAD-40FE-9DFF-7B8D5865213A}"/>
              </a:ext>
            </a:extLst>
          </p:cNvPr>
          <p:cNvSpPr txBox="1">
            <a:spLocks noChangeArrowheads="1"/>
          </p:cNvSpPr>
          <p:nvPr userDrawn="1"/>
        </p:nvSpPr>
        <p:spPr bwMode="auto">
          <a:xfrm>
            <a:off x="11274425" y="5373688"/>
            <a:ext cx="792163" cy="23083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8AC115-8D36-4BB4-83E8-307E1727B92E}" type="slidenum">
              <a:rPr lang="en-CA" altLang="en-US" sz="900">
                <a:latin typeface="Arial" panose="020B0604020202020204" pitchFamily="34" charset="0"/>
              </a:rPr>
              <a:pPr/>
              <a:t>‹N°›</a:t>
            </a:fld>
            <a:endParaRPr lang="en-CA" altLang="en-US" sz="900">
              <a:latin typeface="Arial" panose="020B0604020202020204" pitchFamily="34" charset="0"/>
            </a:endParaRPr>
          </a:p>
        </p:txBody>
      </p:sp>
      <p:sp>
        <p:nvSpPr>
          <p:cNvPr id="2" name="Title 1"/>
          <p:cNvSpPr>
            <a:spLocks noGrp="1"/>
          </p:cNvSpPr>
          <p:nvPr>
            <p:ph type="title"/>
          </p:nvPr>
        </p:nvSpPr>
        <p:spPr>
          <a:xfrm>
            <a:off x="1" y="116632"/>
            <a:ext cx="9648395" cy="998984"/>
          </a:xfrm>
        </p:spPr>
        <p:txBody>
          <a:bodyPr/>
          <a:lstStyle>
            <a:lvl1pPr algn="r">
              <a:defRPr sz="24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110894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DFA465A-BF1C-489F-BADD-4B94DF8D5D27}"/>
              </a:ext>
            </a:extLst>
          </p:cNvPr>
          <p:cNvCxnSpPr>
            <a:cxnSpLocks/>
          </p:cNvCxnSpPr>
          <p:nvPr userDrawn="1"/>
        </p:nvCxnSpPr>
        <p:spPr>
          <a:xfrm>
            <a:off x="2389188" y="4859338"/>
            <a:ext cx="47625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half" idx="2"/>
          </p:nvPr>
        </p:nvSpPr>
        <p:spPr>
          <a:xfrm>
            <a:off x="2389717" y="4863283"/>
            <a:ext cx="7315200" cy="72595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2389717" y="4296545"/>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332659"/>
            <a:ext cx="73152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495065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97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366288C-71FE-48D2-8CF7-B9104C6A2F9C}"/>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7329" y="116632"/>
            <a:ext cx="9601067" cy="998984"/>
          </a:xfrm>
        </p:spPr>
        <p:txBody>
          <a:bodyPr/>
          <a:lstStyle>
            <a:lvl1pPr algn="r">
              <a:defRPr sz="2400"/>
            </a:lvl1pPr>
          </a:lstStyle>
          <a:p>
            <a:r>
              <a:rPr lang="en-US" dirty="0"/>
              <a:t>Click to edit Master title style</a:t>
            </a:r>
          </a:p>
        </p:txBody>
      </p:sp>
      <p:sp>
        <p:nvSpPr>
          <p:cNvPr id="3" name="Content Placeholder 2"/>
          <p:cNvSpPr>
            <a:spLocks noGrp="1"/>
          </p:cNvSpPr>
          <p:nvPr>
            <p:ph idx="1"/>
          </p:nvPr>
        </p:nvSpPr>
        <p:spPr>
          <a:xfrm>
            <a:off x="911424" y="1187624"/>
            <a:ext cx="10363200" cy="4114800"/>
          </a:xfrm>
        </p:spPr>
        <p:txBody>
          <a:bodyPr/>
          <a:lstStyle>
            <a:lvl1pPr>
              <a:defRPr sz="2100"/>
            </a:lvl1pPr>
            <a:lvl2pPr>
              <a:defRPr sz="1800"/>
            </a:lvl2pPr>
            <a:lvl3pPr>
              <a:defRPr sz="1500"/>
            </a:lvl3pPr>
            <a:lvl4pPr>
              <a:defRPr sz="1350"/>
            </a:lvl4pPr>
            <a:lvl5pP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2179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187C16-1236-4F16-8089-00398563575D}"/>
              </a:ext>
            </a:extLst>
          </p:cNvPr>
          <p:cNvCxnSpPr/>
          <p:nvPr userDrawn="1"/>
        </p:nvCxnSpPr>
        <p:spPr>
          <a:xfrm>
            <a:off x="1008063" y="4581525"/>
            <a:ext cx="7200900" cy="0"/>
          </a:xfrm>
          <a:prstGeom prst="line">
            <a:avLst/>
          </a:prstGeom>
          <a:ln w="34925">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63084" y="4581133"/>
            <a:ext cx="10363200" cy="1362075"/>
          </a:xfrm>
        </p:spPr>
        <p:txBody>
          <a:bodyPr anchor="t"/>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963084" y="3080946"/>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 Master text styles</a:t>
            </a:r>
          </a:p>
        </p:txBody>
      </p:sp>
    </p:spTree>
    <p:extLst>
      <p:ext uri="{BB962C8B-B14F-4D97-AF65-F5344CB8AC3E}">
        <p14:creationId xmlns:p14="http://schemas.microsoft.com/office/powerpoint/2010/main" val="177970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B921A-51EE-41A9-A09D-46F3BC9C095E}"/>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5" y="116632"/>
            <a:ext cx="9402465" cy="998984"/>
          </a:xfrm>
        </p:spPr>
        <p:txBody>
          <a:bodyPr/>
          <a:lstStyle>
            <a:lvl1pPr algn="r">
              <a:defRPr/>
            </a:lvl1pPr>
          </a:lstStyle>
          <a:p>
            <a:r>
              <a:rPr lang="en-US" dirty="0"/>
              <a:t>Click to edit Master title style</a:t>
            </a:r>
          </a:p>
        </p:txBody>
      </p:sp>
      <p:sp>
        <p:nvSpPr>
          <p:cNvPr id="3" name="Content Placeholder 2"/>
          <p:cNvSpPr>
            <a:spLocks noGrp="1"/>
          </p:cNvSpPr>
          <p:nvPr>
            <p:ph sz="half" idx="1"/>
          </p:nvPr>
        </p:nvSpPr>
        <p:spPr>
          <a:xfrm>
            <a:off x="812800" y="1187624"/>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187624"/>
            <a:ext cx="508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4">
            <a:extLst>
              <a:ext uri="{FF2B5EF4-FFF2-40B4-BE49-F238E27FC236}">
                <a16:creationId xmlns:a16="http://schemas.microsoft.com/office/drawing/2014/main" id="{36F7B173-C33A-40CF-BAA1-584167007F3E}"/>
              </a:ext>
            </a:extLst>
          </p:cNvPr>
          <p:cNvSpPr txBox="1">
            <a:spLocks noChangeArrowheads="1"/>
          </p:cNvSpPr>
          <p:nvPr userDrawn="1"/>
        </p:nvSpPr>
        <p:spPr bwMode="auto">
          <a:xfrm>
            <a:off x="11274425" y="5373688"/>
            <a:ext cx="792163" cy="27781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8AC115-8D36-4BB4-83E8-307E1727B92E}" type="slidenum">
              <a:rPr lang="en-CA" altLang="en-US" sz="1200">
                <a:latin typeface="Arial" panose="020B0604020202020204" pitchFamily="34" charset="0"/>
              </a:rPr>
              <a:pPr/>
              <a:t>‹N°›</a:t>
            </a:fld>
            <a:endParaRPr lang="en-CA" altLang="en-US" sz="1200" dirty="0">
              <a:latin typeface="Arial" panose="020B0604020202020204" pitchFamily="34" charset="0"/>
            </a:endParaRPr>
          </a:p>
        </p:txBody>
      </p:sp>
    </p:spTree>
    <p:extLst>
      <p:ext uri="{BB962C8B-B14F-4D97-AF65-F5344CB8AC3E}">
        <p14:creationId xmlns:p14="http://schemas.microsoft.com/office/powerpoint/2010/main" val="3955936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284C0E8-7AA5-49E4-ADA8-D5975982BB04}"/>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683" y="260648"/>
            <a:ext cx="10972800" cy="72008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12236" y="1133054"/>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2236" y="1886843"/>
            <a:ext cx="5386917" cy="363038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4" y="1133054"/>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096004" y="1886843"/>
            <a:ext cx="5389033" cy="3630389"/>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760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FB3D69C-82F7-42E0-AB13-AB152941400F}"/>
              </a:ext>
            </a:extLst>
          </p:cNvPr>
          <p:cNvCxnSpPr>
            <a:cxnSpLocks/>
          </p:cNvCxnSpPr>
          <p:nvPr userDrawn="1"/>
        </p:nvCxnSpPr>
        <p:spPr>
          <a:xfrm flipH="1">
            <a:off x="1" y="908050"/>
            <a:ext cx="9647239"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5305" y="188640"/>
            <a:ext cx="9402465" cy="843880"/>
          </a:xfrm>
        </p:spPr>
        <p:txBody>
          <a:bodyPr/>
          <a:lstStyle>
            <a:lvl1pPr algn="r">
              <a:defRPr/>
            </a:lvl1pPr>
          </a:lstStyle>
          <a:p>
            <a:r>
              <a:rPr lang="en-US" dirty="0"/>
              <a:t>Click to edit Master title style</a:t>
            </a:r>
          </a:p>
        </p:txBody>
      </p:sp>
      <p:sp>
        <p:nvSpPr>
          <p:cNvPr id="4" name="TextBox 4">
            <a:extLst>
              <a:ext uri="{FF2B5EF4-FFF2-40B4-BE49-F238E27FC236}">
                <a16:creationId xmlns:a16="http://schemas.microsoft.com/office/drawing/2014/main" id="{81A23491-4EBC-4CB6-AC80-B969F0DA7061}"/>
              </a:ext>
            </a:extLst>
          </p:cNvPr>
          <p:cNvSpPr txBox="1">
            <a:spLocks noChangeArrowheads="1"/>
          </p:cNvSpPr>
          <p:nvPr userDrawn="1"/>
        </p:nvSpPr>
        <p:spPr bwMode="auto">
          <a:xfrm>
            <a:off x="11274425" y="5373688"/>
            <a:ext cx="792163" cy="277812"/>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78AC115-8D36-4BB4-83E8-307E1727B92E}" type="slidenum">
              <a:rPr lang="en-CA" altLang="en-US" sz="1200">
                <a:latin typeface="Arial" panose="020B0604020202020204" pitchFamily="34" charset="0"/>
              </a:rPr>
              <a:pPr/>
              <a:t>‹N°›</a:t>
            </a:fld>
            <a:endParaRPr lang="en-CA" altLang="en-US" sz="1200" dirty="0">
              <a:latin typeface="Arial" panose="020B0604020202020204" pitchFamily="34" charset="0"/>
            </a:endParaRPr>
          </a:p>
        </p:txBody>
      </p:sp>
    </p:spTree>
    <p:extLst>
      <p:ext uri="{BB962C8B-B14F-4D97-AF65-F5344CB8AC3E}">
        <p14:creationId xmlns:p14="http://schemas.microsoft.com/office/powerpoint/2010/main" val="306913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55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404663"/>
            <a:ext cx="4011084" cy="936104"/>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4766733" y="404664"/>
            <a:ext cx="6815667" cy="52565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51916"/>
            <a:ext cx="4011084" cy="420933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87518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5FCCB8-DFFF-449D-B855-503ACD7AA384}"/>
              </a:ext>
            </a:extLst>
          </p:cNvPr>
          <p:cNvSpPr>
            <a:spLocks noGrp="1" noChangeArrowheads="1"/>
          </p:cNvSpPr>
          <p:nvPr>
            <p:ph type="title"/>
          </p:nvPr>
        </p:nvSpPr>
        <p:spPr bwMode="auto">
          <a:xfrm>
            <a:off x="1"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62F470A-AFC5-42EF-81D0-6F7B7B53377D}"/>
              </a:ext>
            </a:extLst>
          </p:cNvPr>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a16="http://schemas.microsoft.com/office/drawing/2014/main" id="{1AF845CE-518A-4686-98A7-01F16668CA5D}"/>
              </a:ext>
            </a:extLst>
          </p:cNvPr>
          <p:cNvSpPr/>
          <p:nvPr userDrawn="1"/>
        </p:nvSpPr>
        <p:spPr>
          <a:xfrm>
            <a:off x="5856289"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fld id="{381B7A5D-145A-4173-AD37-13018F22B8DE}" type="slidenum">
              <a:rPr lang="en-CA" altLang="en-US" sz="750" b="1">
                <a:solidFill>
                  <a:srgbClr val="606060"/>
                </a:solidFill>
                <a:latin typeface="Arial" panose="020B0604020202020204" pitchFamily="34" charset="0"/>
                <a:cs typeface="Arial" panose="020B0604020202020204" pitchFamily="34" charset="0"/>
              </a:rPr>
              <a:pPr algn="ctr" eaLnBrk="1" hangingPunct="1"/>
              <a:t>‹N°›</a:t>
            </a:fld>
            <a:endParaRPr lang="en-US" altLang="en-US" sz="750" b="1">
              <a:solidFill>
                <a:srgbClr val="606060"/>
              </a:solidFill>
              <a:latin typeface="Arial" panose="020B0604020202020204" pitchFamily="34" charset="0"/>
              <a:cs typeface="Arial" panose="020B0604020202020204" pitchFamily="34" charset="0"/>
            </a:endParaRPr>
          </a:p>
        </p:txBody>
      </p:sp>
      <p:pic>
        <p:nvPicPr>
          <p:cNvPr id="1029" name="Picture 9" descr="A close up of an object&#10;&#10;Description automatically generated">
            <a:extLst>
              <a:ext uri="{FF2B5EF4-FFF2-40B4-BE49-F238E27FC236}">
                <a16:creationId xmlns:a16="http://schemas.microsoft.com/office/drawing/2014/main" id="{61F283E2-2FEE-4A5D-8F11-25C72446C3F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68314"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a:extLst>
              <a:ext uri="{FF2B5EF4-FFF2-40B4-BE49-F238E27FC236}">
                <a16:creationId xmlns:a16="http://schemas.microsoft.com/office/drawing/2014/main" id="{4D042387-1F42-4337-B803-4A8B0FDF7A8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4" y="6264277"/>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2359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ftr="0" dt="0"/>
  <p:txStyles>
    <p:titleStyle>
      <a:lvl1pPr algn="ctr" rtl="0" eaLnBrk="0" fontAlgn="base" hangingPunct="0">
        <a:spcBef>
          <a:spcPct val="0"/>
        </a:spcBef>
        <a:spcAft>
          <a:spcPct val="0"/>
        </a:spcAft>
        <a:defRPr sz="24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2400" b="1">
          <a:solidFill>
            <a:schemeClr val="tx2"/>
          </a:solidFill>
          <a:latin typeface="Arial" charset="0"/>
          <a:cs typeface="Arial" charset="0"/>
        </a:defRPr>
      </a:lvl2pPr>
      <a:lvl3pPr algn="ctr" rtl="0" eaLnBrk="0" fontAlgn="base" hangingPunct="0">
        <a:spcBef>
          <a:spcPct val="0"/>
        </a:spcBef>
        <a:spcAft>
          <a:spcPct val="0"/>
        </a:spcAft>
        <a:defRPr sz="2400" b="1">
          <a:solidFill>
            <a:schemeClr val="tx2"/>
          </a:solidFill>
          <a:latin typeface="Arial" charset="0"/>
          <a:cs typeface="Arial" charset="0"/>
        </a:defRPr>
      </a:lvl3pPr>
      <a:lvl4pPr algn="ctr" rtl="0" eaLnBrk="0" fontAlgn="base" hangingPunct="0">
        <a:spcBef>
          <a:spcPct val="0"/>
        </a:spcBef>
        <a:spcAft>
          <a:spcPct val="0"/>
        </a:spcAft>
        <a:defRPr sz="2400" b="1">
          <a:solidFill>
            <a:schemeClr val="tx2"/>
          </a:solidFill>
          <a:latin typeface="Arial" charset="0"/>
          <a:cs typeface="Arial" charset="0"/>
        </a:defRPr>
      </a:lvl4pPr>
      <a:lvl5pPr algn="ctr" rtl="0" eaLnBrk="0" fontAlgn="base" hangingPunct="0">
        <a:spcBef>
          <a:spcPct val="0"/>
        </a:spcBef>
        <a:spcAft>
          <a:spcPct val="0"/>
        </a:spcAft>
        <a:defRPr sz="2400" b="1">
          <a:solidFill>
            <a:schemeClr val="tx2"/>
          </a:solidFill>
          <a:latin typeface="Arial" charset="0"/>
          <a:cs typeface="Arial" charset="0"/>
        </a:defRPr>
      </a:lvl5pPr>
      <a:lvl6pPr marL="342900" algn="ctr" rtl="0" eaLnBrk="1" fontAlgn="base" hangingPunct="1">
        <a:spcBef>
          <a:spcPct val="0"/>
        </a:spcBef>
        <a:spcAft>
          <a:spcPct val="0"/>
        </a:spcAft>
        <a:defRPr sz="3300">
          <a:solidFill>
            <a:schemeClr val="tx2"/>
          </a:solidFill>
          <a:latin typeface="Times New Roman" charset="0"/>
        </a:defRPr>
      </a:lvl6pPr>
      <a:lvl7pPr marL="685800" algn="ctr" rtl="0" eaLnBrk="1" fontAlgn="base" hangingPunct="1">
        <a:spcBef>
          <a:spcPct val="0"/>
        </a:spcBef>
        <a:spcAft>
          <a:spcPct val="0"/>
        </a:spcAft>
        <a:defRPr sz="3300">
          <a:solidFill>
            <a:schemeClr val="tx2"/>
          </a:solidFill>
          <a:latin typeface="Times New Roman" charset="0"/>
        </a:defRPr>
      </a:lvl7pPr>
      <a:lvl8pPr marL="1028700" algn="ctr" rtl="0" eaLnBrk="1" fontAlgn="base" hangingPunct="1">
        <a:spcBef>
          <a:spcPct val="0"/>
        </a:spcBef>
        <a:spcAft>
          <a:spcPct val="0"/>
        </a:spcAft>
        <a:defRPr sz="3300">
          <a:solidFill>
            <a:schemeClr val="tx2"/>
          </a:solidFill>
          <a:latin typeface="Times New Roman" charset="0"/>
        </a:defRPr>
      </a:lvl8pPr>
      <a:lvl9pPr marL="1371600" algn="ctr" rtl="0" eaLnBrk="1" fontAlgn="base" hangingPunct="1">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itchFamily="34" charset="0"/>
          <a:ea typeface="+mn-ea"/>
          <a:cs typeface="Arial" pitchFamily="34" charset="0"/>
        </a:defRPr>
      </a:lvl1pPr>
      <a:lvl2pPr marL="557213" indent="-214313" algn="l" rtl="0" eaLnBrk="0" fontAlgn="base" hangingPunct="0">
        <a:spcBef>
          <a:spcPct val="20000"/>
        </a:spcBef>
        <a:spcAft>
          <a:spcPct val="0"/>
        </a:spcAft>
        <a:buChar char="–"/>
        <a:defRPr sz="2100">
          <a:solidFill>
            <a:schemeClr val="tx1"/>
          </a:solidFill>
          <a:latin typeface="Arial" pitchFamily="34" charset="0"/>
          <a:cs typeface="Arial" pitchFamily="34" charset="0"/>
        </a:defRPr>
      </a:lvl2pPr>
      <a:lvl3pPr marL="857250" indent="-171450" algn="l" rtl="0" eaLnBrk="0" fontAlgn="base" hangingPunct="0">
        <a:spcBef>
          <a:spcPct val="20000"/>
        </a:spcBef>
        <a:spcAft>
          <a:spcPct val="0"/>
        </a:spcAft>
        <a:buChar char="•"/>
        <a:defRPr sz="1800">
          <a:solidFill>
            <a:schemeClr val="tx1"/>
          </a:solidFill>
          <a:latin typeface="Arial" pitchFamily="34" charset="0"/>
          <a:cs typeface="Arial" pitchFamily="34" charset="0"/>
        </a:defRPr>
      </a:lvl3pPr>
      <a:lvl4pPr marL="1200150" indent="-171450" algn="l" rtl="0" eaLnBrk="0" fontAlgn="base" hangingPunct="0">
        <a:spcBef>
          <a:spcPct val="20000"/>
        </a:spcBef>
        <a:spcAft>
          <a:spcPct val="0"/>
        </a:spcAft>
        <a:buChar char="–"/>
        <a:defRPr sz="1500">
          <a:solidFill>
            <a:schemeClr val="tx1"/>
          </a:solidFill>
          <a:latin typeface="Arial" pitchFamily="34" charset="0"/>
          <a:cs typeface="Arial" pitchFamily="34" charset="0"/>
        </a:defRPr>
      </a:lvl4pPr>
      <a:lvl5pPr marL="1543050" indent="-171450" algn="l" rtl="0" eaLnBrk="0" fontAlgn="base" hangingPunct="0">
        <a:spcBef>
          <a:spcPct val="20000"/>
        </a:spcBef>
        <a:spcAft>
          <a:spcPct val="0"/>
        </a:spcAft>
        <a:buChar char="»"/>
        <a:defRPr sz="1500">
          <a:solidFill>
            <a:schemeClr val="tx1"/>
          </a:solidFill>
          <a:latin typeface="Arial" pitchFamily="34" charset="0"/>
          <a:cs typeface="Arial"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B5FCCB8-DFFF-449D-B855-503ACD7AA384}"/>
              </a:ext>
            </a:extLst>
          </p:cNvPr>
          <p:cNvSpPr>
            <a:spLocks noGrp="1" noChangeArrowheads="1"/>
          </p:cNvSpPr>
          <p:nvPr>
            <p:ph type="title"/>
          </p:nvPr>
        </p:nvSpPr>
        <p:spPr bwMode="auto">
          <a:xfrm>
            <a:off x="0" y="133350"/>
            <a:ext cx="10415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62F470A-AFC5-42EF-81D0-6F7B7B53377D}"/>
              </a:ext>
            </a:extLst>
          </p:cNvPr>
          <p:cNvSpPr>
            <a:spLocks noGrp="1" noChangeArrowheads="1"/>
          </p:cNvSpPr>
          <p:nvPr>
            <p:ph type="body" idx="1"/>
          </p:nvPr>
        </p:nvSpPr>
        <p:spPr bwMode="auto">
          <a:xfrm>
            <a:off x="914400" y="13843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Rectangle 10">
            <a:extLst>
              <a:ext uri="{FF2B5EF4-FFF2-40B4-BE49-F238E27FC236}">
                <a16:creationId xmlns:a16="http://schemas.microsoft.com/office/drawing/2014/main" id="{1AF845CE-518A-4686-98A7-01F16668CA5D}"/>
              </a:ext>
            </a:extLst>
          </p:cNvPr>
          <p:cNvSpPr/>
          <p:nvPr userDrawn="1"/>
        </p:nvSpPr>
        <p:spPr>
          <a:xfrm>
            <a:off x="5856288" y="6288088"/>
            <a:ext cx="479425"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fld id="{381B7A5D-145A-4173-AD37-13018F22B8DE}" type="slidenum">
              <a:rPr lang="en-CA" altLang="en-US" sz="1000" b="1">
                <a:solidFill>
                  <a:srgbClr val="606060"/>
                </a:solidFill>
                <a:latin typeface="Arial" panose="020B0604020202020204" pitchFamily="34" charset="0"/>
                <a:cs typeface="Arial" panose="020B0604020202020204" pitchFamily="34" charset="0"/>
              </a:rPr>
              <a:pPr algn="ctr" eaLnBrk="1" hangingPunct="1"/>
              <a:t>‹N°›</a:t>
            </a:fld>
            <a:endParaRPr lang="en-US" altLang="en-US" sz="1000" b="1">
              <a:solidFill>
                <a:srgbClr val="606060"/>
              </a:solidFill>
              <a:latin typeface="Arial" panose="020B0604020202020204" pitchFamily="34" charset="0"/>
              <a:cs typeface="Arial" panose="020B0604020202020204" pitchFamily="34" charset="0"/>
            </a:endParaRPr>
          </a:p>
        </p:txBody>
      </p:sp>
      <p:pic>
        <p:nvPicPr>
          <p:cNvPr id="1029" name="Picture 9" descr="A close up of an object&#10;&#10;Description automatically generated">
            <a:extLst>
              <a:ext uri="{FF2B5EF4-FFF2-40B4-BE49-F238E27FC236}">
                <a16:creationId xmlns:a16="http://schemas.microsoft.com/office/drawing/2014/main" id="{61F283E2-2FEE-4A5D-8F11-25C72446C3F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0" descr="A close up of a logo&#10;&#10;Description automatically generated">
            <a:extLst>
              <a:ext uri="{FF2B5EF4-FFF2-40B4-BE49-F238E27FC236}">
                <a16:creationId xmlns:a16="http://schemas.microsoft.com/office/drawing/2014/main" id="{4D042387-1F42-4337-B803-4A8B0FDF7A8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59753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5" r:id="rId11"/>
  </p:sldLayoutIdLst>
  <p:hf hdr="0" ftr="0" dt="0"/>
  <p:txStyles>
    <p:titleStyle>
      <a:lvl1pPr algn="ctr" rtl="0" eaLnBrk="0" fontAlgn="base" hangingPunct="0">
        <a:spcBef>
          <a:spcPct val="0"/>
        </a:spcBef>
        <a:spcAft>
          <a:spcPct val="0"/>
        </a:spcAft>
        <a:defRPr sz="3200" b="1">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200" b="1">
          <a:solidFill>
            <a:schemeClr val="tx2"/>
          </a:solidFill>
          <a:latin typeface="Arial" charset="0"/>
          <a:cs typeface="Arial" charset="0"/>
        </a:defRPr>
      </a:lvl2pPr>
      <a:lvl3pPr algn="ctr" rtl="0" eaLnBrk="0" fontAlgn="base" hangingPunct="0">
        <a:spcBef>
          <a:spcPct val="0"/>
        </a:spcBef>
        <a:spcAft>
          <a:spcPct val="0"/>
        </a:spcAft>
        <a:defRPr sz="3200" b="1">
          <a:solidFill>
            <a:schemeClr val="tx2"/>
          </a:solidFill>
          <a:latin typeface="Arial" charset="0"/>
          <a:cs typeface="Arial" charset="0"/>
        </a:defRPr>
      </a:lvl3pPr>
      <a:lvl4pPr algn="ctr" rtl="0" eaLnBrk="0" fontAlgn="base" hangingPunct="0">
        <a:spcBef>
          <a:spcPct val="0"/>
        </a:spcBef>
        <a:spcAft>
          <a:spcPct val="0"/>
        </a:spcAft>
        <a:defRPr sz="3200" b="1">
          <a:solidFill>
            <a:schemeClr val="tx2"/>
          </a:solidFill>
          <a:latin typeface="Arial" charset="0"/>
          <a:cs typeface="Arial" charset="0"/>
        </a:defRPr>
      </a:lvl4pPr>
      <a:lvl5pPr algn="ctr" rtl="0" eaLnBrk="0" fontAlgn="base" hangingPunct="0">
        <a:spcBef>
          <a:spcPct val="0"/>
        </a:spcBef>
        <a:spcAft>
          <a:spcPct val="0"/>
        </a:spcAft>
        <a:defRPr sz="3200" b="1">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tags" Target="../tags/tag23.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slideLayout" Target="../slideLayouts/slideLayout12.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4.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s://discover.hubpages.com/education/The-Human-Limbic-System-The-Emotional-Seat-of-Behavior" TargetMode="External"/><Relationship Id="rId5" Type="http://schemas.openxmlformats.org/officeDocument/2006/relationships/hyperlink" Target="https://www.theroadtosiliconvalley.com/personal-development/leadership-eq-emotional-intelligence/" TargetMode="Externa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notesSlide" Target="../notesSlides/notesSlide12.xml"/><Relationship Id="rId2" Type="http://schemas.openxmlformats.org/officeDocument/2006/relationships/tags" Target="../tags/tag28.xml"/><Relationship Id="rId16"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ACBC3E8-EF6B-417E-8A6B-88C0B1D4A547}"/>
              </a:ext>
            </a:extLst>
          </p:cNvPr>
          <p:cNvSpPr>
            <a:spLocks noGrp="1" noChangeArrowheads="1"/>
          </p:cNvSpPr>
          <p:nvPr>
            <p:ph type="ctrTitle"/>
          </p:nvPr>
        </p:nvSpPr>
        <p:spPr>
          <a:xfrm>
            <a:off x="498006" y="1029601"/>
            <a:ext cx="8505825" cy="3821531"/>
          </a:xfrm>
          <a:noFill/>
        </p:spPr>
        <p:txBody>
          <a:bodyPr/>
          <a:lstStyle/>
          <a:p>
            <a:pPr eaLnBrk="1" hangingPunct="1"/>
            <a:br>
              <a:rPr lang="en-US" sz="4000" b="1" dirty="0"/>
            </a:br>
            <a:br>
              <a:rPr lang="en-US" sz="4000" b="1" dirty="0"/>
            </a:br>
            <a:r>
              <a:rPr lang="en-US" sz="4000" b="1" dirty="0"/>
              <a:t>Difficult conversations? </a:t>
            </a:r>
            <a:br>
              <a:rPr lang="en-US" sz="4000" b="1" dirty="0"/>
            </a:br>
            <a:r>
              <a:rPr lang="en-US" sz="3200" b="1" dirty="0"/>
              <a:t>Let’s talk about it!</a:t>
            </a:r>
            <a:br>
              <a:rPr lang="en-US" sz="3200" b="1" dirty="0"/>
            </a:br>
            <a:br>
              <a:rPr lang="en-US" sz="3000" b="1" dirty="0"/>
            </a:br>
            <a:br>
              <a:rPr lang="en-US" sz="3000" b="1" dirty="0"/>
            </a:br>
            <a:r>
              <a:rPr lang="en-US" b="1" i="0" dirty="0">
                <a:solidFill>
                  <a:srgbClr val="333333"/>
                </a:solidFill>
                <a:effectLst/>
                <a:latin typeface="Lato" panose="020F0502020204030203" pitchFamily="34" charset="0"/>
              </a:rPr>
              <a:t>NMC Managers Connect 2023 – Montreal</a:t>
            </a:r>
            <a:br>
              <a:rPr lang="en-US" sz="3000" b="1" dirty="0"/>
            </a:br>
            <a:br>
              <a:rPr lang="en-US" sz="3000" b="1" dirty="0"/>
            </a:br>
            <a:r>
              <a:rPr lang="en-US" b="1" dirty="0"/>
              <a:t>November 7th 2023</a:t>
            </a:r>
            <a:br>
              <a:rPr lang="en-US" sz="3000" b="1" dirty="0"/>
            </a:br>
            <a:endParaRPr lang="en-US" b="1" u="sng" dirty="0"/>
          </a:p>
        </p:txBody>
      </p:sp>
      <p:pic>
        <p:nvPicPr>
          <p:cNvPr id="5" name="Picture 2">
            <a:extLst>
              <a:ext uri="{FF2B5EF4-FFF2-40B4-BE49-F238E27FC236}">
                <a16:creationId xmlns:a16="http://schemas.microsoft.com/office/drawing/2014/main" id="{F6879B86-98F2-4BFE-8104-4F7614396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4304" y="1771650"/>
            <a:ext cx="1514476" cy="1403532"/>
          </a:xfrm>
          <a:prstGeom prst="rect">
            <a:avLst/>
          </a:prstGeom>
        </p:spPr>
      </p:pic>
      <p:pic>
        <p:nvPicPr>
          <p:cNvPr id="7" name="Picture 1">
            <a:extLst>
              <a:ext uri="{FF2B5EF4-FFF2-40B4-BE49-F238E27FC236}">
                <a16:creationId xmlns:a16="http://schemas.microsoft.com/office/drawing/2014/main" id="{5390C9C1-9440-41DE-9092-E387CAC89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29001" y="3746409"/>
            <a:ext cx="1514475" cy="1403532"/>
          </a:xfrm>
          <a:prstGeom prst="rect">
            <a:avLst/>
          </a:prstGeom>
        </p:spPr>
      </p:pic>
    </p:spTree>
    <p:extLst>
      <p:ext uri="{BB962C8B-B14F-4D97-AF65-F5344CB8AC3E}">
        <p14:creationId xmlns:p14="http://schemas.microsoft.com/office/powerpoint/2010/main" val="729805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5001-4E8F-3012-93E2-1B04A663DD2C}"/>
              </a:ext>
            </a:extLst>
          </p:cNvPr>
          <p:cNvSpPr>
            <a:spLocks noGrp="1"/>
          </p:cNvSpPr>
          <p:nvPr>
            <p:ph type="title"/>
          </p:nvPr>
        </p:nvSpPr>
        <p:spPr/>
        <p:txBody>
          <a:bodyPr/>
          <a:lstStyle/>
          <a:p>
            <a:r>
              <a:rPr lang="en-CA" sz="2400" dirty="0">
                <a:solidFill>
                  <a:schemeClr val="tx1"/>
                </a:solidFill>
              </a:rPr>
              <a:t>Emotions and needs (Vern Neufeld </a:t>
            </a:r>
            <a:r>
              <a:rPr lang="en-CA" sz="2400" dirty="0" err="1">
                <a:solidFill>
                  <a:schemeClr val="tx1"/>
                </a:solidFill>
              </a:rPr>
              <a:t>Redekop</a:t>
            </a:r>
            <a:r>
              <a:rPr lang="en-CA" sz="2400" dirty="0">
                <a:solidFill>
                  <a:schemeClr val="tx1"/>
                </a:solidFill>
              </a:rPr>
              <a:t> model)  </a:t>
            </a:r>
          </a:p>
        </p:txBody>
      </p:sp>
      <p:sp>
        <p:nvSpPr>
          <p:cNvPr id="4" name="Slide Number Placeholder 3">
            <a:extLst>
              <a:ext uri="{FF2B5EF4-FFF2-40B4-BE49-F238E27FC236}">
                <a16:creationId xmlns:a16="http://schemas.microsoft.com/office/drawing/2014/main" id="{1E4AEF12-FE33-3C29-DAC7-7187D87A271C}"/>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10</a:t>
            </a:fld>
            <a:endParaRPr lang="en-CA"/>
          </a:p>
        </p:txBody>
      </p:sp>
      <p:sp>
        <p:nvSpPr>
          <p:cNvPr id="5" name="Flowchart: Connector 4">
            <a:extLst>
              <a:ext uri="{FF2B5EF4-FFF2-40B4-BE49-F238E27FC236}">
                <a16:creationId xmlns:a16="http://schemas.microsoft.com/office/drawing/2014/main" id="{D3A8FAE5-FC93-EDD9-6E44-D6ED759C13CC}"/>
              </a:ext>
            </a:extLst>
          </p:cNvPr>
          <p:cNvSpPr/>
          <p:nvPr>
            <p:custDataLst>
              <p:tags r:id="rId1"/>
            </p:custDataLst>
          </p:nvPr>
        </p:nvSpPr>
        <p:spPr>
          <a:xfrm>
            <a:off x="4160346" y="2641600"/>
            <a:ext cx="1439863" cy="1368425"/>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CA"/>
          </a:p>
        </p:txBody>
      </p:sp>
      <p:sp>
        <p:nvSpPr>
          <p:cNvPr id="6" name="Flowchart: Connector 5">
            <a:extLst>
              <a:ext uri="{FF2B5EF4-FFF2-40B4-BE49-F238E27FC236}">
                <a16:creationId xmlns:a16="http://schemas.microsoft.com/office/drawing/2014/main" id="{11D15310-42B9-2812-08CF-4E50CAB2148F}"/>
              </a:ext>
            </a:extLst>
          </p:cNvPr>
          <p:cNvSpPr/>
          <p:nvPr>
            <p:custDataLst>
              <p:tags r:id="rId2"/>
            </p:custDataLst>
          </p:nvPr>
        </p:nvSpPr>
        <p:spPr>
          <a:xfrm>
            <a:off x="4673689" y="3941532"/>
            <a:ext cx="1439863" cy="1366837"/>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CA"/>
          </a:p>
        </p:txBody>
      </p:sp>
      <p:sp>
        <p:nvSpPr>
          <p:cNvPr id="7" name="Flowchart: Connector 6">
            <a:extLst>
              <a:ext uri="{FF2B5EF4-FFF2-40B4-BE49-F238E27FC236}">
                <a16:creationId xmlns:a16="http://schemas.microsoft.com/office/drawing/2014/main" id="{052EA3BC-EBF5-81C3-29EE-48C0725AF0F5}"/>
              </a:ext>
            </a:extLst>
          </p:cNvPr>
          <p:cNvSpPr/>
          <p:nvPr>
            <p:custDataLst>
              <p:tags r:id="rId3"/>
            </p:custDataLst>
          </p:nvPr>
        </p:nvSpPr>
        <p:spPr>
          <a:xfrm>
            <a:off x="6262777" y="3965344"/>
            <a:ext cx="1439862" cy="1368425"/>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CA"/>
          </a:p>
        </p:txBody>
      </p:sp>
      <p:sp>
        <p:nvSpPr>
          <p:cNvPr id="8" name="Flowchart: Connector 7">
            <a:extLst>
              <a:ext uri="{FF2B5EF4-FFF2-40B4-BE49-F238E27FC236}">
                <a16:creationId xmlns:a16="http://schemas.microsoft.com/office/drawing/2014/main" id="{411FDBF8-4EBD-30FB-8386-8B4F77798068}"/>
              </a:ext>
            </a:extLst>
          </p:cNvPr>
          <p:cNvSpPr/>
          <p:nvPr>
            <p:custDataLst>
              <p:tags r:id="rId4"/>
            </p:custDataLst>
          </p:nvPr>
        </p:nvSpPr>
        <p:spPr>
          <a:xfrm>
            <a:off x="6536834" y="2574925"/>
            <a:ext cx="1439862" cy="1366838"/>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CA"/>
          </a:p>
        </p:txBody>
      </p:sp>
      <p:sp>
        <p:nvSpPr>
          <p:cNvPr id="9" name="Flowchart: Connector 8">
            <a:extLst>
              <a:ext uri="{FF2B5EF4-FFF2-40B4-BE49-F238E27FC236}">
                <a16:creationId xmlns:a16="http://schemas.microsoft.com/office/drawing/2014/main" id="{E4947EF0-8E38-A6F5-1C51-8AFB10F3DAA3}"/>
              </a:ext>
            </a:extLst>
          </p:cNvPr>
          <p:cNvSpPr/>
          <p:nvPr>
            <p:custDataLst>
              <p:tags r:id="rId5"/>
            </p:custDataLst>
          </p:nvPr>
        </p:nvSpPr>
        <p:spPr>
          <a:xfrm>
            <a:off x="5320074" y="1755076"/>
            <a:ext cx="1439863" cy="1368425"/>
          </a:xfrm>
          <a:prstGeom prst="flowChartConnector">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CA"/>
          </a:p>
        </p:txBody>
      </p:sp>
      <p:sp>
        <p:nvSpPr>
          <p:cNvPr id="10" name="ZoneTexte 17">
            <a:extLst>
              <a:ext uri="{FF2B5EF4-FFF2-40B4-BE49-F238E27FC236}">
                <a16:creationId xmlns:a16="http://schemas.microsoft.com/office/drawing/2014/main" id="{14464C3B-2C97-4756-A109-F933EA6D624C}"/>
              </a:ext>
            </a:extLst>
          </p:cNvPr>
          <p:cNvSpPr txBox="1">
            <a:spLocks noChangeArrowheads="1"/>
          </p:cNvSpPr>
          <p:nvPr>
            <p:custDataLst>
              <p:tags r:id="rId6"/>
            </p:custDataLst>
          </p:nvPr>
        </p:nvSpPr>
        <p:spPr bwMode="auto">
          <a:xfrm>
            <a:off x="4298459" y="3094038"/>
            <a:ext cx="1031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CA" altLang="fr-FR" sz="1200" b="1" dirty="0">
                <a:solidFill>
                  <a:schemeClr val="bg2"/>
                </a:solidFill>
              </a:rPr>
              <a:t>Action/</a:t>
            </a:r>
          </a:p>
          <a:p>
            <a:pPr algn="ctr">
              <a:spcBef>
                <a:spcPct val="0"/>
              </a:spcBef>
              <a:buFontTx/>
              <a:buNone/>
            </a:pPr>
            <a:r>
              <a:rPr lang="fr-CA" altLang="fr-FR" sz="1200" b="1" dirty="0">
                <a:solidFill>
                  <a:schemeClr val="bg2"/>
                </a:solidFill>
              </a:rPr>
              <a:t>Autonomy</a:t>
            </a:r>
          </a:p>
        </p:txBody>
      </p:sp>
      <p:sp>
        <p:nvSpPr>
          <p:cNvPr id="11" name="ZoneTexte 7">
            <a:extLst>
              <a:ext uri="{FF2B5EF4-FFF2-40B4-BE49-F238E27FC236}">
                <a16:creationId xmlns:a16="http://schemas.microsoft.com/office/drawing/2014/main" id="{722D8365-24A6-C674-AE14-49EE030EAEE3}"/>
              </a:ext>
            </a:extLst>
          </p:cNvPr>
          <p:cNvSpPr txBox="1">
            <a:spLocks noChangeArrowheads="1"/>
          </p:cNvSpPr>
          <p:nvPr>
            <p:custDataLst>
              <p:tags r:id="rId7"/>
            </p:custDataLst>
          </p:nvPr>
        </p:nvSpPr>
        <p:spPr bwMode="auto">
          <a:xfrm>
            <a:off x="5628049" y="2190051"/>
            <a:ext cx="849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CA" altLang="fr-FR" sz="1200" b="1">
                <a:solidFill>
                  <a:schemeClr val="bg2"/>
                </a:solidFill>
              </a:rPr>
              <a:t>Meaning/</a:t>
            </a:r>
          </a:p>
          <a:p>
            <a:pPr algn="ctr">
              <a:spcBef>
                <a:spcPct val="0"/>
              </a:spcBef>
              <a:buFontTx/>
              <a:buNone/>
            </a:pPr>
            <a:r>
              <a:rPr lang="fr-CA" altLang="fr-FR" sz="1200" b="1">
                <a:solidFill>
                  <a:schemeClr val="bg2"/>
                </a:solidFill>
              </a:rPr>
              <a:t>Justice</a:t>
            </a:r>
          </a:p>
        </p:txBody>
      </p:sp>
      <p:sp>
        <p:nvSpPr>
          <p:cNvPr id="12" name="ZoneTexte 15">
            <a:extLst>
              <a:ext uri="{FF2B5EF4-FFF2-40B4-BE49-F238E27FC236}">
                <a16:creationId xmlns:a16="http://schemas.microsoft.com/office/drawing/2014/main" id="{214369DD-F6D4-3FFE-5818-DE2CF985BFE3}"/>
              </a:ext>
            </a:extLst>
          </p:cNvPr>
          <p:cNvSpPr txBox="1">
            <a:spLocks noChangeArrowheads="1"/>
          </p:cNvSpPr>
          <p:nvPr>
            <p:custDataLst>
              <p:tags r:id="rId8"/>
            </p:custDataLst>
          </p:nvPr>
        </p:nvSpPr>
        <p:spPr bwMode="auto">
          <a:xfrm>
            <a:off x="6886084" y="3152775"/>
            <a:ext cx="847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CA" altLang="fr-FR" sz="1200" b="1">
                <a:solidFill>
                  <a:schemeClr val="bg2"/>
                </a:solidFill>
              </a:rPr>
              <a:t>Security</a:t>
            </a:r>
          </a:p>
        </p:txBody>
      </p:sp>
      <p:sp>
        <p:nvSpPr>
          <p:cNvPr id="13" name="ZoneTexte 16">
            <a:extLst>
              <a:ext uri="{FF2B5EF4-FFF2-40B4-BE49-F238E27FC236}">
                <a16:creationId xmlns:a16="http://schemas.microsoft.com/office/drawing/2014/main" id="{7D5B2526-ADF7-D1D0-208A-7C640E75DAA2}"/>
              </a:ext>
            </a:extLst>
          </p:cNvPr>
          <p:cNvSpPr txBox="1">
            <a:spLocks noChangeArrowheads="1"/>
          </p:cNvSpPr>
          <p:nvPr>
            <p:custDataLst>
              <p:tags r:id="rId9"/>
            </p:custDataLst>
          </p:nvPr>
        </p:nvSpPr>
        <p:spPr bwMode="auto">
          <a:xfrm>
            <a:off x="6299289" y="4525732"/>
            <a:ext cx="1439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fr-CA" altLang="fr-FR" sz="1200" b="1">
                <a:solidFill>
                  <a:schemeClr val="bg2"/>
                </a:solidFill>
              </a:rPr>
              <a:t>Recognition</a:t>
            </a:r>
          </a:p>
        </p:txBody>
      </p:sp>
      <p:sp>
        <p:nvSpPr>
          <p:cNvPr id="14" name="ZoneTexte 18">
            <a:extLst>
              <a:ext uri="{FF2B5EF4-FFF2-40B4-BE49-F238E27FC236}">
                <a16:creationId xmlns:a16="http://schemas.microsoft.com/office/drawing/2014/main" id="{2E4AA283-778F-AEC9-6D34-C7223F5EB813}"/>
              </a:ext>
            </a:extLst>
          </p:cNvPr>
          <p:cNvSpPr txBox="1">
            <a:spLocks noChangeArrowheads="1"/>
          </p:cNvSpPr>
          <p:nvPr>
            <p:custDataLst>
              <p:tags r:id="rId10"/>
            </p:custDataLst>
          </p:nvPr>
        </p:nvSpPr>
        <p:spPr bwMode="auto">
          <a:xfrm>
            <a:off x="4680040" y="4459057"/>
            <a:ext cx="13350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CA" altLang="fr-FR" sz="1200" b="1">
                <a:solidFill>
                  <a:schemeClr val="bg2"/>
                </a:solidFill>
              </a:rPr>
              <a:t>Connectedness</a:t>
            </a:r>
          </a:p>
        </p:txBody>
      </p:sp>
      <p:sp>
        <p:nvSpPr>
          <p:cNvPr id="15" name="ZoneTexte 7">
            <a:extLst>
              <a:ext uri="{FF2B5EF4-FFF2-40B4-BE49-F238E27FC236}">
                <a16:creationId xmlns:a16="http://schemas.microsoft.com/office/drawing/2014/main" id="{4BDE3626-4510-0255-4D80-571D52B4AC8D}"/>
              </a:ext>
            </a:extLst>
          </p:cNvPr>
          <p:cNvSpPr txBox="1">
            <a:spLocks noChangeArrowheads="1"/>
          </p:cNvSpPr>
          <p:nvPr>
            <p:custDataLst>
              <p:tags r:id="rId11"/>
            </p:custDataLst>
          </p:nvPr>
        </p:nvSpPr>
        <p:spPr bwMode="auto">
          <a:xfrm>
            <a:off x="5311399" y="3020474"/>
            <a:ext cx="1633047" cy="1015187"/>
          </a:xfrm>
          <a:prstGeom prst="rect">
            <a:avLst/>
          </a:prstGeom>
          <a:solidFill>
            <a:srgbClr val="0075B2">
              <a:alpha val="50195"/>
            </a:srgbClr>
          </a:solidFill>
          <a:ln w="19050">
            <a:solidFill>
              <a:srgbClr val="C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defRPr/>
            </a:pPr>
            <a:endParaRPr lang="fr-CA" altLang="fr-FR" sz="1050" b="1">
              <a:solidFill>
                <a:schemeClr val="accent2"/>
              </a:solidFill>
            </a:endParaRPr>
          </a:p>
          <a:p>
            <a:pPr algn="ctr">
              <a:spcBef>
                <a:spcPct val="0"/>
              </a:spcBef>
              <a:buFontTx/>
              <a:buNone/>
              <a:defRPr/>
            </a:pPr>
            <a:r>
              <a:rPr lang="fr-CA" altLang="fr-FR" sz="3800" b="1">
                <a:solidFill>
                  <a:schemeClr val="accent2"/>
                </a:solidFill>
              </a:rPr>
              <a:t>SELF</a:t>
            </a:r>
          </a:p>
          <a:p>
            <a:pPr algn="ctr">
              <a:spcBef>
                <a:spcPct val="0"/>
              </a:spcBef>
              <a:buFontTx/>
              <a:buNone/>
              <a:defRPr/>
            </a:pPr>
            <a:endParaRPr lang="fr-CA" altLang="fr-FR" sz="1050" b="1">
              <a:solidFill>
                <a:schemeClr val="accent2"/>
              </a:solidFill>
            </a:endParaRPr>
          </a:p>
        </p:txBody>
      </p:sp>
      <p:cxnSp>
        <p:nvCxnSpPr>
          <p:cNvPr id="16" name="Connecteur droit avec flèche 20">
            <a:extLst>
              <a:ext uri="{FF2B5EF4-FFF2-40B4-BE49-F238E27FC236}">
                <a16:creationId xmlns:a16="http://schemas.microsoft.com/office/drawing/2014/main" id="{0CB9E27C-F8F6-4BD6-7B90-1254B4A35464}"/>
              </a:ext>
            </a:extLst>
          </p:cNvPr>
          <p:cNvCxnSpPr/>
          <p:nvPr>
            <p:custDataLst>
              <p:tags r:id="rId12"/>
            </p:custDataLst>
          </p:nvPr>
        </p:nvCxnSpPr>
        <p:spPr>
          <a:xfrm flipH="1" flipV="1">
            <a:off x="4220671" y="2603500"/>
            <a:ext cx="438150" cy="37147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2">
            <a:extLst>
              <a:ext uri="{FF2B5EF4-FFF2-40B4-BE49-F238E27FC236}">
                <a16:creationId xmlns:a16="http://schemas.microsoft.com/office/drawing/2014/main" id="{4DBCD193-72F9-374B-D787-4AD9549DC8C1}"/>
              </a:ext>
            </a:extLst>
          </p:cNvPr>
          <p:cNvCxnSpPr/>
          <p:nvPr>
            <p:custDataLst>
              <p:tags r:id="rId13"/>
            </p:custDataLst>
          </p:nvPr>
        </p:nvCxnSpPr>
        <p:spPr>
          <a:xfrm flipV="1">
            <a:off x="6007462" y="1507426"/>
            <a:ext cx="0" cy="4953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5">
            <a:extLst>
              <a:ext uri="{FF2B5EF4-FFF2-40B4-BE49-F238E27FC236}">
                <a16:creationId xmlns:a16="http://schemas.microsoft.com/office/drawing/2014/main" id="{BF9648A2-AB95-5ABD-5A3F-F9D0C464B7A5}"/>
              </a:ext>
            </a:extLst>
          </p:cNvPr>
          <p:cNvCxnSpPr/>
          <p:nvPr>
            <p:custDataLst>
              <p:tags r:id="rId14"/>
            </p:custDataLst>
          </p:nvPr>
        </p:nvCxnSpPr>
        <p:spPr>
          <a:xfrm flipV="1">
            <a:off x="7706821" y="2760663"/>
            <a:ext cx="407988" cy="36195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30">
            <a:extLst>
              <a:ext uri="{FF2B5EF4-FFF2-40B4-BE49-F238E27FC236}">
                <a16:creationId xmlns:a16="http://schemas.microsoft.com/office/drawing/2014/main" id="{D03DC9A6-8BEB-DAAA-FBC9-01E8D8FCBFD5}"/>
              </a:ext>
            </a:extLst>
          </p:cNvPr>
          <p:cNvCxnSpPr/>
          <p:nvPr>
            <p:custDataLst>
              <p:tags r:id="rId15"/>
            </p:custDataLst>
          </p:nvPr>
        </p:nvCxnSpPr>
        <p:spPr>
          <a:xfrm>
            <a:off x="7334339" y="4949594"/>
            <a:ext cx="444500" cy="2778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22">
            <a:extLst>
              <a:ext uri="{FF2B5EF4-FFF2-40B4-BE49-F238E27FC236}">
                <a16:creationId xmlns:a16="http://schemas.microsoft.com/office/drawing/2014/main" id="{C3250667-2221-3240-B5E0-C032B59B9D90}"/>
              </a:ext>
            </a:extLst>
          </p:cNvPr>
          <p:cNvCxnSpPr/>
          <p:nvPr>
            <p:custDataLst>
              <p:tags r:id="rId16"/>
            </p:custDataLst>
          </p:nvPr>
        </p:nvCxnSpPr>
        <p:spPr>
          <a:xfrm flipH="1">
            <a:off x="4597489" y="4921019"/>
            <a:ext cx="458788" cy="30638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4">
            <a:extLst>
              <a:ext uri="{FF2B5EF4-FFF2-40B4-BE49-F238E27FC236}">
                <a16:creationId xmlns:a16="http://schemas.microsoft.com/office/drawing/2014/main" id="{DE005268-7595-5B46-11B1-1A0D4B80A2D7}"/>
              </a:ext>
            </a:extLst>
          </p:cNvPr>
          <p:cNvGrpSpPr>
            <a:grpSpLocks/>
          </p:cNvGrpSpPr>
          <p:nvPr>
            <p:custDataLst>
              <p:tags r:id="rId17"/>
            </p:custDataLst>
          </p:nvPr>
        </p:nvGrpSpPr>
        <p:grpSpPr bwMode="auto">
          <a:xfrm>
            <a:off x="1985471" y="2022475"/>
            <a:ext cx="3073400" cy="801688"/>
            <a:chOff x="-801306" y="592720"/>
            <a:chExt cx="3073424" cy="802172"/>
          </a:xfrm>
        </p:grpSpPr>
        <p:sp>
          <p:nvSpPr>
            <p:cNvPr id="22" name="Rectangle 21">
              <a:extLst>
                <a:ext uri="{FF2B5EF4-FFF2-40B4-BE49-F238E27FC236}">
                  <a16:creationId xmlns:a16="http://schemas.microsoft.com/office/drawing/2014/main" id="{207DD453-D81B-A419-3608-F1BC72ECAE98}"/>
                </a:ext>
              </a:extLst>
            </p:cNvPr>
            <p:cNvSpPr/>
            <p:nvPr/>
          </p:nvSpPr>
          <p:spPr>
            <a:xfrm>
              <a:off x="0" y="592720"/>
              <a:ext cx="2272118" cy="624621"/>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21D85906-F100-9BAB-5572-193998502579}"/>
                </a:ext>
              </a:extLst>
            </p:cNvPr>
            <p:cNvSpPr txBox="1"/>
            <p:nvPr/>
          </p:nvSpPr>
          <p:spPr>
            <a:xfrm>
              <a:off x="-801306" y="770271"/>
              <a:ext cx="2272118" cy="624621"/>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889000">
                <a:lnSpc>
                  <a:spcPct val="90000"/>
                </a:lnSpc>
                <a:spcAft>
                  <a:spcPct val="35000"/>
                </a:spcAft>
                <a:defRPr/>
              </a:pPr>
              <a:r>
                <a:rPr lang="en-CA" sz="2000">
                  <a:solidFill>
                    <a:srgbClr val="00B050"/>
                  </a:solidFill>
                </a:rPr>
                <a:t>Disengagement</a:t>
              </a:r>
            </a:p>
          </p:txBody>
        </p:sp>
      </p:grpSp>
      <p:grpSp>
        <p:nvGrpSpPr>
          <p:cNvPr id="24" name="Group 28">
            <a:extLst>
              <a:ext uri="{FF2B5EF4-FFF2-40B4-BE49-F238E27FC236}">
                <a16:creationId xmlns:a16="http://schemas.microsoft.com/office/drawing/2014/main" id="{92218FCC-07D2-0C73-7056-9BF709EFA1F1}"/>
              </a:ext>
            </a:extLst>
          </p:cNvPr>
          <p:cNvGrpSpPr>
            <a:grpSpLocks/>
          </p:cNvGrpSpPr>
          <p:nvPr>
            <p:custDataLst>
              <p:tags r:id="rId18"/>
            </p:custDataLst>
          </p:nvPr>
        </p:nvGrpSpPr>
        <p:grpSpPr bwMode="auto">
          <a:xfrm>
            <a:off x="5628049" y="1108964"/>
            <a:ext cx="777875" cy="361950"/>
            <a:chOff x="2740913" y="0"/>
            <a:chExt cx="777551" cy="360809"/>
          </a:xfrm>
        </p:grpSpPr>
        <p:sp>
          <p:nvSpPr>
            <p:cNvPr id="25" name="Rectangle 24">
              <a:extLst>
                <a:ext uri="{FF2B5EF4-FFF2-40B4-BE49-F238E27FC236}">
                  <a16:creationId xmlns:a16="http://schemas.microsoft.com/office/drawing/2014/main" id="{AA185174-C3FE-8846-DEF0-C8A2C76F45C0}"/>
                </a:ext>
              </a:extLst>
            </p:cNvPr>
            <p:cNvSpPr/>
            <p:nvPr/>
          </p:nvSpPr>
          <p:spPr>
            <a:xfrm>
              <a:off x="2740913" y="0"/>
              <a:ext cx="777551" cy="360809"/>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a:extLst>
                <a:ext uri="{FF2B5EF4-FFF2-40B4-BE49-F238E27FC236}">
                  <a16:creationId xmlns:a16="http://schemas.microsoft.com/office/drawing/2014/main" id="{1D13A3E5-9AF9-8895-CE62-FF1A59F59A54}"/>
                </a:ext>
              </a:extLst>
            </p:cNvPr>
            <p:cNvSpPr txBox="1"/>
            <p:nvPr/>
          </p:nvSpPr>
          <p:spPr>
            <a:xfrm>
              <a:off x="2740913" y="0"/>
              <a:ext cx="777551" cy="360809"/>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889000">
                <a:lnSpc>
                  <a:spcPct val="90000"/>
                </a:lnSpc>
                <a:spcAft>
                  <a:spcPct val="35000"/>
                </a:spcAft>
                <a:defRPr/>
              </a:pPr>
              <a:r>
                <a:rPr lang="fr-CA" sz="2000">
                  <a:solidFill>
                    <a:srgbClr val="C00000"/>
                  </a:solidFill>
                </a:rPr>
                <a:t>Anger</a:t>
              </a:r>
            </a:p>
          </p:txBody>
        </p:sp>
      </p:grpSp>
      <p:grpSp>
        <p:nvGrpSpPr>
          <p:cNvPr id="27" name="Group 31">
            <a:extLst>
              <a:ext uri="{FF2B5EF4-FFF2-40B4-BE49-F238E27FC236}">
                <a16:creationId xmlns:a16="http://schemas.microsoft.com/office/drawing/2014/main" id="{C794DA4D-242A-9656-9B02-0C0590524C20}"/>
              </a:ext>
            </a:extLst>
          </p:cNvPr>
          <p:cNvGrpSpPr>
            <a:grpSpLocks/>
          </p:cNvGrpSpPr>
          <p:nvPr>
            <p:custDataLst>
              <p:tags r:id="rId19"/>
            </p:custDataLst>
          </p:nvPr>
        </p:nvGrpSpPr>
        <p:grpSpPr bwMode="auto">
          <a:xfrm>
            <a:off x="8129096" y="2468563"/>
            <a:ext cx="793750" cy="301625"/>
            <a:chOff x="4620511" y="775580"/>
            <a:chExt cx="794043" cy="301332"/>
          </a:xfrm>
        </p:grpSpPr>
        <p:sp>
          <p:nvSpPr>
            <p:cNvPr id="28" name="Rectangle 27">
              <a:extLst>
                <a:ext uri="{FF2B5EF4-FFF2-40B4-BE49-F238E27FC236}">
                  <a16:creationId xmlns:a16="http://schemas.microsoft.com/office/drawing/2014/main" id="{F44FAF2E-2C81-585E-12AB-D253DAEE3A05}"/>
                </a:ext>
              </a:extLst>
            </p:cNvPr>
            <p:cNvSpPr/>
            <p:nvPr/>
          </p:nvSpPr>
          <p:spPr>
            <a:xfrm>
              <a:off x="4620511" y="775580"/>
              <a:ext cx="794043" cy="30133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a:extLst>
                <a:ext uri="{FF2B5EF4-FFF2-40B4-BE49-F238E27FC236}">
                  <a16:creationId xmlns:a16="http://schemas.microsoft.com/office/drawing/2014/main" id="{0BD90FCD-64AE-2001-761A-8FB77FA91F0A}"/>
                </a:ext>
              </a:extLst>
            </p:cNvPr>
            <p:cNvSpPr txBox="1"/>
            <p:nvPr/>
          </p:nvSpPr>
          <p:spPr>
            <a:xfrm>
              <a:off x="4620511" y="775580"/>
              <a:ext cx="794043" cy="30133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889000">
                <a:lnSpc>
                  <a:spcPct val="90000"/>
                </a:lnSpc>
                <a:spcAft>
                  <a:spcPct val="35000"/>
                </a:spcAft>
                <a:defRPr/>
              </a:pPr>
              <a:r>
                <a:rPr lang="fr-CA" sz="2000">
                  <a:solidFill>
                    <a:srgbClr val="FF9900"/>
                  </a:solidFill>
                </a:rPr>
                <a:t>Fear</a:t>
              </a:r>
            </a:p>
          </p:txBody>
        </p:sp>
      </p:grpSp>
      <p:grpSp>
        <p:nvGrpSpPr>
          <p:cNvPr id="30" name="Group 34">
            <a:extLst>
              <a:ext uri="{FF2B5EF4-FFF2-40B4-BE49-F238E27FC236}">
                <a16:creationId xmlns:a16="http://schemas.microsoft.com/office/drawing/2014/main" id="{FB4BF4BD-9329-8084-8DAA-5B05D476A0F1}"/>
              </a:ext>
            </a:extLst>
          </p:cNvPr>
          <p:cNvGrpSpPr>
            <a:grpSpLocks/>
          </p:cNvGrpSpPr>
          <p:nvPr>
            <p:custDataLst>
              <p:tags r:id="rId20"/>
            </p:custDataLst>
          </p:nvPr>
        </p:nvGrpSpPr>
        <p:grpSpPr bwMode="auto">
          <a:xfrm>
            <a:off x="3290977" y="5116282"/>
            <a:ext cx="1320800" cy="466725"/>
            <a:chOff x="254880" y="3078316"/>
            <a:chExt cx="1321728" cy="466488"/>
          </a:xfrm>
        </p:grpSpPr>
        <p:sp>
          <p:nvSpPr>
            <p:cNvPr id="31" name="Rectangle 30">
              <a:extLst>
                <a:ext uri="{FF2B5EF4-FFF2-40B4-BE49-F238E27FC236}">
                  <a16:creationId xmlns:a16="http://schemas.microsoft.com/office/drawing/2014/main" id="{089CB1EB-C210-17E0-6C02-74C8CCC025A8}"/>
                </a:ext>
              </a:extLst>
            </p:cNvPr>
            <p:cNvSpPr/>
            <p:nvPr/>
          </p:nvSpPr>
          <p:spPr>
            <a:xfrm>
              <a:off x="254880" y="3078316"/>
              <a:ext cx="1321728" cy="466488"/>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TextBox 31">
              <a:extLst>
                <a:ext uri="{FF2B5EF4-FFF2-40B4-BE49-F238E27FC236}">
                  <a16:creationId xmlns:a16="http://schemas.microsoft.com/office/drawing/2014/main" id="{E3E5BC92-F29F-D9C9-FF11-79C3F88FDB1D}"/>
                </a:ext>
              </a:extLst>
            </p:cNvPr>
            <p:cNvSpPr txBox="1"/>
            <p:nvPr/>
          </p:nvSpPr>
          <p:spPr>
            <a:xfrm>
              <a:off x="254880" y="3078316"/>
              <a:ext cx="1321728" cy="466488"/>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889000">
                <a:lnSpc>
                  <a:spcPct val="90000"/>
                </a:lnSpc>
                <a:spcAft>
                  <a:spcPct val="35000"/>
                </a:spcAft>
                <a:defRPr/>
              </a:pPr>
              <a:r>
                <a:rPr lang="en-CA" sz="2000">
                  <a:solidFill>
                    <a:srgbClr val="7030A0"/>
                  </a:solidFill>
                </a:rPr>
                <a:t>Sadness</a:t>
              </a:r>
            </a:p>
          </p:txBody>
        </p:sp>
      </p:grpSp>
      <p:grpSp>
        <p:nvGrpSpPr>
          <p:cNvPr id="33" name="Group 37">
            <a:extLst>
              <a:ext uri="{FF2B5EF4-FFF2-40B4-BE49-F238E27FC236}">
                <a16:creationId xmlns:a16="http://schemas.microsoft.com/office/drawing/2014/main" id="{138CCD91-D09D-7785-6853-30836B056277}"/>
              </a:ext>
            </a:extLst>
          </p:cNvPr>
          <p:cNvGrpSpPr>
            <a:grpSpLocks/>
          </p:cNvGrpSpPr>
          <p:nvPr>
            <p:custDataLst>
              <p:tags r:id="rId21"/>
            </p:custDataLst>
          </p:nvPr>
        </p:nvGrpSpPr>
        <p:grpSpPr bwMode="auto">
          <a:xfrm>
            <a:off x="7764552" y="5073419"/>
            <a:ext cx="1489075" cy="549275"/>
            <a:chOff x="3926454" y="2995399"/>
            <a:chExt cx="1488100" cy="549405"/>
          </a:xfrm>
        </p:grpSpPr>
        <p:sp>
          <p:nvSpPr>
            <p:cNvPr id="34" name="Rectangle 33">
              <a:extLst>
                <a:ext uri="{FF2B5EF4-FFF2-40B4-BE49-F238E27FC236}">
                  <a16:creationId xmlns:a16="http://schemas.microsoft.com/office/drawing/2014/main" id="{4DCE8F90-CDE0-37C0-CEA8-477CD3E3510A}"/>
                </a:ext>
              </a:extLst>
            </p:cNvPr>
            <p:cNvSpPr/>
            <p:nvPr/>
          </p:nvSpPr>
          <p:spPr>
            <a:xfrm>
              <a:off x="3926454" y="2995399"/>
              <a:ext cx="1488100" cy="549405"/>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TextBox 34">
              <a:extLst>
                <a:ext uri="{FF2B5EF4-FFF2-40B4-BE49-F238E27FC236}">
                  <a16:creationId xmlns:a16="http://schemas.microsoft.com/office/drawing/2014/main" id="{569C73BF-18B7-D9F8-2C3D-5A58DCED1847}"/>
                </a:ext>
              </a:extLst>
            </p:cNvPr>
            <p:cNvSpPr txBox="1"/>
            <p:nvPr/>
          </p:nvSpPr>
          <p:spPr>
            <a:xfrm>
              <a:off x="3926454" y="2995399"/>
              <a:ext cx="1488100" cy="549405"/>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lIns="0" tIns="0" rIns="0" bIns="0" spcCol="1270" anchor="ctr"/>
            <a:lstStyle/>
            <a:p>
              <a:pPr algn="ctr" defTabSz="889000">
                <a:lnSpc>
                  <a:spcPct val="90000"/>
                </a:lnSpc>
                <a:spcAft>
                  <a:spcPct val="35000"/>
                </a:spcAft>
                <a:defRPr/>
              </a:pPr>
              <a:r>
                <a:rPr lang="fr-CA" sz="2000">
                  <a:solidFill>
                    <a:srgbClr val="002060"/>
                  </a:solidFill>
                </a:rPr>
                <a:t>Frustration</a:t>
              </a:r>
            </a:p>
          </p:txBody>
        </p:sp>
      </p:grpSp>
      <p:sp>
        <p:nvSpPr>
          <p:cNvPr id="36" name="TextBox 1">
            <a:extLst>
              <a:ext uri="{FF2B5EF4-FFF2-40B4-BE49-F238E27FC236}">
                <a16:creationId xmlns:a16="http://schemas.microsoft.com/office/drawing/2014/main" id="{FB04E1FF-34E0-5E52-00A0-610A2B08FA28}"/>
              </a:ext>
            </a:extLst>
          </p:cNvPr>
          <p:cNvSpPr txBox="1">
            <a:spLocks noChangeArrowheads="1"/>
          </p:cNvSpPr>
          <p:nvPr>
            <p:custDataLst>
              <p:tags r:id="rId22"/>
            </p:custDataLst>
          </p:nvPr>
        </p:nvSpPr>
        <p:spPr bwMode="auto">
          <a:xfrm>
            <a:off x="9104243" y="6059920"/>
            <a:ext cx="2146853" cy="215444"/>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en-CA" altLang="en-US" sz="800" dirty="0"/>
              <a:t>Source: Vern Neufeld </a:t>
            </a:r>
            <a:r>
              <a:rPr lang="en-CA" altLang="en-US" sz="800" dirty="0" err="1"/>
              <a:t>Redekop</a:t>
            </a:r>
            <a:r>
              <a:rPr lang="en-CA" altLang="en-US" sz="800" dirty="0"/>
              <a:t>, 2003.</a:t>
            </a:r>
          </a:p>
        </p:txBody>
      </p:sp>
    </p:spTree>
    <p:extLst>
      <p:ext uri="{BB962C8B-B14F-4D97-AF65-F5344CB8AC3E}">
        <p14:creationId xmlns:p14="http://schemas.microsoft.com/office/powerpoint/2010/main" val="3744873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FFF6F604-B53B-705E-4A63-C59525286B2C}"/>
              </a:ext>
            </a:extLst>
          </p:cNvPr>
          <p:cNvSpPr>
            <a:spLocks noGrp="1" noChangeArrowheads="1"/>
          </p:cNvSpPr>
          <p:nvPr>
            <p:ph type="title"/>
            <p:custDataLst>
              <p:tags r:id="rId1"/>
            </p:custDataLst>
          </p:nvPr>
        </p:nvSpPr>
        <p:spPr>
          <a:xfrm>
            <a:off x="1416050" y="-90488"/>
            <a:ext cx="7380288" cy="1071563"/>
          </a:xfrm>
        </p:spPr>
        <p:txBody>
          <a:bodyPr/>
          <a:lstStyle/>
          <a:p>
            <a:pPr>
              <a:defRPr/>
            </a:pPr>
            <a:r>
              <a:rPr lang="fr-CA" altLang="en-US" sz="2900" b="0" dirty="0">
                <a:solidFill>
                  <a:schemeClr val="tx1"/>
                </a:solidFill>
                <a:latin typeface="+mj-lt"/>
              </a:rPr>
              <a:t>The </a:t>
            </a:r>
            <a:r>
              <a:rPr lang="fr-CA" altLang="en-US" sz="2900" b="0" dirty="0" err="1">
                <a:solidFill>
                  <a:schemeClr val="tx1"/>
                </a:solidFill>
                <a:latin typeface="+mj-lt"/>
              </a:rPr>
              <a:t>brain</a:t>
            </a:r>
            <a:r>
              <a:rPr lang="fr-CA" altLang="en-US" sz="2900" b="0" dirty="0">
                <a:solidFill>
                  <a:schemeClr val="tx1"/>
                </a:solidFill>
                <a:latin typeface="+mj-lt"/>
              </a:rPr>
              <a:t> </a:t>
            </a:r>
            <a:r>
              <a:rPr lang="fr-CA" altLang="en-US" sz="2900" b="0" dirty="0" err="1">
                <a:solidFill>
                  <a:schemeClr val="tx1"/>
                </a:solidFill>
                <a:latin typeface="+mj-lt"/>
              </a:rPr>
              <a:t>reaction</a:t>
            </a:r>
            <a:r>
              <a:rPr lang="fr-CA" altLang="en-US" sz="2900" b="0" dirty="0">
                <a:solidFill>
                  <a:schemeClr val="tx1"/>
                </a:solidFill>
                <a:latin typeface="+mj-lt"/>
              </a:rPr>
              <a:t> in a </a:t>
            </a:r>
            <a:r>
              <a:rPr lang="fr-CA" altLang="en-US" sz="2900" b="0" dirty="0" err="1">
                <a:solidFill>
                  <a:schemeClr val="tx1"/>
                </a:solidFill>
                <a:latin typeface="+mj-lt"/>
              </a:rPr>
              <a:t>conflict</a:t>
            </a:r>
            <a:r>
              <a:rPr lang="fr-CA" altLang="en-US" sz="2900" b="0" dirty="0">
                <a:solidFill>
                  <a:schemeClr val="tx1"/>
                </a:solidFill>
                <a:latin typeface="+mj-lt"/>
              </a:rPr>
              <a:t> situation</a:t>
            </a:r>
          </a:p>
        </p:txBody>
      </p:sp>
      <p:sp>
        <p:nvSpPr>
          <p:cNvPr id="27651" name="Content Placeholder 2">
            <a:extLst>
              <a:ext uri="{FF2B5EF4-FFF2-40B4-BE49-F238E27FC236}">
                <a16:creationId xmlns:a16="http://schemas.microsoft.com/office/drawing/2014/main" id="{CC66A6FF-6161-32A2-0603-51DCADB526FC}"/>
              </a:ext>
            </a:extLst>
          </p:cNvPr>
          <p:cNvSpPr>
            <a:spLocks noGrp="1" noChangeArrowheads="1"/>
          </p:cNvSpPr>
          <p:nvPr>
            <p:ph idx="1"/>
            <p:custDataLst>
              <p:tags r:id="rId2"/>
            </p:custDataLst>
          </p:nvPr>
        </p:nvSpPr>
        <p:spPr>
          <a:xfrm>
            <a:off x="2208213" y="1052513"/>
            <a:ext cx="7772400" cy="4762500"/>
          </a:xfrm>
        </p:spPr>
        <p:txBody>
          <a:bodyPr/>
          <a:lstStyle/>
          <a:p>
            <a:pPr marL="0" indent="0">
              <a:buNone/>
            </a:pPr>
            <a:endParaRPr lang="fr-CA" altLang="en-US" dirty="0"/>
          </a:p>
          <a:p>
            <a:pPr marL="0" indent="0">
              <a:buNone/>
            </a:pPr>
            <a:endParaRPr lang="fr-CA" altLang="en-US" dirty="0"/>
          </a:p>
          <a:p>
            <a:pPr marL="0" indent="0">
              <a:buNone/>
            </a:pPr>
            <a:endParaRPr lang="fr-CA" altLang="en-US" dirty="0"/>
          </a:p>
          <a:p>
            <a:pPr marL="0" indent="0">
              <a:buNone/>
            </a:pPr>
            <a:endParaRPr lang="fr-CA" altLang="en-US" dirty="0"/>
          </a:p>
          <a:p>
            <a:pPr marL="0" indent="0">
              <a:buNone/>
            </a:pPr>
            <a:endParaRPr lang="fr-CA" altLang="en-US" dirty="0"/>
          </a:p>
          <a:p>
            <a:pPr marL="0" indent="0">
              <a:buNone/>
            </a:pPr>
            <a:endParaRPr lang="fr-CA" altLang="en-US" dirty="0"/>
          </a:p>
          <a:p>
            <a:pPr marL="0" indent="0">
              <a:buNone/>
            </a:pPr>
            <a:endParaRPr lang="fr-CA" altLang="en-US" sz="1200" dirty="0">
              <a:hlinkClick r:id="rId5"/>
            </a:endParaRPr>
          </a:p>
          <a:p>
            <a:pPr marL="0" indent="0" algn="ctr">
              <a:buNone/>
            </a:pPr>
            <a:endParaRPr lang="fr-CA" altLang="en-US" sz="1200" dirty="0">
              <a:hlinkClick r:id="rId5"/>
            </a:endParaRPr>
          </a:p>
          <a:p>
            <a:pPr marL="0" indent="0" algn="ctr">
              <a:buNone/>
            </a:pPr>
            <a:endParaRPr lang="fr-CA" altLang="en-US" sz="1200" dirty="0">
              <a:hlinkClick r:id="rId5"/>
            </a:endParaRPr>
          </a:p>
          <a:p>
            <a:pPr marL="0" indent="0" algn="ctr">
              <a:buNone/>
            </a:pPr>
            <a:endParaRPr lang="fr-CA" altLang="en-US" sz="1200" dirty="0">
              <a:hlinkClick r:id="rId5"/>
            </a:endParaRPr>
          </a:p>
          <a:p>
            <a:pPr marL="0" indent="0" algn="ctr">
              <a:buNone/>
            </a:pPr>
            <a:endParaRPr lang="fr-CA" altLang="en-US" sz="1200" dirty="0">
              <a:hlinkClick r:id="rId5"/>
            </a:endParaRPr>
          </a:p>
          <a:p>
            <a:pPr marL="0" indent="0" algn="ctr">
              <a:buNone/>
            </a:pPr>
            <a:r>
              <a:rPr lang="fr-CA" altLang="en-US" sz="1200" dirty="0">
                <a:hlinkClick r:id="rId5"/>
              </a:rPr>
              <a:t>https://www.theroadtosiliconvalley.com/personal-development/leadership-eq-emotional-intelligence/</a:t>
            </a:r>
            <a:endParaRPr lang="fr-CA" altLang="en-US" sz="1200" dirty="0"/>
          </a:p>
          <a:p>
            <a:pPr marL="0" indent="0" algn="ctr">
              <a:buNone/>
            </a:pPr>
            <a:r>
              <a:rPr lang="en-US" altLang="en-US" sz="1200" dirty="0">
                <a:hlinkClick r:id="rId6"/>
              </a:rPr>
              <a:t>The Human Limbic System: The Brain's Emotional Core - </a:t>
            </a:r>
            <a:r>
              <a:rPr lang="en-US" altLang="en-US" sz="1200" dirty="0" err="1">
                <a:hlinkClick r:id="rId6"/>
              </a:rPr>
              <a:t>HubPages</a:t>
            </a:r>
            <a:endParaRPr lang="fr-CA" altLang="en-US" sz="1800" dirty="0"/>
          </a:p>
          <a:p>
            <a:pPr marL="0" indent="0" algn="ctr">
              <a:buNone/>
            </a:pPr>
            <a:endParaRPr lang="fr-CA" altLang="en-US" sz="1200" dirty="0"/>
          </a:p>
          <a:p>
            <a:pPr marL="0" indent="0">
              <a:buNone/>
            </a:pPr>
            <a:endParaRPr lang="fr-CA" altLang="en-US" dirty="0"/>
          </a:p>
        </p:txBody>
      </p:sp>
      <p:pic>
        <p:nvPicPr>
          <p:cNvPr id="27652" name="Image 1">
            <a:extLst>
              <a:ext uri="{FF2B5EF4-FFF2-40B4-BE49-F238E27FC236}">
                <a16:creationId xmlns:a16="http://schemas.microsoft.com/office/drawing/2014/main" id="{3CC56A2B-A30F-7153-5780-58A4725B50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947864"/>
            <a:ext cx="48768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a:extLst>
              <a:ext uri="{FF2B5EF4-FFF2-40B4-BE49-F238E27FC236}">
                <a16:creationId xmlns:a16="http://schemas.microsoft.com/office/drawing/2014/main" id="{D7B8A45E-BF8B-D130-F081-EC20EC9C2DD1}"/>
              </a:ext>
            </a:extLst>
          </p:cNvPr>
          <p:cNvSpPr txBox="1"/>
          <p:nvPr/>
        </p:nvSpPr>
        <p:spPr>
          <a:xfrm>
            <a:off x="1698220" y="3437849"/>
            <a:ext cx="1944216" cy="923330"/>
          </a:xfrm>
          <a:prstGeom prst="rect">
            <a:avLst/>
          </a:prstGeom>
          <a:noFill/>
        </p:spPr>
        <p:txBody>
          <a:bodyPr wrap="square">
            <a:spAutoFit/>
          </a:bodyPr>
          <a:lstStyle/>
          <a:p>
            <a:r>
              <a:rPr lang="fr-CA" i="1" dirty="0">
                <a:solidFill>
                  <a:srgbClr val="00B050"/>
                </a:solidFill>
                <a:latin typeface="+mj-lt"/>
                <a:ea typeface="+mj-ea"/>
                <a:cs typeface="Arial" pitchFamily="34" charset="0"/>
              </a:rPr>
              <a:t>(Box </a:t>
            </a:r>
            <a:r>
              <a:rPr lang="fr-CA" i="1" dirty="0" err="1">
                <a:solidFill>
                  <a:srgbClr val="00B050"/>
                </a:solidFill>
                <a:latin typeface="+mj-lt"/>
                <a:ea typeface="+mj-ea"/>
                <a:cs typeface="Arial" pitchFamily="34" charset="0"/>
              </a:rPr>
              <a:t>breathing</a:t>
            </a:r>
            <a:r>
              <a:rPr lang="fr-CA" i="1" dirty="0">
                <a:solidFill>
                  <a:srgbClr val="00B050"/>
                </a:solidFill>
                <a:latin typeface="+mj-lt"/>
                <a:ea typeface="+mj-ea"/>
                <a:cs typeface="Arial" pitchFamily="34" charset="0"/>
              </a:rPr>
              <a:t> relaxation technique)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3186" y="18302"/>
            <a:ext cx="4679804" cy="703045"/>
          </a:xfrm>
        </p:spPr>
        <p:txBody>
          <a:bodyPr/>
          <a:lstStyle/>
          <a:p>
            <a:r>
              <a:rPr lang="fr-CA" sz="2400" dirty="0"/>
              <a:t>Conflit </a:t>
            </a:r>
            <a:r>
              <a:rPr lang="fr-CA" sz="2400" dirty="0" err="1"/>
              <a:t>escalation</a:t>
            </a:r>
            <a:endParaRPr lang="en-CA" sz="2400" dirty="0"/>
          </a:p>
        </p:txBody>
      </p:sp>
      <p:sp>
        <p:nvSpPr>
          <p:cNvPr id="4" name="Espace réservé du numéro de diapositive 3"/>
          <p:cNvSpPr>
            <a:spLocks noGrp="1"/>
          </p:cNvSpPr>
          <p:nvPr>
            <p:ph type="sldNum" sz="quarter" idx="4294967295"/>
          </p:nvPr>
        </p:nvSpPr>
        <p:spPr>
          <a:xfrm>
            <a:off x="11823700" y="6516688"/>
            <a:ext cx="368300" cy="198437"/>
          </a:xfrm>
          <a:prstGeom prst="rect">
            <a:avLst/>
          </a:prstGeom>
        </p:spPr>
        <p:txBody>
          <a:bodyPr/>
          <a:lstStyle/>
          <a:p>
            <a:fld id="{B266F0CF-D303-475F-943A-730B13ED5BD8}" type="slidenum">
              <a:rPr lang="en-CA" smtClean="0"/>
              <a:t>12</a:t>
            </a:fld>
            <a:endParaRPr lang="en-CA"/>
          </a:p>
        </p:txBody>
      </p:sp>
      <p:graphicFrame>
        <p:nvGraphicFramePr>
          <p:cNvPr id="8" name="Espace réservé du contenu 7"/>
          <p:cNvGraphicFramePr>
            <a:graphicFrameLocks noGrp="1"/>
          </p:cNvGraphicFramePr>
          <p:nvPr>
            <p:ph idx="4294967295"/>
          </p:nvPr>
        </p:nvGraphicFramePr>
        <p:xfrm>
          <a:off x="0" y="1093788"/>
          <a:ext cx="8308975"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Ellipse 8"/>
          <p:cNvSpPr/>
          <p:nvPr/>
        </p:nvSpPr>
        <p:spPr>
          <a:xfrm>
            <a:off x="1433680" y="4746160"/>
            <a:ext cx="184643" cy="18464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Ellipse 9"/>
          <p:cNvSpPr/>
          <p:nvPr/>
        </p:nvSpPr>
        <p:spPr>
          <a:xfrm>
            <a:off x="1525755" y="5005489"/>
            <a:ext cx="1609867" cy="713994"/>
          </a:xfrm>
          <a:prstGeom prst="ellipse">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a:t>Perception </a:t>
            </a:r>
            <a:r>
              <a:rPr lang="fr-CA" sz="1200" dirty="0" err="1"/>
              <a:t>bias</a:t>
            </a:r>
            <a:endParaRPr lang="en-CA" sz="1200" dirty="0"/>
          </a:p>
        </p:txBody>
      </p:sp>
      <p:sp>
        <p:nvSpPr>
          <p:cNvPr id="11" name="Ellipse 10"/>
          <p:cNvSpPr/>
          <p:nvPr/>
        </p:nvSpPr>
        <p:spPr>
          <a:xfrm>
            <a:off x="2535299" y="4168531"/>
            <a:ext cx="1583487" cy="720090"/>
          </a:xfrm>
          <a:prstGeom prst="ellipse">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a:t>Simplification </a:t>
            </a:r>
            <a:r>
              <a:rPr lang="fr-CA" sz="1200" dirty="0" err="1"/>
              <a:t>bias</a:t>
            </a:r>
            <a:endParaRPr lang="en-CA" sz="1200" dirty="0"/>
          </a:p>
        </p:txBody>
      </p:sp>
      <p:sp>
        <p:nvSpPr>
          <p:cNvPr id="12" name="Ellipse 11"/>
          <p:cNvSpPr/>
          <p:nvPr/>
        </p:nvSpPr>
        <p:spPr>
          <a:xfrm>
            <a:off x="4118786" y="2417822"/>
            <a:ext cx="509229" cy="509229"/>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Ellipse 12"/>
          <p:cNvSpPr/>
          <p:nvPr/>
        </p:nvSpPr>
        <p:spPr>
          <a:xfrm>
            <a:off x="6510666" y="1075239"/>
            <a:ext cx="777388" cy="73956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Ellipse 13"/>
          <p:cNvSpPr/>
          <p:nvPr/>
        </p:nvSpPr>
        <p:spPr>
          <a:xfrm>
            <a:off x="5301599" y="1701645"/>
            <a:ext cx="685145" cy="64063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Ellipse 14"/>
          <p:cNvSpPr/>
          <p:nvPr/>
        </p:nvSpPr>
        <p:spPr>
          <a:xfrm>
            <a:off x="3694291" y="3465478"/>
            <a:ext cx="1607308" cy="606413"/>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err="1"/>
              <a:t>Looking</a:t>
            </a:r>
            <a:r>
              <a:rPr lang="fr-CA" sz="1200" dirty="0"/>
              <a:t> for </a:t>
            </a:r>
            <a:r>
              <a:rPr lang="fr-CA" sz="1200" dirty="0" err="1"/>
              <a:t>peer</a:t>
            </a:r>
            <a:r>
              <a:rPr lang="fr-CA" sz="1200" dirty="0"/>
              <a:t> support</a:t>
            </a:r>
            <a:endParaRPr lang="en-CA" sz="1200" dirty="0"/>
          </a:p>
        </p:txBody>
      </p:sp>
      <p:sp>
        <p:nvSpPr>
          <p:cNvPr id="16" name="Ellipse 15"/>
          <p:cNvSpPr/>
          <p:nvPr/>
        </p:nvSpPr>
        <p:spPr>
          <a:xfrm>
            <a:off x="5013241" y="2616128"/>
            <a:ext cx="1455254" cy="880510"/>
          </a:xfrm>
          <a:prstGeom prst="ellipse">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sz="1200" dirty="0"/>
              <a:t>Losing sight of the initial objective</a:t>
            </a:r>
          </a:p>
        </p:txBody>
      </p:sp>
      <p:sp>
        <p:nvSpPr>
          <p:cNvPr id="17" name="Ellipse 16"/>
          <p:cNvSpPr/>
          <p:nvPr/>
        </p:nvSpPr>
        <p:spPr>
          <a:xfrm>
            <a:off x="6402817" y="2072069"/>
            <a:ext cx="1623861" cy="836630"/>
          </a:xfrm>
          <a:prstGeom prst="ellipse">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a:t>Balancing damage</a:t>
            </a:r>
            <a:endParaRPr lang="en-CA" sz="1200" dirty="0"/>
          </a:p>
        </p:txBody>
      </p:sp>
      <p:sp>
        <p:nvSpPr>
          <p:cNvPr id="18" name="Ellipse 17"/>
          <p:cNvSpPr/>
          <p:nvPr/>
        </p:nvSpPr>
        <p:spPr>
          <a:xfrm>
            <a:off x="7780624" y="1291212"/>
            <a:ext cx="1654518" cy="877060"/>
          </a:xfrm>
          <a:prstGeom prst="ellipse">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CA" sz="1200" dirty="0" err="1"/>
              <a:t>Incompatibility</a:t>
            </a:r>
            <a:endParaRPr lang="en-CA" sz="1200" dirty="0"/>
          </a:p>
        </p:txBody>
      </p:sp>
      <p:sp>
        <p:nvSpPr>
          <p:cNvPr id="19" name="TextBox 4"/>
          <p:cNvSpPr txBox="1"/>
          <p:nvPr/>
        </p:nvSpPr>
        <p:spPr>
          <a:xfrm>
            <a:off x="3343642" y="5386198"/>
            <a:ext cx="1957587" cy="307777"/>
          </a:xfrm>
          <a:prstGeom prst="rect">
            <a:avLst/>
          </a:prstGeom>
          <a:noFill/>
        </p:spPr>
        <p:txBody>
          <a:bodyPr wrap="none">
            <a:spAutoFit/>
          </a:bodyPr>
          <a:lstStyle/>
          <a:p>
            <a:pPr>
              <a:defRPr/>
            </a:pPr>
            <a:r>
              <a:rPr lang="fr-CA" sz="1400" b="1" dirty="0">
                <a:solidFill>
                  <a:schemeClr val="accent1">
                    <a:lumMod val="75000"/>
                  </a:schemeClr>
                </a:solidFill>
                <a:latin typeface="Arial Narrow" panose="020B0606020202030204" pitchFamily="34" charset="0"/>
                <a:cs typeface="Arial" panose="020B0604020202020204" pitchFamily="34" charset="0"/>
              </a:rPr>
              <a:t>Incident, </a:t>
            </a:r>
            <a:r>
              <a:rPr lang="fr-CA" sz="1400" b="1" dirty="0" err="1">
                <a:solidFill>
                  <a:schemeClr val="accent1">
                    <a:lumMod val="75000"/>
                  </a:schemeClr>
                </a:solidFill>
                <a:latin typeface="Arial Narrow" panose="020B0606020202030204" pitchFamily="34" charset="0"/>
                <a:cs typeface="Arial" panose="020B0604020202020204" pitchFamily="34" charset="0"/>
              </a:rPr>
              <a:t>uncivil</a:t>
            </a:r>
            <a:r>
              <a:rPr lang="fr-CA" sz="1400" b="1" dirty="0">
                <a:solidFill>
                  <a:schemeClr val="accent1">
                    <a:lumMod val="75000"/>
                  </a:schemeClr>
                </a:solidFill>
                <a:latin typeface="Arial Narrow" panose="020B0606020202030204" pitchFamily="34" charset="0"/>
                <a:cs typeface="Arial" panose="020B0604020202020204" pitchFamily="34" charset="0"/>
              </a:rPr>
              <a:t> </a:t>
            </a:r>
            <a:r>
              <a:rPr lang="fr-CA" sz="1400" b="1" dirty="0" err="1">
                <a:solidFill>
                  <a:schemeClr val="accent1">
                    <a:lumMod val="75000"/>
                  </a:schemeClr>
                </a:solidFill>
                <a:latin typeface="Arial Narrow" panose="020B0606020202030204" pitchFamily="34" charset="0"/>
                <a:cs typeface="Arial" panose="020B0604020202020204" pitchFamily="34" charset="0"/>
              </a:rPr>
              <a:t>behavior</a:t>
            </a:r>
            <a:endParaRPr lang="en-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0" name="TextBox 5"/>
          <p:cNvSpPr txBox="1"/>
          <p:nvPr/>
        </p:nvSpPr>
        <p:spPr>
          <a:xfrm>
            <a:off x="4122256" y="4403859"/>
            <a:ext cx="2803843" cy="523220"/>
          </a:xfrm>
          <a:prstGeom prst="rect">
            <a:avLst/>
          </a:prstGeom>
          <a:noFill/>
        </p:spPr>
        <p:txBody>
          <a:bodyPr wrap="square">
            <a:spAutoFit/>
          </a:bodyPr>
          <a:lstStyle/>
          <a:p>
            <a:pPr algn="r">
              <a:defRPr/>
            </a:pPr>
            <a:r>
              <a:rPr lang="fr-CA" sz="1400" b="1" dirty="0" err="1">
                <a:solidFill>
                  <a:schemeClr val="accent1">
                    <a:lumMod val="75000"/>
                  </a:schemeClr>
                </a:solidFill>
                <a:latin typeface="Arial Narrow" panose="020B0606020202030204" pitchFamily="34" charset="0"/>
                <a:cs typeface="Arial" panose="020B0604020202020204" pitchFamily="34" charset="0"/>
              </a:rPr>
              <a:t>Bias</a:t>
            </a:r>
            <a:r>
              <a:rPr lang="fr-CA" sz="1400" b="1" dirty="0">
                <a:solidFill>
                  <a:schemeClr val="accent1">
                    <a:lumMod val="75000"/>
                  </a:schemeClr>
                </a:solidFill>
                <a:latin typeface="Arial Narrow" panose="020B0606020202030204" pitchFamily="34" charset="0"/>
                <a:cs typeface="Arial" panose="020B0604020202020204" pitchFamily="34" charset="0"/>
              </a:rPr>
              <a:t>, </a:t>
            </a:r>
            <a:r>
              <a:rPr lang="fr-CA" sz="1400" b="1" dirty="0" err="1">
                <a:solidFill>
                  <a:schemeClr val="accent1">
                    <a:lumMod val="75000"/>
                  </a:schemeClr>
                </a:solidFill>
                <a:latin typeface="Arial Narrow" panose="020B0606020202030204" pitchFamily="34" charset="0"/>
                <a:cs typeface="Arial" panose="020B0604020202020204" pitchFamily="34" charset="0"/>
              </a:rPr>
              <a:t>prejudice</a:t>
            </a:r>
            <a:r>
              <a:rPr lang="fr-CA" sz="1400" b="1" dirty="0">
                <a:solidFill>
                  <a:schemeClr val="accent1">
                    <a:lumMod val="75000"/>
                  </a:schemeClr>
                </a:solidFill>
                <a:latin typeface="Arial Narrow" panose="020B0606020202030204" pitchFamily="34" charset="0"/>
                <a:cs typeface="Arial" panose="020B0604020202020204" pitchFamily="34" charset="0"/>
              </a:rPr>
              <a:t>, </a:t>
            </a:r>
            <a:r>
              <a:rPr lang="fr-CA" sz="1400" b="1" dirty="0" err="1">
                <a:solidFill>
                  <a:schemeClr val="accent1">
                    <a:lumMod val="75000"/>
                  </a:schemeClr>
                </a:solidFill>
                <a:latin typeface="Arial Narrow" panose="020B0606020202030204" pitchFamily="34" charset="0"/>
                <a:cs typeface="Arial" panose="020B0604020202020204" pitchFamily="34" charset="0"/>
              </a:rPr>
              <a:t>stereotypes</a:t>
            </a:r>
            <a:endParaRPr lang="fr-CA" sz="1400" b="1" dirty="0">
              <a:solidFill>
                <a:schemeClr val="accent1">
                  <a:lumMod val="75000"/>
                </a:schemeClr>
              </a:solidFill>
              <a:latin typeface="Arial Narrow" panose="020B0606020202030204" pitchFamily="34" charset="0"/>
              <a:cs typeface="Arial" panose="020B0604020202020204" pitchFamily="34" charset="0"/>
            </a:endParaRPr>
          </a:p>
          <a:p>
            <a:pPr algn="r">
              <a:defRPr/>
            </a:pPr>
            <a:r>
              <a:rPr lang="fr-CA" sz="1400" b="1" dirty="0">
                <a:solidFill>
                  <a:schemeClr val="accent1">
                    <a:lumMod val="75000"/>
                  </a:schemeClr>
                </a:solidFill>
                <a:latin typeface="Arial Narrow" panose="020B0606020202030204" pitchFamily="34" charset="0"/>
                <a:cs typeface="Arial" panose="020B0604020202020204" pitchFamily="34" charset="0"/>
              </a:rPr>
              <a:t>Confrontation spiral vs. dialogue</a:t>
            </a:r>
            <a:endParaRPr lang="en-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1" name="TextBox 6"/>
          <p:cNvSpPr txBox="1"/>
          <p:nvPr/>
        </p:nvSpPr>
        <p:spPr>
          <a:xfrm>
            <a:off x="5148847" y="3785357"/>
            <a:ext cx="3532138" cy="307777"/>
          </a:xfrm>
          <a:prstGeom prst="rect">
            <a:avLst/>
          </a:prstGeom>
          <a:noFill/>
        </p:spPr>
        <p:txBody>
          <a:bodyPr wrap="square">
            <a:spAutoFit/>
          </a:bodyPr>
          <a:lstStyle/>
          <a:p>
            <a:pPr algn="r">
              <a:defRPr/>
            </a:pPr>
            <a:r>
              <a:rPr lang="en-CA" sz="1400" b="1" dirty="0">
                <a:solidFill>
                  <a:schemeClr val="accent1">
                    <a:lumMod val="75000"/>
                  </a:schemeClr>
                </a:solidFill>
                <a:latin typeface="Arial Narrow" panose="020B0606020202030204" pitchFamily="34" charset="0"/>
                <a:cs typeface="Arial" panose="020B0604020202020204" pitchFamily="34" charset="0"/>
              </a:rPr>
              <a:t>Seeking support for one's point of view</a:t>
            </a:r>
            <a:endParaRPr lang="fr-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2" name="TextBox 7"/>
          <p:cNvSpPr txBox="1"/>
          <p:nvPr/>
        </p:nvSpPr>
        <p:spPr>
          <a:xfrm>
            <a:off x="6777696" y="3200293"/>
            <a:ext cx="2023311" cy="307777"/>
          </a:xfrm>
          <a:prstGeom prst="rect">
            <a:avLst/>
          </a:prstGeom>
          <a:noFill/>
        </p:spPr>
        <p:txBody>
          <a:bodyPr wrap="none">
            <a:spAutoFit/>
          </a:bodyPr>
          <a:lstStyle/>
          <a:p>
            <a:pPr algn="r">
              <a:defRPr/>
            </a:pPr>
            <a:r>
              <a:rPr lang="fr-CA" sz="1400" b="1" dirty="0" err="1">
                <a:solidFill>
                  <a:schemeClr val="accent1">
                    <a:lumMod val="75000"/>
                  </a:schemeClr>
                </a:solidFill>
                <a:latin typeface="Arial Narrow" panose="020B0606020202030204" pitchFamily="34" charset="0"/>
                <a:cs typeface="Arial" panose="020B0604020202020204" pitchFamily="34" charset="0"/>
              </a:rPr>
              <a:t>Personalization</a:t>
            </a:r>
            <a:r>
              <a:rPr lang="fr-CA" sz="1400" b="1" dirty="0">
                <a:solidFill>
                  <a:schemeClr val="accent1">
                    <a:lumMod val="75000"/>
                  </a:schemeClr>
                </a:solidFill>
                <a:latin typeface="Arial Narrow" panose="020B0606020202030204" pitchFamily="34" charset="0"/>
                <a:cs typeface="Arial" panose="020B0604020202020204" pitchFamily="34" charset="0"/>
              </a:rPr>
              <a:t> of </a:t>
            </a:r>
            <a:r>
              <a:rPr lang="fr-CA" sz="1400" b="1" dirty="0" err="1">
                <a:solidFill>
                  <a:schemeClr val="accent1">
                    <a:lumMod val="75000"/>
                  </a:schemeClr>
                </a:solidFill>
                <a:latin typeface="Arial Narrow" panose="020B0606020202030204" pitchFamily="34" charset="0"/>
                <a:cs typeface="Arial" panose="020B0604020202020204" pitchFamily="34" charset="0"/>
              </a:rPr>
              <a:t>conflict</a:t>
            </a:r>
            <a:endParaRPr lang="en-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3" name="TextBox 8"/>
          <p:cNvSpPr txBox="1"/>
          <p:nvPr/>
        </p:nvSpPr>
        <p:spPr>
          <a:xfrm>
            <a:off x="8172990" y="2576674"/>
            <a:ext cx="1773242" cy="307777"/>
          </a:xfrm>
          <a:prstGeom prst="rect">
            <a:avLst/>
          </a:prstGeom>
          <a:noFill/>
        </p:spPr>
        <p:txBody>
          <a:bodyPr wrap="none">
            <a:spAutoFit/>
          </a:bodyPr>
          <a:lstStyle/>
          <a:p>
            <a:pPr algn="r">
              <a:defRPr/>
            </a:pPr>
            <a:r>
              <a:rPr lang="fr-CA" sz="1400" b="1" dirty="0" err="1">
                <a:solidFill>
                  <a:schemeClr val="accent1">
                    <a:lumMod val="75000"/>
                  </a:schemeClr>
                </a:solidFill>
                <a:latin typeface="Arial Narrow" panose="020B0606020202030204" pitchFamily="34" charset="0"/>
                <a:cs typeface="Arial" panose="020B0604020202020204" pitchFamily="34" charset="0"/>
              </a:rPr>
              <a:t>Everyone</a:t>
            </a:r>
            <a:r>
              <a:rPr lang="fr-CA" sz="1400" b="1" dirty="0">
                <a:solidFill>
                  <a:schemeClr val="accent1">
                    <a:lumMod val="75000"/>
                  </a:schemeClr>
                </a:solidFill>
                <a:latin typeface="Arial Narrow" panose="020B0606020202030204" pitchFamily="34" charset="0"/>
                <a:cs typeface="Arial" panose="020B0604020202020204" pitchFamily="34" charset="0"/>
              </a:rPr>
              <a:t> </a:t>
            </a:r>
            <a:r>
              <a:rPr lang="fr-CA" sz="1400" b="1" dirty="0" err="1">
                <a:solidFill>
                  <a:schemeClr val="accent1">
                    <a:lumMod val="75000"/>
                  </a:schemeClr>
                </a:solidFill>
                <a:latin typeface="Arial Narrow" panose="020B0606020202030204" pitchFamily="34" charset="0"/>
                <a:cs typeface="Arial" panose="020B0604020202020204" pitchFamily="34" charset="0"/>
              </a:rPr>
              <a:t>wants</a:t>
            </a:r>
            <a:r>
              <a:rPr lang="fr-CA" sz="1400" b="1" dirty="0">
                <a:solidFill>
                  <a:schemeClr val="accent1">
                    <a:lumMod val="75000"/>
                  </a:schemeClr>
                </a:solidFill>
                <a:latin typeface="Arial Narrow" panose="020B0606020202030204" pitchFamily="34" charset="0"/>
                <a:cs typeface="Arial" panose="020B0604020202020204" pitchFamily="34" charset="0"/>
              </a:rPr>
              <a:t> to </a:t>
            </a:r>
            <a:r>
              <a:rPr lang="fr-CA" sz="1400" b="1" dirty="0" err="1">
                <a:solidFill>
                  <a:schemeClr val="accent1">
                    <a:lumMod val="75000"/>
                  </a:schemeClr>
                </a:solidFill>
                <a:latin typeface="Arial Narrow" panose="020B0606020202030204" pitchFamily="34" charset="0"/>
                <a:cs typeface="Arial" panose="020B0604020202020204" pitchFamily="34" charset="0"/>
              </a:rPr>
              <a:t>win</a:t>
            </a:r>
            <a:endParaRPr lang="fr-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4" name="TextBox 9"/>
          <p:cNvSpPr txBox="1"/>
          <p:nvPr/>
        </p:nvSpPr>
        <p:spPr>
          <a:xfrm>
            <a:off x="9292139" y="1944718"/>
            <a:ext cx="2254110" cy="307777"/>
          </a:xfrm>
          <a:prstGeom prst="rect">
            <a:avLst/>
          </a:prstGeom>
          <a:noFill/>
        </p:spPr>
        <p:txBody>
          <a:bodyPr wrap="square">
            <a:spAutoFit/>
          </a:bodyPr>
          <a:lstStyle/>
          <a:p>
            <a:pPr algn="r">
              <a:defRPr/>
            </a:pPr>
            <a:r>
              <a:rPr lang="fr-CA" sz="1400" b="1" dirty="0">
                <a:solidFill>
                  <a:schemeClr val="accent1">
                    <a:lumMod val="75000"/>
                  </a:schemeClr>
                </a:solidFill>
                <a:latin typeface="Arial Narrow" panose="020B0606020202030204" pitchFamily="34" charset="0"/>
                <a:cs typeface="Arial" panose="020B0604020202020204" pitchFamily="34" charset="0"/>
              </a:rPr>
              <a:t>Communication breakdown</a:t>
            </a:r>
            <a:endParaRPr lang="en-CA" sz="1400" b="1" dirty="0">
              <a:solidFill>
                <a:schemeClr val="accent1">
                  <a:lumMod val="75000"/>
                </a:schemeClr>
              </a:solidFill>
              <a:latin typeface="Arial Narrow" panose="020B0606020202030204" pitchFamily="34" charset="0"/>
              <a:cs typeface="Arial" panose="020B0604020202020204" pitchFamily="34" charset="0"/>
            </a:endParaRPr>
          </a:p>
        </p:txBody>
      </p:sp>
      <p:sp>
        <p:nvSpPr>
          <p:cNvPr id="25" name="ZoneTexte 24"/>
          <p:cNvSpPr txBox="1"/>
          <p:nvPr/>
        </p:nvSpPr>
        <p:spPr>
          <a:xfrm>
            <a:off x="147830" y="4492244"/>
            <a:ext cx="1347228" cy="300082"/>
          </a:xfrm>
          <a:prstGeom prst="rect">
            <a:avLst/>
          </a:prstGeom>
          <a:noFill/>
        </p:spPr>
        <p:txBody>
          <a:bodyPr wrap="none" rtlCol="0">
            <a:spAutoFit/>
          </a:bodyPr>
          <a:lstStyle/>
          <a:p>
            <a:pPr eaLnBrk="1" fontAlgn="auto" hangingPunct="1">
              <a:spcBef>
                <a:spcPts val="0"/>
              </a:spcBef>
              <a:spcAft>
                <a:spcPts val="0"/>
              </a:spcAft>
            </a:pPr>
            <a:r>
              <a:rPr lang="fr-CA" sz="1350" dirty="0" err="1">
                <a:solidFill>
                  <a:prstClr val="black"/>
                </a:solidFill>
                <a:latin typeface="Calibri" panose="020F0502020204030204"/>
              </a:rPr>
              <a:t>Problem</a:t>
            </a:r>
            <a:r>
              <a:rPr lang="fr-CA" sz="1350" dirty="0">
                <a:solidFill>
                  <a:prstClr val="black"/>
                </a:solidFill>
                <a:latin typeface="Calibri" panose="020F0502020204030204"/>
              </a:rPr>
              <a:t> </a:t>
            </a:r>
            <a:r>
              <a:rPr lang="fr-CA" sz="1350" dirty="0" err="1">
                <a:solidFill>
                  <a:prstClr val="black"/>
                </a:solidFill>
                <a:latin typeface="Calibri" panose="020F0502020204030204"/>
              </a:rPr>
              <a:t>solving</a:t>
            </a:r>
            <a:r>
              <a:rPr lang="fr-CA" sz="1350" dirty="0">
                <a:solidFill>
                  <a:prstClr val="black"/>
                </a:solidFill>
                <a:latin typeface="Calibri" panose="020F0502020204030204"/>
              </a:rPr>
              <a:t> </a:t>
            </a:r>
          </a:p>
        </p:txBody>
      </p:sp>
      <p:sp>
        <p:nvSpPr>
          <p:cNvPr id="26" name="ZoneTexte 25"/>
          <p:cNvSpPr txBox="1"/>
          <p:nvPr/>
        </p:nvSpPr>
        <p:spPr>
          <a:xfrm>
            <a:off x="947246" y="3638470"/>
            <a:ext cx="1069973" cy="300082"/>
          </a:xfrm>
          <a:prstGeom prst="rect">
            <a:avLst/>
          </a:prstGeom>
          <a:noFill/>
        </p:spPr>
        <p:txBody>
          <a:bodyPr wrap="none" rtlCol="0">
            <a:spAutoFit/>
          </a:bodyPr>
          <a:lstStyle/>
          <a:p>
            <a:pPr eaLnBrk="1" fontAlgn="auto" hangingPunct="1">
              <a:spcBef>
                <a:spcPts val="0"/>
              </a:spcBef>
              <a:spcAft>
                <a:spcPts val="0"/>
              </a:spcAft>
            </a:pPr>
            <a:r>
              <a:rPr lang="fr-CA" sz="1350" dirty="0" err="1">
                <a:solidFill>
                  <a:prstClr val="black"/>
                </a:solidFill>
                <a:latin typeface="Calibri" panose="020F0502020204030204"/>
              </a:rPr>
              <a:t>Negociation</a:t>
            </a:r>
            <a:r>
              <a:rPr lang="fr-CA" sz="1350" dirty="0">
                <a:solidFill>
                  <a:prstClr val="black"/>
                </a:solidFill>
                <a:latin typeface="Calibri" panose="020F0502020204030204"/>
              </a:rPr>
              <a:t> </a:t>
            </a:r>
          </a:p>
        </p:txBody>
      </p:sp>
      <p:sp>
        <p:nvSpPr>
          <p:cNvPr id="27" name="ZoneTexte 26"/>
          <p:cNvSpPr txBox="1"/>
          <p:nvPr/>
        </p:nvSpPr>
        <p:spPr>
          <a:xfrm>
            <a:off x="2141824" y="2718851"/>
            <a:ext cx="993798" cy="300082"/>
          </a:xfrm>
          <a:prstGeom prst="rect">
            <a:avLst/>
          </a:prstGeom>
          <a:noFill/>
        </p:spPr>
        <p:txBody>
          <a:bodyPr wrap="none" rtlCol="0">
            <a:spAutoFit/>
          </a:bodyPr>
          <a:lstStyle/>
          <a:p>
            <a:pPr eaLnBrk="1" fontAlgn="auto" hangingPunct="1">
              <a:spcBef>
                <a:spcPts val="0"/>
              </a:spcBef>
              <a:spcAft>
                <a:spcPts val="0"/>
              </a:spcAft>
            </a:pPr>
            <a:r>
              <a:rPr lang="fr-CA" sz="1350" dirty="0">
                <a:solidFill>
                  <a:prstClr val="black"/>
                </a:solidFill>
                <a:latin typeface="Calibri" panose="020F0502020204030204"/>
              </a:rPr>
              <a:t>Facilitation </a:t>
            </a:r>
          </a:p>
        </p:txBody>
      </p:sp>
      <p:sp>
        <p:nvSpPr>
          <p:cNvPr id="28" name="ZoneTexte 27"/>
          <p:cNvSpPr txBox="1"/>
          <p:nvPr/>
        </p:nvSpPr>
        <p:spPr>
          <a:xfrm>
            <a:off x="3291431" y="1944718"/>
            <a:ext cx="950901" cy="300082"/>
          </a:xfrm>
          <a:prstGeom prst="rect">
            <a:avLst/>
          </a:prstGeom>
          <a:noFill/>
        </p:spPr>
        <p:txBody>
          <a:bodyPr wrap="none" rtlCol="0">
            <a:spAutoFit/>
          </a:bodyPr>
          <a:lstStyle/>
          <a:p>
            <a:pPr eaLnBrk="1" fontAlgn="auto" hangingPunct="1">
              <a:spcBef>
                <a:spcPts val="0"/>
              </a:spcBef>
              <a:spcAft>
                <a:spcPts val="0"/>
              </a:spcAft>
            </a:pPr>
            <a:r>
              <a:rPr lang="fr-CA" sz="1350" dirty="0" err="1">
                <a:solidFill>
                  <a:prstClr val="black"/>
                </a:solidFill>
                <a:latin typeface="Calibri" panose="020F0502020204030204"/>
              </a:rPr>
              <a:t>Mediation</a:t>
            </a:r>
            <a:r>
              <a:rPr lang="fr-CA" sz="1350" dirty="0">
                <a:solidFill>
                  <a:prstClr val="black"/>
                </a:solidFill>
                <a:latin typeface="Calibri" panose="020F0502020204030204"/>
              </a:rPr>
              <a:t> </a:t>
            </a:r>
          </a:p>
        </p:txBody>
      </p:sp>
      <p:sp>
        <p:nvSpPr>
          <p:cNvPr id="29" name="ZoneTexte 28"/>
          <p:cNvSpPr txBox="1"/>
          <p:nvPr/>
        </p:nvSpPr>
        <p:spPr>
          <a:xfrm>
            <a:off x="5386893" y="988585"/>
            <a:ext cx="1599349" cy="300082"/>
          </a:xfrm>
          <a:prstGeom prst="rect">
            <a:avLst/>
          </a:prstGeom>
          <a:noFill/>
        </p:spPr>
        <p:txBody>
          <a:bodyPr wrap="none" rtlCol="0">
            <a:spAutoFit/>
          </a:bodyPr>
          <a:lstStyle/>
          <a:p>
            <a:pPr eaLnBrk="1" fontAlgn="auto" hangingPunct="1">
              <a:spcBef>
                <a:spcPts val="0"/>
              </a:spcBef>
              <a:spcAft>
                <a:spcPts val="0"/>
              </a:spcAft>
            </a:pPr>
            <a:r>
              <a:rPr lang="fr-CA" sz="1350" dirty="0">
                <a:solidFill>
                  <a:prstClr val="black"/>
                </a:solidFill>
                <a:latin typeface="Calibri" panose="020F0502020204030204"/>
              </a:rPr>
              <a:t>Arbitration (</a:t>
            </a:r>
            <a:r>
              <a:rPr lang="fr-CA" sz="1350" dirty="0" err="1">
                <a:solidFill>
                  <a:prstClr val="black"/>
                </a:solidFill>
                <a:latin typeface="Calibri" panose="020F0502020204030204"/>
              </a:rPr>
              <a:t>formal</a:t>
            </a:r>
            <a:r>
              <a:rPr lang="fr-CA" sz="1350" dirty="0">
                <a:solidFill>
                  <a:prstClr val="black"/>
                </a:solidFill>
                <a:latin typeface="Calibri" panose="020F0502020204030204"/>
              </a:rPr>
              <a:t>) </a:t>
            </a:r>
          </a:p>
        </p:txBody>
      </p:sp>
      <p:sp>
        <p:nvSpPr>
          <p:cNvPr id="30" name="ZoneTexte 29">
            <a:extLst>
              <a:ext uri="{FF2B5EF4-FFF2-40B4-BE49-F238E27FC236}">
                <a16:creationId xmlns:a16="http://schemas.microsoft.com/office/drawing/2014/main" id="{A05FFE2C-4559-42D6-AB15-6C82FA00E8E1}"/>
              </a:ext>
            </a:extLst>
          </p:cNvPr>
          <p:cNvSpPr txBox="1"/>
          <p:nvPr/>
        </p:nvSpPr>
        <p:spPr>
          <a:xfrm>
            <a:off x="4155725" y="1441994"/>
            <a:ext cx="1055097" cy="300082"/>
          </a:xfrm>
          <a:prstGeom prst="rect">
            <a:avLst/>
          </a:prstGeom>
          <a:noFill/>
        </p:spPr>
        <p:txBody>
          <a:bodyPr wrap="none" rtlCol="0">
            <a:spAutoFit/>
          </a:bodyPr>
          <a:lstStyle/>
          <a:p>
            <a:pPr eaLnBrk="1" fontAlgn="auto" hangingPunct="1">
              <a:spcBef>
                <a:spcPts val="0"/>
              </a:spcBef>
              <a:spcAft>
                <a:spcPts val="0"/>
              </a:spcAft>
            </a:pPr>
            <a:r>
              <a:rPr lang="fr-CA" sz="1350" dirty="0">
                <a:solidFill>
                  <a:prstClr val="black"/>
                </a:solidFill>
                <a:latin typeface="Calibri" panose="020F0502020204030204"/>
              </a:rPr>
              <a:t>Conciliation </a:t>
            </a:r>
          </a:p>
        </p:txBody>
      </p:sp>
    </p:spTree>
    <p:extLst>
      <p:ext uri="{BB962C8B-B14F-4D97-AF65-F5344CB8AC3E}">
        <p14:creationId xmlns:p14="http://schemas.microsoft.com/office/powerpoint/2010/main" val="31528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BF56682-B612-DD74-7554-40C3751F7196}"/>
              </a:ext>
            </a:extLst>
          </p:cNvPr>
          <p:cNvSpPr>
            <a:spLocks noGrp="1"/>
          </p:cNvSpPr>
          <p:nvPr>
            <p:ph type="title"/>
            <p:custDataLst>
              <p:tags r:id="rId1"/>
            </p:custDataLst>
          </p:nvPr>
        </p:nvSpPr>
        <p:spPr>
          <a:xfrm>
            <a:off x="2020887" y="-26628"/>
            <a:ext cx="7235825" cy="998537"/>
          </a:xfrm>
        </p:spPr>
        <p:txBody>
          <a:bodyPr>
            <a:normAutofit/>
          </a:bodyPr>
          <a:lstStyle/>
          <a:p>
            <a:pPr>
              <a:defRPr/>
            </a:pPr>
            <a:r>
              <a:rPr lang="fr-CA" altLang="en-US" sz="2400" kern="1200" dirty="0"/>
              <a:t>5 modes of handling </a:t>
            </a:r>
            <a:r>
              <a:rPr lang="fr-CA" altLang="en-US" sz="2400" kern="1200" dirty="0" err="1"/>
              <a:t>conflict</a:t>
            </a:r>
            <a:endParaRPr lang="fr-CA" altLang="en-US" sz="2400" kern="1200" dirty="0"/>
          </a:p>
        </p:txBody>
      </p:sp>
      <p:cxnSp>
        <p:nvCxnSpPr>
          <p:cNvPr id="5" name="Straight Arrow Connector 4">
            <a:extLst>
              <a:ext uri="{FF2B5EF4-FFF2-40B4-BE49-F238E27FC236}">
                <a16:creationId xmlns:a16="http://schemas.microsoft.com/office/drawing/2014/main" id="{9BD971A5-0344-2432-B42D-6BED6EDC40F6}"/>
              </a:ext>
            </a:extLst>
          </p:cNvPr>
          <p:cNvCxnSpPr/>
          <p:nvPr>
            <p:custDataLst>
              <p:tags r:id="rId2"/>
            </p:custDataLst>
          </p:nvPr>
        </p:nvCxnSpPr>
        <p:spPr>
          <a:xfrm flipV="1">
            <a:off x="3863975" y="1412876"/>
            <a:ext cx="0" cy="342741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1D04BE3-71B6-F841-6BA0-BAD092C1438C}"/>
              </a:ext>
            </a:extLst>
          </p:cNvPr>
          <p:cNvCxnSpPr/>
          <p:nvPr>
            <p:custDataLst>
              <p:tags r:id="rId3"/>
            </p:custDataLst>
          </p:nvPr>
        </p:nvCxnSpPr>
        <p:spPr>
          <a:xfrm>
            <a:off x="3863975" y="4840288"/>
            <a:ext cx="446405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AD25B00-33E7-D7B0-4230-6BDC0EDD6069}"/>
              </a:ext>
            </a:extLst>
          </p:cNvPr>
          <p:cNvSpPr txBox="1"/>
          <p:nvPr>
            <p:custDataLst>
              <p:tags r:id="rId4"/>
            </p:custDataLst>
          </p:nvPr>
        </p:nvSpPr>
        <p:spPr>
          <a:xfrm rot="5400000">
            <a:off x="2403992" y="2409147"/>
            <a:ext cx="769441" cy="1535651"/>
          </a:xfrm>
          <a:prstGeom prst="rect">
            <a:avLst/>
          </a:prstGeom>
          <a:noFill/>
        </p:spPr>
        <p:txBody>
          <a:bodyPr vert="vert270" wrap="square" anchor="b">
            <a:spAutoFit/>
          </a:bodyPr>
          <a:lstStyle/>
          <a:p>
            <a:pPr>
              <a:defRPr/>
            </a:pPr>
            <a:r>
              <a:rPr lang="fr-CA" sz="1400" b="1" dirty="0" err="1">
                <a:solidFill>
                  <a:srgbClr val="0070C0"/>
                </a:solidFill>
              </a:rPr>
              <a:t>Interests</a:t>
            </a:r>
            <a:endParaRPr lang="fr-CA" sz="1400" b="1" dirty="0">
              <a:solidFill>
                <a:srgbClr val="0070C0"/>
              </a:solidFill>
            </a:endParaRPr>
          </a:p>
          <a:p>
            <a:pPr>
              <a:defRPr/>
            </a:pPr>
            <a:r>
              <a:rPr lang="fr-CA" sz="1200" dirty="0" err="1">
                <a:solidFill>
                  <a:srgbClr val="0070C0"/>
                </a:solidFill>
              </a:rPr>
              <a:t>Concern</a:t>
            </a:r>
            <a:r>
              <a:rPr lang="fr-CA" sz="1200" dirty="0">
                <a:solidFill>
                  <a:srgbClr val="0070C0"/>
                </a:solidFill>
              </a:rPr>
              <a:t> for </a:t>
            </a:r>
            <a:r>
              <a:rPr lang="fr-CA" sz="1200" dirty="0" err="1">
                <a:solidFill>
                  <a:srgbClr val="0070C0"/>
                </a:solidFill>
              </a:rPr>
              <a:t>own</a:t>
            </a:r>
            <a:r>
              <a:rPr lang="fr-CA" sz="1200" dirty="0">
                <a:solidFill>
                  <a:srgbClr val="0070C0"/>
                </a:solidFill>
              </a:rPr>
              <a:t> goals/</a:t>
            </a:r>
            <a:r>
              <a:rPr lang="fr-CA" sz="1200" dirty="0" err="1">
                <a:solidFill>
                  <a:srgbClr val="0070C0"/>
                </a:solidFill>
              </a:rPr>
              <a:t>needs</a:t>
            </a:r>
            <a:endParaRPr lang="fr-CA" sz="1200" dirty="0">
              <a:solidFill>
                <a:srgbClr val="0070C0"/>
              </a:solidFill>
            </a:endParaRPr>
          </a:p>
        </p:txBody>
      </p:sp>
      <p:sp>
        <p:nvSpPr>
          <p:cNvPr id="31750" name="TextBox 9">
            <a:extLst>
              <a:ext uri="{FF2B5EF4-FFF2-40B4-BE49-F238E27FC236}">
                <a16:creationId xmlns:a16="http://schemas.microsoft.com/office/drawing/2014/main" id="{3601B91B-15F2-350D-6FFF-431BBF46EE5A}"/>
              </a:ext>
            </a:extLst>
          </p:cNvPr>
          <p:cNvSpPr txBox="1">
            <a:spLocks noChangeArrowheads="1"/>
          </p:cNvSpPr>
          <p:nvPr>
            <p:custDataLst>
              <p:tags r:id="rId5"/>
            </p:custDataLst>
          </p:nvPr>
        </p:nvSpPr>
        <p:spPr bwMode="auto">
          <a:xfrm>
            <a:off x="2722563" y="1452563"/>
            <a:ext cx="1008062"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fr-CA" altLang="en-US" sz="2000" dirty="0">
                <a:latin typeface="+mn-lt"/>
              </a:rPr>
              <a:t>High</a:t>
            </a:r>
          </a:p>
        </p:txBody>
      </p:sp>
      <p:sp>
        <p:nvSpPr>
          <p:cNvPr id="31751" name="TextBox 10">
            <a:extLst>
              <a:ext uri="{FF2B5EF4-FFF2-40B4-BE49-F238E27FC236}">
                <a16:creationId xmlns:a16="http://schemas.microsoft.com/office/drawing/2014/main" id="{B0451AAB-49CE-1A5D-5ACA-0627CA354620}"/>
              </a:ext>
            </a:extLst>
          </p:cNvPr>
          <p:cNvSpPr txBox="1">
            <a:spLocks noChangeArrowheads="1"/>
          </p:cNvSpPr>
          <p:nvPr>
            <p:custDataLst>
              <p:tags r:id="rId6"/>
            </p:custDataLst>
          </p:nvPr>
        </p:nvSpPr>
        <p:spPr bwMode="auto">
          <a:xfrm>
            <a:off x="2741614" y="4897438"/>
            <a:ext cx="1368425"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fr-CA" altLang="en-US" sz="2000">
                <a:latin typeface="+mn-lt"/>
              </a:rPr>
              <a:t>Low</a:t>
            </a:r>
          </a:p>
        </p:txBody>
      </p:sp>
      <p:sp>
        <p:nvSpPr>
          <p:cNvPr id="31752" name="TextBox 12">
            <a:extLst>
              <a:ext uri="{FF2B5EF4-FFF2-40B4-BE49-F238E27FC236}">
                <a16:creationId xmlns:a16="http://schemas.microsoft.com/office/drawing/2014/main" id="{61845F7F-62FC-7393-9FA8-5A651B104253}"/>
              </a:ext>
            </a:extLst>
          </p:cNvPr>
          <p:cNvSpPr txBox="1">
            <a:spLocks noChangeArrowheads="1"/>
          </p:cNvSpPr>
          <p:nvPr>
            <p:custDataLst>
              <p:tags r:id="rId7"/>
            </p:custDataLst>
          </p:nvPr>
        </p:nvSpPr>
        <p:spPr bwMode="auto">
          <a:xfrm>
            <a:off x="8252443" y="4942441"/>
            <a:ext cx="865187" cy="4000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fr-CA" altLang="en-US" sz="2000" dirty="0">
                <a:latin typeface="+mn-lt"/>
              </a:rPr>
              <a:t>High</a:t>
            </a:r>
          </a:p>
        </p:txBody>
      </p:sp>
      <p:sp>
        <p:nvSpPr>
          <p:cNvPr id="17417" name="TextBox 13">
            <a:extLst>
              <a:ext uri="{FF2B5EF4-FFF2-40B4-BE49-F238E27FC236}">
                <a16:creationId xmlns:a16="http://schemas.microsoft.com/office/drawing/2014/main" id="{9299C83A-F53F-4816-7797-C466D6D69269}"/>
              </a:ext>
            </a:extLst>
          </p:cNvPr>
          <p:cNvSpPr txBox="1">
            <a:spLocks noChangeArrowheads="1"/>
          </p:cNvSpPr>
          <p:nvPr>
            <p:custDataLst>
              <p:tags r:id="rId8"/>
            </p:custDataLst>
          </p:nvPr>
        </p:nvSpPr>
        <p:spPr bwMode="auto">
          <a:xfrm>
            <a:off x="4243389" y="4838701"/>
            <a:ext cx="40846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1400" b="1" dirty="0">
                <a:solidFill>
                  <a:srgbClr val="0070C0"/>
                </a:solidFill>
                <a:latin typeface="+mn-lt"/>
              </a:rPr>
              <a:t>Relationship</a:t>
            </a:r>
          </a:p>
          <a:p>
            <a:pPr>
              <a:spcBef>
                <a:spcPct val="0"/>
              </a:spcBef>
              <a:buFontTx/>
              <a:buNone/>
            </a:pPr>
            <a:r>
              <a:rPr lang="fr-CA" altLang="en-US" sz="1200" dirty="0" err="1">
                <a:solidFill>
                  <a:srgbClr val="0070C0"/>
                </a:solidFill>
                <a:latin typeface="+mn-lt"/>
              </a:rPr>
              <a:t>Concern</a:t>
            </a:r>
            <a:r>
              <a:rPr lang="fr-CA" altLang="en-US" sz="1200" dirty="0">
                <a:solidFill>
                  <a:srgbClr val="0070C0"/>
                </a:solidFill>
                <a:latin typeface="+mn-lt"/>
              </a:rPr>
              <a:t> for the </a:t>
            </a:r>
            <a:r>
              <a:rPr lang="fr-CA" altLang="en-US" sz="1200" dirty="0" err="1">
                <a:solidFill>
                  <a:srgbClr val="0070C0"/>
                </a:solidFill>
                <a:latin typeface="+mn-lt"/>
              </a:rPr>
              <a:t>relationship</a:t>
            </a:r>
            <a:r>
              <a:rPr lang="fr-CA" altLang="en-US" sz="1200" dirty="0">
                <a:solidFill>
                  <a:srgbClr val="0070C0"/>
                </a:solidFill>
                <a:latin typeface="+mn-lt"/>
              </a:rPr>
              <a:t>/</a:t>
            </a:r>
            <a:r>
              <a:rPr lang="fr-CA" altLang="en-US" sz="1200" dirty="0" err="1">
                <a:solidFill>
                  <a:srgbClr val="0070C0"/>
                </a:solidFill>
                <a:latin typeface="+mn-lt"/>
              </a:rPr>
              <a:t>empathy</a:t>
            </a:r>
            <a:r>
              <a:rPr lang="fr-CA" altLang="en-US" sz="1200" dirty="0">
                <a:solidFill>
                  <a:srgbClr val="0070C0"/>
                </a:solidFill>
                <a:latin typeface="+mn-lt"/>
              </a:rPr>
              <a:t>/</a:t>
            </a:r>
            <a:r>
              <a:rPr lang="fr-CA" altLang="en-US" sz="1200" dirty="0" err="1">
                <a:solidFill>
                  <a:srgbClr val="0070C0"/>
                </a:solidFill>
                <a:latin typeface="+mn-lt"/>
              </a:rPr>
              <a:t>needs</a:t>
            </a:r>
            <a:r>
              <a:rPr lang="fr-CA" altLang="en-US" sz="1200" dirty="0">
                <a:solidFill>
                  <a:srgbClr val="0070C0"/>
                </a:solidFill>
                <a:latin typeface="+mn-lt"/>
              </a:rPr>
              <a:t> of </a:t>
            </a:r>
            <a:r>
              <a:rPr lang="fr-CA" altLang="en-US" sz="1200" dirty="0" err="1">
                <a:solidFill>
                  <a:srgbClr val="0070C0"/>
                </a:solidFill>
                <a:latin typeface="+mn-lt"/>
              </a:rPr>
              <a:t>others</a:t>
            </a:r>
            <a:endParaRPr lang="fr-CA" altLang="en-US" sz="1200" dirty="0">
              <a:solidFill>
                <a:srgbClr val="0070C0"/>
              </a:solidFill>
              <a:latin typeface="+mn-lt"/>
            </a:endParaRPr>
          </a:p>
        </p:txBody>
      </p:sp>
      <p:sp>
        <p:nvSpPr>
          <p:cNvPr id="31754" name="TextBox 15">
            <a:extLst>
              <a:ext uri="{FF2B5EF4-FFF2-40B4-BE49-F238E27FC236}">
                <a16:creationId xmlns:a16="http://schemas.microsoft.com/office/drawing/2014/main" id="{A4C787BC-A5B4-9037-4497-B79CD8D183C3}"/>
              </a:ext>
            </a:extLst>
          </p:cNvPr>
          <p:cNvSpPr txBox="1">
            <a:spLocks noChangeArrowheads="1"/>
          </p:cNvSpPr>
          <p:nvPr>
            <p:custDataLst>
              <p:tags r:id="rId9"/>
            </p:custDataLst>
          </p:nvPr>
        </p:nvSpPr>
        <p:spPr bwMode="auto">
          <a:xfrm>
            <a:off x="3997326" y="1804552"/>
            <a:ext cx="1944687" cy="615553"/>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fr-CA" altLang="en-US" sz="2000" b="1" dirty="0" err="1">
                <a:latin typeface="Times New Roman" panose="02020603050405020304" pitchFamily="18" charset="0"/>
                <a:cs typeface="Times New Roman" panose="02020603050405020304" pitchFamily="18" charset="0"/>
              </a:rPr>
              <a:t>Competition</a:t>
            </a:r>
            <a:endParaRPr lang="fr-CA" altLang="en-US" sz="2000" b="1" dirty="0">
              <a:latin typeface="Times New Roman" panose="02020603050405020304" pitchFamily="18" charset="0"/>
              <a:cs typeface="Times New Roman" panose="02020603050405020304" pitchFamily="18" charset="0"/>
            </a:endParaRPr>
          </a:p>
          <a:p>
            <a:pPr>
              <a:spcBef>
                <a:spcPct val="0"/>
              </a:spcBef>
              <a:buFontTx/>
              <a:buNone/>
              <a:defRPr/>
            </a:pPr>
            <a:r>
              <a:rPr lang="fr-CA" altLang="en-US" sz="1400" b="1">
                <a:latin typeface="Times New Roman" panose="02020603050405020304" pitchFamily="18" charset="0"/>
                <a:cs typeface="Times New Roman" panose="02020603050405020304" pitchFamily="18" charset="0"/>
              </a:rPr>
              <a:t>     (</a:t>
            </a:r>
            <a:r>
              <a:rPr lang="fr-CA" altLang="en-US" sz="1400" b="1" dirty="0">
                <a:latin typeface="Times New Roman" panose="02020603050405020304" pitchFamily="18" charset="0"/>
                <a:cs typeface="Times New Roman" panose="02020603050405020304" pitchFamily="18" charset="0"/>
              </a:rPr>
              <a:t>dominant)</a:t>
            </a:r>
          </a:p>
        </p:txBody>
      </p:sp>
      <p:sp>
        <p:nvSpPr>
          <p:cNvPr id="17419" name="TextBox 16">
            <a:extLst>
              <a:ext uri="{FF2B5EF4-FFF2-40B4-BE49-F238E27FC236}">
                <a16:creationId xmlns:a16="http://schemas.microsoft.com/office/drawing/2014/main" id="{6537B020-0290-1BED-2790-A1150FD2743C}"/>
              </a:ext>
            </a:extLst>
          </p:cNvPr>
          <p:cNvSpPr txBox="1">
            <a:spLocks noChangeArrowheads="1"/>
          </p:cNvSpPr>
          <p:nvPr>
            <p:custDataLst>
              <p:tags r:id="rId10"/>
            </p:custDataLst>
          </p:nvPr>
        </p:nvSpPr>
        <p:spPr bwMode="auto">
          <a:xfrm>
            <a:off x="4127500" y="3778250"/>
            <a:ext cx="1511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2000" b="1" dirty="0" err="1">
                <a:latin typeface="Times New Roman" panose="02020603050405020304" pitchFamily="18" charset="0"/>
              </a:rPr>
              <a:t>Avoidance</a:t>
            </a:r>
            <a:endParaRPr lang="fr-CA" altLang="en-US" sz="2000" b="1" dirty="0">
              <a:latin typeface="Times New Roman" panose="02020603050405020304" pitchFamily="18" charset="0"/>
            </a:endParaRPr>
          </a:p>
        </p:txBody>
      </p:sp>
      <p:sp>
        <p:nvSpPr>
          <p:cNvPr id="17420" name="TextBox 17">
            <a:extLst>
              <a:ext uri="{FF2B5EF4-FFF2-40B4-BE49-F238E27FC236}">
                <a16:creationId xmlns:a16="http://schemas.microsoft.com/office/drawing/2014/main" id="{13F32FB8-18A9-A7C7-5892-A426DF6994B6}"/>
              </a:ext>
            </a:extLst>
          </p:cNvPr>
          <p:cNvSpPr txBox="1">
            <a:spLocks noChangeArrowheads="1"/>
          </p:cNvSpPr>
          <p:nvPr>
            <p:custDataLst>
              <p:tags r:id="rId11"/>
            </p:custDataLst>
          </p:nvPr>
        </p:nvSpPr>
        <p:spPr bwMode="auto">
          <a:xfrm>
            <a:off x="6502400" y="1814513"/>
            <a:ext cx="1943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2000" b="1" dirty="0">
                <a:latin typeface="Times New Roman" panose="02020603050405020304" pitchFamily="18" charset="0"/>
              </a:rPr>
              <a:t>Collaboration</a:t>
            </a:r>
          </a:p>
        </p:txBody>
      </p:sp>
      <p:sp>
        <p:nvSpPr>
          <p:cNvPr id="17421" name="TextBox 18">
            <a:extLst>
              <a:ext uri="{FF2B5EF4-FFF2-40B4-BE49-F238E27FC236}">
                <a16:creationId xmlns:a16="http://schemas.microsoft.com/office/drawing/2014/main" id="{2A15FF28-7365-A53C-D9C8-EF6D1F4C3E2E}"/>
              </a:ext>
            </a:extLst>
          </p:cNvPr>
          <p:cNvSpPr txBox="1">
            <a:spLocks noChangeArrowheads="1"/>
          </p:cNvSpPr>
          <p:nvPr>
            <p:custDataLst>
              <p:tags r:id="rId12"/>
            </p:custDataLst>
          </p:nvPr>
        </p:nvSpPr>
        <p:spPr bwMode="auto">
          <a:xfrm>
            <a:off x="6502400" y="3773488"/>
            <a:ext cx="237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2000" b="1">
                <a:latin typeface="Times New Roman" panose="02020603050405020304" pitchFamily="18" charset="0"/>
              </a:rPr>
              <a:t>Accomodation</a:t>
            </a:r>
          </a:p>
        </p:txBody>
      </p:sp>
      <p:sp>
        <p:nvSpPr>
          <p:cNvPr id="17422" name="TextBox 19">
            <a:extLst>
              <a:ext uri="{FF2B5EF4-FFF2-40B4-BE49-F238E27FC236}">
                <a16:creationId xmlns:a16="http://schemas.microsoft.com/office/drawing/2014/main" id="{5DE8E2E1-688A-6516-266C-558AB19B62DD}"/>
              </a:ext>
            </a:extLst>
          </p:cNvPr>
          <p:cNvSpPr txBox="1">
            <a:spLocks noChangeArrowheads="1"/>
          </p:cNvSpPr>
          <p:nvPr>
            <p:custDataLst>
              <p:tags r:id="rId13"/>
            </p:custDataLst>
          </p:nvPr>
        </p:nvSpPr>
        <p:spPr bwMode="auto">
          <a:xfrm>
            <a:off x="5240338" y="2836387"/>
            <a:ext cx="2233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2000" b="1" dirty="0">
                <a:latin typeface="Times New Roman" panose="02020603050405020304" pitchFamily="18" charset="0"/>
              </a:rPr>
              <a:t>Compromise</a:t>
            </a:r>
          </a:p>
        </p:txBody>
      </p:sp>
      <p:sp>
        <p:nvSpPr>
          <p:cNvPr id="31759" name="Rectangle 3">
            <a:extLst>
              <a:ext uri="{FF2B5EF4-FFF2-40B4-BE49-F238E27FC236}">
                <a16:creationId xmlns:a16="http://schemas.microsoft.com/office/drawing/2014/main" id="{301E2D7B-FB0E-D42C-50F7-3468251D4BDC}"/>
              </a:ext>
            </a:extLst>
          </p:cNvPr>
          <p:cNvSpPr>
            <a:spLocks noChangeArrowheads="1"/>
          </p:cNvSpPr>
          <p:nvPr>
            <p:custDataLst>
              <p:tags r:id="rId14"/>
            </p:custDataLst>
          </p:nvPr>
        </p:nvSpPr>
        <p:spPr bwMode="auto">
          <a:xfrm>
            <a:off x="9964848" y="4739799"/>
            <a:ext cx="2227152" cy="52322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defRPr/>
            </a:pPr>
            <a:r>
              <a:rPr lang="fr-CA" altLang="en-US" sz="1400" dirty="0">
                <a:latin typeface="+mn-lt"/>
              </a:rPr>
              <a:t>Sources: Thomas et </a:t>
            </a:r>
            <a:r>
              <a:rPr lang="fr-CA" altLang="en-US" sz="1400" dirty="0" err="1">
                <a:latin typeface="+mn-lt"/>
              </a:rPr>
              <a:t>Kilmann</a:t>
            </a:r>
            <a:r>
              <a:rPr lang="fr-CA" altLang="en-US" sz="1400" dirty="0">
                <a:latin typeface="+mn-lt"/>
              </a:rPr>
              <a:t>, 1974</a:t>
            </a:r>
            <a:r>
              <a:rPr lang="fr-CA" altLang="en-US" sz="1100" dirty="0">
                <a:solidFill>
                  <a:srgbClr val="002060"/>
                </a:solidFill>
                <a:latin typeface="Arial Narrow" panose="020B0606020202030204" pitchFamily="34" charset="0"/>
              </a:rPr>
              <a:t>.</a:t>
            </a:r>
            <a:endParaRPr lang="en-CA" altLang="en-US" sz="1100" dirty="0">
              <a:latin typeface="Times New Roman" panose="02020603050405020304" pitchFamily="18" charset="0"/>
            </a:endParaRPr>
          </a:p>
        </p:txBody>
      </p:sp>
      <p:sp>
        <p:nvSpPr>
          <p:cNvPr id="2" name="TextBox 13">
            <a:extLst>
              <a:ext uri="{FF2B5EF4-FFF2-40B4-BE49-F238E27FC236}">
                <a16:creationId xmlns:a16="http://schemas.microsoft.com/office/drawing/2014/main" id="{697AEDA3-3957-58FA-B9FD-1A9E37CE620D}"/>
              </a:ext>
            </a:extLst>
          </p:cNvPr>
          <p:cNvSpPr txBox="1">
            <a:spLocks noChangeArrowheads="1"/>
          </p:cNvSpPr>
          <p:nvPr>
            <p:custDataLst>
              <p:tags r:id="rId15"/>
            </p:custDataLst>
          </p:nvPr>
        </p:nvSpPr>
        <p:spPr bwMode="auto">
          <a:xfrm>
            <a:off x="9443313" y="1278722"/>
            <a:ext cx="22320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1400" b="1" dirty="0">
                <a:solidFill>
                  <a:schemeClr val="accent2">
                    <a:lumMod val="75000"/>
                  </a:schemeClr>
                </a:solidFill>
                <a:latin typeface="Arial Narrow" panose="020B0606020202030204" pitchFamily="34" charset="0"/>
              </a:rPr>
              <a:t>Collaboration </a:t>
            </a:r>
            <a:r>
              <a:rPr lang="fr-CA" altLang="en-US" sz="1400" b="1" dirty="0" err="1">
                <a:solidFill>
                  <a:schemeClr val="accent2">
                    <a:lumMod val="75000"/>
                  </a:schemeClr>
                </a:solidFill>
                <a:latin typeface="Arial Narrow" panose="020B0606020202030204" pitchFamily="34" charset="0"/>
              </a:rPr>
              <a:t>requires</a:t>
            </a:r>
            <a:r>
              <a:rPr lang="fr-CA" altLang="en-US" sz="1400" b="1" dirty="0">
                <a:solidFill>
                  <a:schemeClr val="accent2">
                    <a:lumMod val="75000"/>
                  </a:schemeClr>
                </a:solidFill>
                <a:latin typeface="Arial Narrow" panose="020B0606020202030204" pitchFamily="34" charset="0"/>
              </a:rPr>
              <a:t> dialogue and </a:t>
            </a:r>
            <a:r>
              <a:rPr lang="fr-CA" altLang="en-US" sz="1400" b="1" dirty="0" err="1">
                <a:solidFill>
                  <a:schemeClr val="accent2">
                    <a:lumMod val="75000"/>
                  </a:schemeClr>
                </a:solidFill>
                <a:latin typeface="Arial Narrow" panose="020B0606020202030204" pitchFamily="34" charset="0"/>
              </a:rPr>
              <a:t>mutual</a:t>
            </a:r>
            <a:r>
              <a:rPr lang="fr-CA" altLang="en-US" sz="1400" b="1" dirty="0">
                <a:solidFill>
                  <a:schemeClr val="accent2">
                    <a:lumMod val="75000"/>
                  </a:schemeClr>
                </a:solidFill>
                <a:latin typeface="Arial Narrow" panose="020B0606020202030204" pitchFamily="34" charset="0"/>
              </a:rPr>
              <a:t> </a:t>
            </a:r>
            <a:r>
              <a:rPr lang="fr-CA" altLang="en-US" sz="1400" b="1" dirty="0" err="1">
                <a:solidFill>
                  <a:schemeClr val="accent2">
                    <a:lumMod val="75000"/>
                  </a:schemeClr>
                </a:solidFill>
                <a:latin typeface="Arial Narrow" panose="020B0606020202030204" pitchFamily="34" charset="0"/>
              </a:rPr>
              <a:t>needs</a:t>
            </a:r>
            <a:r>
              <a:rPr lang="fr-CA" altLang="en-US" sz="1400" b="1" dirty="0">
                <a:solidFill>
                  <a:schemeClr val="accent2">
                    <a:lumMod val="75000"/>
                  </a:schemeClr>
                </a:solidFill>
                <a:latin typeface="Arial Narrow" panose="020B0606020202030204" pitchFamily="34" charset="0"/>
              </a:rPr>
              <a:t> and </a:t>
            </a:r>
            <a:r>
              <a:rPr lang="fr-CA" altLang="en-US" sz="1400" b="1" dirty="0" err="1">
                <a:solidFill>
                  <a:schemeClr val="accent2">
                    <a:lumMod val="75000"/>
                  </a:schemeClr>
                </a:solidFill>
                <a:latin typeface="Arial Narrow" panose="020B0606020202030204" pitchFamily="34" charset="0"/>
              </a:rPr>
              <a:t>interests</a:t>
            </a:r>
            <a:r>
              <a:rPr lang="fr-CA" altLang="en-US" sz="1400" b="1" dirty="0">
                <a:solidFill>
                  <a:schemeClr val="accent2">
                    <a:lumMod val="75000"/>
                  </a:schemeClr>
                </a:solidFill>
                <a:latin typeface="Arial Narrow" panose="020B0606020202030204" pitchFamily="34" charset="0"/>
              </a:rPr>
              <a:t> to </a:t>
            </a:r>
            <a:r>
              <a:rPr lang="fr-CA" altLang="en-US" sz="1400" b="1" dirty="0" err="1">
                <a:solidFill>
                  <a:schemeClr val="accent2">
                    <a:lumMod val="75000"/>
                  </a:schemeClr>
                </a:solidFill>
                <a:latin typeface="Arial Narrow" panose="020B0606020202030204" pitchFamily="34" charset="0"/>
              </a:rPr>
              <a:t>be</a:t>
            </a:r>
            <a:r>
              <a:rPr lang="fr-CA" altLang="en-US" sz="1400" b="1" dirty="0">
                <a:solidFill>
                  <a:schemeClr val="accent2">
                    <a:lumMod val="75000"/>
                  </a:schemeClr>
                </a:solidFill>
                <a:latin typeface="Arial Narrow" panose="020B0606020202030204" pitchFamily="34" charset="0"/>
              </a:rPr>
              <a:t> </a:t>
            </a:r>
            <a:r>
              <a:rPr lang="fr-CA" altLang="en-US" sz="1400" b="1" dirty="0" err="1">
                <a:solidFill>
                  <a:schemeClr val="accent2">
                    <a:lumMod val="75000"/>
                  </a:schemeClr>
                </a:solidFill>
                <a:latin typeface="Arial Narrow" panose="020B0606020202030204" pitchFamily="34" charset="0"/>
              </a:rPr>
              <a:t>taken</a:t>
            </a:r>
            <a:r>
              <a:rPr lang="fr-CA" altLang="en-US" sz="1400" b="1" dirty="0">
                <a:solidFill>
                  <a:schemeClr val="accent2">
                    <a:lumMod val="75000"/>
                  </a:schemeClr>
                </a:solidFill>
                <a:latin typeface="Arial Narrow" panose="020B0606020202030204" pitchFamily="34" charset="0"/>
              </a:rPr>
              <a:t> </a:t>
            </a:r>
            <a:r>
              <a:rPr lang="fr-CA" altLang="en-US" sz="1400" b="1" dirty="0" err="1">
                <a:solidFill>
                  <a:schemeClr val="accent2">
                    <a:lumMod val="75000"/>
                  </a:schemeClr>
                </a:solidFill>
                <a:latin typeface="Arial Narrow" panose="020B0606020202030204" pitchFamily="34" charset="0"/>
              </a:rPr>
              <a:t>into</a:t>
            </a:r>
            <a:r>
              <a:rPr lang="fr-CA" altLang="en-US" sz="1400" b="1" dirty="0">
                <a:solidFill>
                  <a:schemeClr val="accent2">
                    <a:lumMod val="75000"/>
                  </a:schemeClr>
                </a:solidFill>
                <a:latin typeface="Arial Narrow" panose="020B0606020202030204" pitchFamily="34" charset="0"/>
              </a:rPr>
              <a:t> </a:t>
            </a:r>
            <a:r>
              <a:rPr lang="fr-CA" altLang="en-US" sz="1400" b="1" dirty="0" err="1">
                <a:solidFill>
                  <a:schemeClr val="accent2">
                    <a:lumMod val="75000"/>
                  </a:schemeClr>
                </a:solidFill>
                <a:latin typeface="Arial Narrow" panose="020B0606020202030204" pitchFamily="34" charset="0"/>
              </a:rPr>
              <a:t>account</a:t>
            </a:r>
            <a:endParaRPr lang="fr-CA" altLang="en-US" sz="1400" b="1" dirty="0">
              <a:solidFill>
                <a:schemeClr val="accent2">
                  <a:lumMod val="75000"/>
                </a:schemeClr>
              </a:solidFill>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p:bldP spid="17419" grpId="0"/>
      <p:bldP spid="17420" grpId="0"/>
      <p:bldP spid="17421" grpId="0"/>
      <p:bldP spid="1742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440562D-800A-4363-BE19-5CE8AF2C4692}"/>
              </a:ext>
            </a:extLst>
          </p:cNvPr>
          <p:cNvSpPr txBox="1"/>
          <p:nvPr/>
        </p:nvSpPr>
        <p:spPr>
          <a:xfrm>
            <a:off x="771276" y="650290"/>
            <a:ext cx="10583187" cy="4893647"/>
          </a:xfrm>
          <a:prstGeom prst="rect">
            <a:avLst/>
          </a:prstGeom>
          <a:noFill/>
        </p:spPr>
        <p:txBody>
          <a:bodyPr wrap="square">
            <a:spAutoFit/>
          </a:bodyPr>
          <a:lstStyle/>
          <a:p>
            <a:r>
              <a:rPr lang="fr-CA" sz="2400" b="1" i="0" u="none" strike="noStrike" baseline="0" dirty="0">
                <a:solidFill>
                  <a:srgbClr val="000000"/>
                </a:solidFill>
                <a:latin typeface="Times New Roman" panose="02020603050405020304" pitchFamily="18" charset="0"/>
              </a:rPr>
              <a:t> </a:t>
            </a:r>
            <a:endParaRPr lang="fr-CA" sz="1800" b="0" i="0" u="none" strike="noStrike" baseline="0" dirty="0">
              <a:solidFill>
                <a:srgbClr val="000000"/>
              </a:solidFill>
              <a:latin typeface="Times New Roman" panose="02020603050405020304" pitchFamily="18" charset="0"/>
            </a:endParaRPr>
          </a:p>
          <a:p>
            <a:pPr marL="342900" indent="-342900">
              <a:buFont typeface="+mj-lt"/>
              <a:buAutoNum type="arabicPeriod"/>
            </a:pPr>
            <a:r>
              <a:rPr lang="en-CA" sz="1800" b="1" i="0" u="none" strike="noStrike" baseline="0" dirty="0">
                <a:solidFill>
                  <a:schemeClr val="accent6"/>
                </a:solidFill>
              </a:rPr>
              <a:t>Loyalty</a:t>
            </a:r>
            <a:r>
              <a:rPr lang="en-CA" sz="1800" b="0" i="0" u="none" strike="noStrike" baseline="0" dirty="0">
                <a:solidFill>
                  <a:schemeClr val="accent6"/>
                </a:solidFill>
              </a:rPr>
              <a:t>: Quality, character of someone who is honest, and who arouses an emotional attachment. </a:t>
            </a:r>
          </a:p>
          <a:p>
            <a:pPr marL="342900" indent="-342900">
              <a:buFont typeface="+mj-lt"/>
              <a:buAutoNum type="arabicPeriod"/>
            </a:pPr>
            <a:r>
              <a:rPr lang="en-CA" sz="1800" b="1" i="0" u="none" strike="noStrike" baseline="0" dirty="0">
                <a:solidFill>
                  <a:schemeClr val="accent6"/>
                </a:solidFill>
              </a:rPr>
              <a:t>Respect</a:t>
            </a:r>
            <a:r>
              <a:rPr lang="en-CA" sz="1800" b="0" i="0" u="none" strike="noStrike" baseline="0" dirty="0">
                <a:solidFill>
                  <a:schemeClr val="accent6"/>
                </a:solidFill>
              </a:rPr>
              <a:t>: A feeling of consideration for others, which leads to treating them with special consideration. </a:t>
            </a:r>
          </a:p>
          <a:p>
            <a:pPr marL="342900" indent="-342900">
              <a:buFont typeface="+mj-lt"/>
              <a:buAutoNum type="arabicPeriod"/>
            </a:pPr>
            <a:r>
              <a:rPr lang="en-CA" sz="1800" b="1" i="0" u="none" strike="noStrike" baseline="0" dirty="0">
                <a:solidFill>
                  <a:schemeClr val="accent6"/>
                </a:solidFill>
              </a:rPr>
              <a:t>Transparency</a:t>
            </a:r>
            <a:r>
              <a:rPr lang="en-CA" sz="1800" b="0" i="0" u="none" strike="noStrike" baseline="0" dirty="0">
                <a:solidFill>
                  <a:schemeClr val="accent6"/>
                </a:solidFill>
              </a:rPr>
              <a:t>: Quality of the person who fully informs about their way of working, their practices and who is inclined to share information. </a:t>
            </a:r>
          </a:p>
          <a:p>
            <a:pPr marL="342900" indent="-342900">
              <a:buFont typeface="+mj-lt"/>
              <a:buAutoNum type="arabicPeriod"/>
            </a:pPr>
            <a:r>
              <a:rPr lang="en-CA" sz="1800" b="1" i="0" u="none" strike="noStrike" baseline="0" dirty="0">
                <a:solidFill>
                  <a:schemeClr val="accent6"/>
                </a:solidFill>
              </a:rPr>
              <a:t>Good faith</a:t>
            </a:r>
            <a:r>
              <a:rPr lang="en-CA" sz="1800" b="0" i="0" u="none" strike="noStrike" baseline="0" dirty="0">
                <a:solidFill>
                  <a:schemeClr val="accent6"/>
                </a:solidFill>
              </a:rPr>
              <a:t>: State of mind of someone sincere, loyal, animated by good intentions. </a:t>
            </a:r>
          </a:p>
          <a:p>
            <a:pPr marL="342900" indent="-342900">
              <a:buFont typeface="+mj-lt"/>
              <a:buAutoNum type="arabicPeriod"/>
            </a:pPr>
            <a:r>
              <a:rPr lang="en-CA" sz="1800" b="1" i="0" u="none" strike="noStrike" baseline="0" dirty="0">
                <a:solidFill>
                  <a:schemeClr val="accent6"/>
                </a:solidFill>
              </a:rPr>
              <a:t>Cooperation</a:t>
            </a:r>
            <a:r>
              <a:rPr lang="en-CA" sz="1800" b="0" i="0" u="none" strike="noStrike" baseline="0" dirty="0">
                <a:solidFill>
                  <a:schemeClr val="accent6"/>
                </a:solidFill>
              </a:rPr>
              <a:t>: Mutual aid between partners/colleagues who demonstrate reciprocity towards a common goal. </a:t>
            </a:r>
          </a:p>
          <a:p>
            <a:pPr marL="342900" indent="-342900">
              <a:buFont typeface="+mj-lt"/>
              <a:buAutoNum type="arabicPeriod"/>
            </a:pPr>
            <a:r>
              <a:rPr lang="en-CA" sz="1800" b="1" i="0" u="none" strike="noStrike" baseline="0" dirty="0">
                <a:solidFill>
                  <a:schemeClr val="accent6"/>
                </a:solidFill>
              </a:rPr>
              <a:t>Reliability</a:t>
            </a:r>
            <a:r>
              <a:rPr lang="en-CA" sz="1800" b="0" i="0" u="none" strike="noStrike" baseline="0" dirty="0">
                <a:solidFill>
                  <a:schemeClr val="accent6"/>
                </a:solidFill>
              </a:rPr>
              <a:t>: Person you can rely on who acts and speaks according to their commitments, and who proves to be trustworthy. </a:t>
            </a:r>
          </a:p>
          <a:p>
            <a:pPr marL="342900" indent="-342900">
              <a:buFont typeface="+mj-lt"/>
              <a:buAutoNum type="arabicPeriod"/>
            </a:pPr>
            <a:r>
              <a:rPr lang="en-CA" sz="1800" b="1" i="0" u="none" strike="noStrike" baseline="0" dirty="0">
                <a:solidFill>
                  <a:schemeClr val="accent6"/>
                </a:solidFill>
              </a:rPr>
              <a:t>Commitment</a:t>
            </a:r>
            <a:r>
              <a:rPr lang="en-CA" sz="1800" b="0" i="0" u="none" strike="noStrike" baseline="0" dirty="0">
                <a:solidFill>
                  <a:schemeClr val="accent6"/>
                </a:solidFill>
              </a:rPr>
              <a:t>: The act of committing by a declaration, a promise, an agreement, an obligation towards the other. </a:t>
            </a:r>
          </a:p>
          <a:p>
            <a:pPr marL="342900" indent="-342900">
              <a:buFont typeface="+mj-lt"/>
              <a:buAutoNum type="arabicPeriod"/>
            </a:pPr>
            <a:r>
              <a:rPr lang="en-CA" sz="1800" b="1" i="0" u="none" strike="noStrike" baseline="0" dirty="0">
                <a:solidFill>
                  <a:schemeClr val="accent6"/>
                </a:solidFill>
              </a:rPr>
              <a:t>Confidentiality</a:t>
            </a:r>
            <a:r>
              <a:rPr lang="en-CA" sz="1800" b="0" i="0" u="none" strike="noStrike" baseline="0" dirty="0">
                <a:solidFill>
                  <a:schemeClr val="accent6"/>
                </a:solidFill>
              </a:rPr>
              <a:t>: Which has the secret and personal character belonging to the exclusive relationship of the partners/colleagues. </a:t>
            </a:r>
          </a:p>
          <a:p>
            <a:pPr marL="342900" indent="-342900">
              <a:buFont typeface="+mj-lt"/>
              <a:buAutoNum type="arabicPeriod"/>
            </a:pPr>
            <a:r>
              <a:rPr lang="en-CA" sz="1800" b="1" i="0" u="none" strike="noStrike" baseline="0" dirty="0">
                <a:solidFill>
                  <a:schemeClr val="accent6"/>
                </a:solidFill>
              </a:rPr>
              <a:t>Competence</a:t>
            </a:r>
            <a:r>
              <a:rPr lang="en-CA" sz="1800" b="0" i="0" u="none" strike="noStrike" baseline="0" dirty="0">
                <a:solidFill>
                  <a:schemeClr val="accent6"/>
                </a:solidFill>
              </a:rPr>
              <a:t>: Who demonstrates a level of mastery and a sense of duty that inspire confidence. </a:t>
            </a:r>
          </a:p>
          <a:p>
            <a:pPr marL="342900" indent="-342900">
              <a:buFont typeface="+mj-lt"/>
              <a:buAutoNum type="arabicPeriod"/>
            </a:pPr>
            <a:r>
              <a:rPr lang="en-CA" sz="1800" b="1" i="0" u="none" strike="noStrike" baseline="0" dirty="0">
                <a:solidFill>
                  <a:schemeClr val="accent6"/>
                </a:solidFill>
              </a:rPr>
              <a:t>Fairness</a:t>
            </a:r>
            <a:r>
              <a:rPr lang="en-CA" sz="1800" b="0" i="0" u="none" strike="noStrike" baseline="0" dirty="0">
                <a:solidFill>
                  <a:schemeClr val="accent6"/>
                </a:solidFill>
              </a:rPr>
              <a:t>: A just appreciation and absolute respect for what is owed to everyone. </a:t>
            </a:r>
            <a:endParaRPr lang="fr-CA" dirty="0">
              <a:solidFill>
                <a:schemeClr val="accent6"/>
              </a:solidFill>
            </a:endParaRPr>
          </a:p>
        </p:txBody>
      </p:sp>
      <p:sp>
        <p:nvSpPr>
          <p:cNvPr id="2" name="ZoneTexte 1">
            <a:extLst>
              <a:ext uri="{FF2B5EF4-FFF2-40B4-BE49-F238E27FC236}">
                <a16:creationId xmlns:a16="http://schemas.microsoft.com/office/drawing/2014/main" id="{73ACFDDC-3A35-526E-1104-21B7D51E937C}"/>
              </a:ext>
            </a:extLst>
          </p:cNvPr>
          <p:cNvSpPr txBox="1"/>
          <p:nvPr>
            <p:custDataLst>
              <p:tags r:id="rId1"/>
            </p:custDataLst>
          </p:nvPr>
        </p:nvSpPr>
        <p:spPr>
          <a:xfrm>
            <a:off x="5802414" y="6087438"/>
            <a:ext cx="4461286" cy="307777"/>
          </a:xfrm>
          <a:prstGeom prst="rect">
            <a:avLst/>
          </a:prstGeom>
          <a:noFill/>
        </p:spPr>
        <p:txBody>
          <a:bodyPr wrap="square" rtlCol="0">
            <a:spAutoFit/>
          </a:bodyPr>
          <a:lstStyle/>
          <a:p>
            <a:r>
              <a:rPr lang="fr-CA" sz="1400" dirty="0"/>
              <a:t>Source : </a:t>
            </a:r>
            <a:r>
              <a:rPr lang="fr-CA" sz="1400" u="sng" dirty="0">
                <a:solidFill>
                  <a:srgbClr val="0000FF"/>
                </a:solidFill>
                <a:effectLst/>
                <a:latin typeface="Calibri" panose="020F0502020204030204" pitchFamily="34" charset="0"/>
                <a:ea typeface="Times New Roman" panose="02020603050405020304" pitchFamily="18" charset="0"/>
              </a:rPr>
              <a:t>Loïc Berthout 2023 </a:t>
            </a:r>
            <a:endParaRPr lang="fr-CA" sz="1400" dirty="0"/>
          </a:p>
        </p:txBody>
      </p:sp>
      <p:sp>
        <p:nvSpPr>
          <p:cNvPr id="4" name="Titre 3">
            <a:extLst>
              <a:ext uri="{FF2B5EF4-FFF2-40B4-BE49-F238E27FC236}">
                <a16:creationId xmlns:a16="http://schemas.microsoft.com/office/drawing/2014/main" id="{FADB65B5-F74D-8792-069B-57B57D08C536}"/>
              </a:ext>
            </a:extLst>
          </p:cNvPr>
          <p:cNvSpPr>
            <a:spLocks noGrp="1"/>
          </p:cNvSpPr>
          <p:nvPr>
            <p:ph type="title"/>
          </p:nvPr>
        </p:nvSpPr>
        <p:spPr>
          <a:xfrm>
            <a:off x="269688" y="106789"/>
            <a:ext cx="9402465" cy="843880"/>
          </a:xfrm>
        </p:spPr>
        <p:txBody>
          <a:bodyPr/>
          <a:lstStyle/>
          <a:p>
            <a:pPr rtl="0" eaLnBrk="0" fontAlgn="base" latinLnBrk="0" hangingPunct="0"/>
            <a:r>
              <a:rPr lang="fr-CA" sz="2400" b="1" kern="1200" dirty="0">
                <a:solidFill>
                  <a:srgbClr val="40464A"/>
                </a:solidFill>
                <a:effectLst/>
                <a:latin typeface="Arial" panose="020B0604020202020204" pitchFamily="34" charset="0"/>
                <a:ea typeface="+mn-ea"/>
                <a:cs typeface="Arial" panose="020B0604020202020204" pitchFamily="34" charset="0"/>
              </a:rPr>
              <a:t>The trust </a:t>
            </a:r>
            <a:r>
              <a:rPr lang="fr-CA" sz="2400" b="1" kern="1200" dirty="0" err="1">
                <a:solidFill>
                  <a:srgbClr val="40464A"/>
                </a:solidFill>
                <a:effectLst/>
                <a:latin typeface="Arial" panose="020B0604020202020204" pitchFamily="34" charset="0"/>
                <a:ea typeface="+mn-ea"/>
                <a:cs typeface="Arial" panose="020B0604020202020204" pitchFamily="34" charset="0"/>
              </a:rPr>
              <a:t>attributes</a:t>
            </a:r>
            <a:endParaRPr lang="en-CA" dirty="0">
              <a:effectLst/>
            </a:endParaRPr>
          </a:p>
          <a:p>
            <a:endParaRPr lang="en-CA" dirty="0"/>
          </a:p>
        </p:txBody>
      </p:sp>
    </p:spTree>
    <p:extLst>
      <p:ext uri="{BB962C8B-B14F-4D97-AF65-F5344CB8AC3E}">
        <p14:creationId xmlns:p14="http://schemas.microsoft.com/office/powerpoint/2010/main" val="935590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D572B66-B9F3-4EED-8966-48B274E70322}"/>
              </a:ext>
            </a:extLst>
          </p:cNvPr>
          <p:cNvSpPr txBox="1"/>
          <p:nvPr>
            <p:custDataLst>
              <p:tags r:id="rId1"/>
            </p:custDataLst>
          </p:nvPr>
        </p:nvSpPr>
        <p:spPr>
          <a:xfrm>
            <a:off x="5802414" y="6087438"/>
            <a:ext cx="4461286" cy="307777"/>
          </a:xfrm>
          <a:prstGeom prst="rect">
            <a:avLst/>
          </a:prstGeom>
          <a:noFill/>
        </p:spPr>
        <p:txBody>
          <a:bodyPr wrap="square" rtlCol="0">
            <a:spAutoFit/>
          </a:bodyPr>
          <a:lstStyle/>
          <a:p>
            <a:r>
              <a:rPr lang="fr-CA" sz="1400" dirty="0"/>
              <a:t>Source : </a:t>
            </a:r>
            <a:r>
              <a:rPr lang="fr-CA" sz="1400" u="sng" dirty="0">
                <a:solidFill>
                  <a:srgbClr val="0000FF"/>
                </a:solidFill>
                <a:effectLst/>
                <a:latin typeface="Calibri" panose="020F0502020204030204" pitchFamily="34" charset="0"/>
                <a:ea typeface="Times New Roman" panose="02020603050405020304" pitchFamily="18" charset="0"/>
              </a:rPr>
              <a:t>Loïc Berthout 2023 </a:t>
            </a:r>
            <a:endParaRPr lang="fr-CA" sz="1400" dirty="0"/>
          </a:p>
        </p:txBody>
      </p:sp>
      <p:sp>
        <p:nvSpPr>
          <p:cNvPr id="3" name="Espace réservé du contenu 2">
            <a:extLst>
              <a:ext uri="{FF2B5EF4-FFF2-40B4-BE49-F238E27FC236}">
                <a16:creationId xmlns:a16="http://schemas.microsoft.com/office/drawing/2014/main" id="{C006CB91-F642-99EF-51A0-C824DFBF6590}"/>
              </a:ext>
            </a:extLst>
          </p:cNvPr>
          <p:cNvSpPr>
            <a:spLocks noGrp="1"/>
          </p:cNvSpPr>
          <p:nvPr>
            <p:ph idx="1"/>
          </p:nvPr>
        </p:nvSpPr>
        <p:spPr>
          <a:xfrm>
            <a:off x="576814" y="1253342"/>
            <a:ext cx="10363200" cy="4114800"/>
          </a:xfrm>
        </p:spPr>
        <p:txBody>
          <a:bodyPr/>
          <a:lstStyle/>
          <a:p>
            <a:endParaRPr lang="fr-CA" dirty="0"/>
          </a:p>
        </p:txBody>
      </p:sp>
      <p:sp>
        <p:nvSpPr>
          <p:cNvPr id="9" name="Organigramme : Connecteur 8">
            <a:extLst>
              <a:ext uri="{FF2B5EF4-FFF2-40B4-BE49-F238E27FC236}">
                <a16:creationId xmlns:a16="http://schemas.microsoft.com/office/drawing/2014/main" id="{81B44982-9A7A-FAAB-27EB-FF95CCE5F843}"/>
              </a:ext>
            </a:extLst>
          </p:cNvPr>
          <p:cNvSpPr/>
          <p:nvPr/>
        </p:nvSpPr>
        <p:spPr>
          <a:xfrm>
            <a:off x="5231960" y="2992459"/>
            <a:ext cx="834886" cy="816217"/>
          </a:xfrm>
          <a:prstGeom prst="flowChartConnector">
            <a:avLst/>
          </a:prstGeom>
          <a:solidFill>
            <a:schemeClr val="accent5">
              <a:lumMod val="10000"/>
              <a:lumOff val="9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dirty="0">
                <a:solidFill>
                  <a:schemeClr val="tx1"/>
                </a:solidFill>
              </a:rPr>
              <a:t>Self</a:t>
            </a:r>
          </a:p>
        </p:txBody>
      </p:sp>
      <p:sp>
        <p:nvSpPr>
          <p:cNvPr id="10" name="Organigramme : Connecteur 9">
            <a:extLst>
              <a:ext uri="{FF2B5EF4-FFF2-40B4-BE49-F238E27FC236}">
                <a16:creationId xmlns:a16="http://schemas.microsoft.com/office/drawing/2014/main" id="{DBC2AA0E-269B-15F0-2CC5-34274A4EB9FC}"/>
              </a:ext>
            </a:extLst>
          </p:cNvPr>
          <p:cNvSpPr/>
          <p:nvPr/>
        </p:nvSpPr>
        <p:spPr>
          <a:xfrm>
            <a:off x="4518555" y="2184902"/>
            <a:ext cx="2316781" cy="242532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a:extLst>
              <a:ext uri="{FF2B5EF4-FFF2-40B4-BE49-F238E27FC236}">
                <a16:creationId xmlns:a16="http://schemas.microsoft.com/office/drawing/2014/main" id="{B105600B-954A-5972-4FAD-2796C1C9DC3B}"/>
              </a:ext>
            </a:extLst>
          </p:cNvPr>
          <p:cNvSpPr txBox="1"/>
          <p:nvPr/>
        </p:nvSpPr>
        <p:spPr>
          <a:xfrm>
            <a:off x="5704633" y="2710470"/>
            <a:ext cx="1072184" cy="338554"/>
          </a:xfrm>
          <a:prstGeom prst="rect">
            <a:avLst/>
          </a:prstGeom>
          <a:noFill/>
        </p:spPr>
        <p:txBody>
          <a:bodyPr wrap="square" rtlCol="0">
            <a:spAutoFit/>
          </a:bodyPr>
          <a:lstStyle/>
          <a:p>
            <a:r>
              <a:rPr lang="fr-CA" sz="1600" dirty="0"/>
              <a:t>The </a:t>
            </a:r>
            <a:r>
              <a:rPr lang="fr-CA" sz="1600" dirty="0" err="1"/>
              <a:t>other</a:t>
            </a:r>
            <a:endParaRPr lang="fr-CA" sz="1600" dirty="0"/>
          </a:p>
        </p:txBody>
      </p:sp>
      <p:sp>
        <p:nvSpPr>
          <p:cNvPr id="12" name="Organigramme : Connecteur 11">
            <a:extLst>
              <a:ext uri="{FF2B5EF4-FFF2-40B4-BE49-F238E27FC236}">
                <a16:creationId xmlns:a16="http://schemas.microsoft.com/office/drawing/2014/main" id="{24B79FB5-CCC3-189E-482B-953394DBFD22}"/>
              </a:ext>
            </a:extLst>
          </p:cNvPr>
          <p:cNvSpPr/>
          <p:nvPr/>
        </p:nvSpPr>
        <p:spPr>
          <a:xfrm>
            <a:off x="3663587" y="1253342"/>
            <a:ext cx="4026715" cy="4255381"/>
          </a:xfrm>
          <a:prstGeom prst="flowChart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10732083-A4E5-6D7D-E26F-35D0BB95FB7F}"/>
              </a:ext>
            </a:extLst>
          </p:cNvPr>
          <p:cNvSpPr txBox="1"/>
          <p:nvPr/>
        </p:nvSpPr>
        <p:spPr>
          <a:xfrm>
            <a:off x="6333933" y="2119817"/>
            <a:ext cx="1119268" cy="338554"/>
          </a:xfrm>
          <a:prstGeom prst="rect">
            <a:avLst/>
          </a:prstGeom>
          <a:noFill/>
        </p:spPr>
        <p:txBody>
          <a:bodyPr wrap="square" rtlCol="0">
            <a:spAutoFit/>
          </a:bodyPr>
          <a:lstStyle/>
          <a:p>
            <a:r>
              <a:rPr lang="fr-CA" sz="1600" dirty="0"/>
              <a:t>The team</a:t>
            </a:r>
          </a:p>
        </p:txBody>
      </p:sp>
      <p:sp>
        <p:nvSpPr>
          <p:cNvPr id="14" name="ZoneTexte 13">
            <a:extLst>
              <a:ext uri="{FF2B5EF4-FFF2-40B4-BE49-F238E27FC236}">
                <a16:creationId xmlns:a16="http://schemas.microsoft.com/office/drawing/2014/main" id="{E00D77EF-4F81-CEEE-56E9-84BBDB0C4F27}"/>
              </a:ext>
            </a:extLst>
          </p:cNvPr>
          <p:cNvSpPr txBox="1"/>
          <p:nvPr/>
        </p:nvSpPr>
        <p:spPr>
          <a:xfrm>
            <a:off x="1644242" y="2246752"/>
            <a:ext cx="1590461" cy="400110"/>
          </a:xfrm>
          <a:prstGeom prst="rect">
            <a:avLst/>
          </a:prstGeom>
          <a:noFill/>
          <a:ln w="28575">
            <a:solidFill>
              <a:schemeClr val="accent2">
                <a:lumMod val="75000"/>
              </a:schemeClr>
            </a:solidFill>
          </a:ln>
        </p:spPr>
        <p:txBody>
          <a:bodyPr wrap="square" rtlCol="0">
            <a:spAutoFit/>
          </a:bodyPr>
          <a:lstStyle/>
          <a:p>
            <a:r>
              <a:rPr lang="fr-CA" sz="2000" dirty="0">
                <a:ln w="0"/>
                <a:effectLst>
                  <a:outerShdw blurRad="38100" dist="19050" dir="2700000" algn="tl" rotWithShape="0">
                    <a:schemeClr val="dk1">
                      <a:alpha val="40000"/>
                    </a:schemeClr>
                  </a:outerShdw>
                </a:effectLst>
              </a:rPr>
              <a:t>The </a:t>
            </a:r>
            <a:r>
              <a:rPr lang="fr-CA" sz="2000" dirty="0" err="1">
                <a:ln w="0"/>
                <a:effectLst>
                  <a:outerShdw blurRad="38100" dist="19050" dir="2700000" algn="tl" rotWithShape="0">
                    <a:schemeClr val="dk1">
                      <a:alpha val="40000"/>
                    </a:schemeClr>
                  </a:outerShdw>
                </a:effectLst>
              </a:rPr>
              <a:t>whole</a:t>
            </a:r>
            <a:endParaRPr lang="fr-CA" sz="2000" dirty="0">
              <a:ln w="0"/>
              <a:effectLst>
                <a:outerShdw blurRad="38100" dist="19050" dir="2700000" algn="tl" rotWithShape="0">
                  <a:schemeClr val="dk1">
                    <a:alpha val="40000"/>
                  </a:schemeClr>
                </a:outerShdw>
              </a:effectLst>
            </a:endParaRPr>
          </a:p>
        </p:txBody>
      </p:sp>
      <p:cxnSp>
        <p:nvCxnSpPr>
          <p:cNvPr id="16" name="Connecteur droit 15">
            <a:extLst>
              <a:ext uri="{FF2B5EF4-FFF2-40B4-BE49-F238E27FC236}">
                <a16:creationId xmlns:a16="http://schemas.microsoft.com/office/drawing/2014/main" id="{DDBDFF4D-ABF5-E390-A138-E572030B4D21}"/>
              </a:ext>
            </a:extLst>
          </p:cNvPr>
          <p:cNvCxnSpPr>
            <a:cxnSpLocks/>
          </p:cNvCxnSpPr>
          <p:nvPr/>
        </p:nvCxnSpPr>
        <p:spPr>
          <a:xfrm flipH="1" flipV="1">
            <a:off x="3246539" y="2441196"/>
            <a:ext cx="513731" cy="262247"/>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8" name="Flèche : courbe vers la gauche 17">
            <a:extLst>
              <a:ext uri="{FF2B5EF4-FFF2-40B4-BE49-F238E27FC236}">
                <a16:creationId xmlns:a16="http://schemas.microsoft.com/office/drawing/2014/main" id="{477B256F-A0D2-DA95-65E1-FD3A061373EE}"/>
              </a:ext>
            </a:extLst>
          </p:cNvPr>
          <p:cNvSpPr/>
          <p:nvPr/>
        </p:nvSpPr>
        <p:spPr>
          <a:xfrm rot="13468659">
            <a:off x="4713136" y="1052959"/>
            <a:ext cx="1371998" cy="19315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9" name="Flèche : courbe vers le haut 18">
            <a:extLst>
              <a:ext uri="{FF2B5EF4-FFF2-40B4-BE49-F238E27FC236}">
                <a16:creationId xmlns:a16="http://schemas.microsoft.com/office/drawing/2014/main" id="{3991A1ED-C2D4-4FC3-9C10-26F19E7BED28}"/>
              </a:ext>
            </a:extLst>
          </p:cNvPr>
          <p:cNvSpPr/>
          <p:nvPr/>
        </p:nvSpPr>
        <p:spPr>
          <a:xfrm rot="18307716">
            <a:off x="6072613" y="3186521"/>
            <a:ext cx="914400" cy="5234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24" name="ZoneTexte 23">
            <a:extLst>
              <a:ext uri="{FF2B5EF4-FFF2-40B4-BE49-F238E27FC236}">
                <a16:creationId xmlns:a16="http://schemas.microsoft.com/office/drawing/2014/main" id="{AA685DC0-7F6C-E1E2-70D0-4EE3B81333A4}"/>
              </a:ext>
            </a:extLst>
          </p:cNvPr>
          <p:cNvSpPr txBox="1"/>
          <p:nvPr/>
        </p:nvSpPr>
        <p:spPr>
          <a:xfrm>
            <a:off x="8349201" y="1380004"/>
            <a:ext cx="2008531" cy="1323439"/>
          </a:xfrm>
          <a:prstGeom prst="rect">
            <a:avLst/>
          </a:prstGeom>
          <a:noFill/>
        </p:spPr>
        <p:txBody>
          <a:bodyPr wrap="square" rtlCol="0">
            <a:spAutoFit/>
          </a:bodyPr>
          <a:lstStyle/>
          <a:p>
            <a:r>
              <a:rPr lang="fr-CA" sz="1600" dirty="0"/>
              <a:t>Discover the importance of the trust </a:t>
            </a:r>
            <a:r>
              <a:rPr lang="fr-CA" sz="1600" dirty="0" err="1"/>
              <a:t>attributes</a:t>
            </a:r>
            <a:r>
              <a:rPr lang="fr-CA" sz="1600" dirty="0"/>
              <a:t>, for </a:t>
            </a:r>
            <a:r>
              <a:rPr lang="fr-CA" sz="1600" dirty="0" err="1"/>
              <a:t>oneself</a:t>
            </a:r>
            <a:r>
              <a:rPr lang="fr-CA" sz="1600" dirty="0"/>
              <a:t>, for </a:t>
            </a:r>
            <a:r>
              <a:rPr lang="fr-CA" sz="1600" dirty="0" err="1"/>
              <a:t>others</a:t>
            </a:r>
            <a:r>
              <a:rPr lang="fr-CA" sz="1600" dirty="0"/>
              <a:t> and for the team</a:t>
            </a:r>
          </a:p>
        </p:txBody>
      </p:sp>
      <p:sp>
        <p:nvSpPr>
          <p:cNvPr id="25" name="ZoneTexte 24">
            <a:extLst>
              <a:ext uri="{FF2B5EF4-FFF2-40B4-BE49-F238E27FC236}">
                <a16:creationId xmlns:a16="http://schemas.microsoft.com/office/drawing/2014/main" id="{A457A02A-8B6E-2AC0-C16E-669589AC62B6}"/>
              </a:ext>
            </a:extLst>
          </p:cNvPr>
          <p:cNvSpPr txBox="1"/>
          <p:nvPr/>
        </p:nvSpPr>
        <p:spPr>
          <a:xfrm>
            <a:off x="1159836" y="3794514"/>
            <a:ext cx="2008531" cy="1323439"/>
          </a:xfrm>
          <a:prstGeom prst="rect">
            <a:avLst/>
          </a:prstGeom>
          <a:noFill/>
        </p:spPr>
        <p:txBody>
          <a:bodyPr wrap="square" rtlCol="0">
            <a:spAutoFit/>
          </a:bodyPr>
          <a:lstStyle/>
          <a:p>
            <a:r>
              <a:rPr lang="fr-CA" sz="1600" dirty="0"/>
              <a:t>Foster </a:t>
            </a:r>
            <a:r>
              <a:rPr lang="fr-CA" sz="1600" dirty="0" err="1"/>
              <a:t>openness</a:t>
            </a:r>
            <a:r>
              <a:rPr lang="fr-CA" sz="1600" dirty="0"/>
              <a:t>, </a:t>
            </a:r>
            <a:r>
              <a:rPr lang="fr-CA" sz="1600" dirty="0" err="1"/>
              <a:t>understanding</a:t>
            </a:r>
            <a:r>
              <a:rPr lang="fr-CA" sz="1600" dirty="0"/>
              <a:t> and </a:t>
            </a:r>
            <a:r>
              <a:rPr lang="fr-CA" sz="1600" dirty="0" err="1"/>
              <a:t>reciprocity</a:t>
            </a:r>
            <a:r>
              <a:rPr lang="fr-CA" sz="1600" dirty="0"/>
              <a:t> to </a:t>
            </a:r>
            <a:r>
              <a:rPr lang="fr-CA" sz="1600" dirty="0" err="1"/>
              <a:t>maintain</a:t>
            </a:r>
            <a:r>
              <a:rPr lang="fr-CA" sz="1600" dirty="0"/>
              <a:t> balance in </a:t>
            </a:r>
            <a:r>
              <a:rPr lang="fr-CA" sz="1600" dirty="0" err="1"/>
              <a:t>mutual</a:t>
            </a:r>
            <a:r>
              <a:rPr lang="fr-CA" sz="1600" dirty="0"/>
              <a:t> trust</a:t>
            </a:r>
          </a:p>
        </p:txBody>
      </p:sp>
      <p:cxnSp>
        <p:nvCxnSpPr>
          <p:cNvPr id="27" name="Connecteur droit 26">
            <a:extLst>
              <a:ext uri="{FF2B5EF4-FFF2-40B4-BE49-F238E27FC236}">
                <a16:creationId xmlns:a16="http://schemas.microsoft.com/office/drawing/2014/main" id="{B1E75442-83A9-3EAA-587F-D42C05574731}"/>
              </a:ext>
            </a:extLst>
          </p:cNvPr>
          <p:cNvCxnSpPr>
            <a:cxnSpLocks/>
          </p:cNvCxnSpPr>
          <p:nvPr/>
        </p:nvCxnSpPr>
        <p:spPr>
          <a:xfrm flipV="1">
            <a:off x="4150760" y="1972638"/>
            <a:ext cx="2989779" cy="272265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55BB66B7-0535-8A8D-E67C-B5E33DD70D30}"/>
              </a:ext>
            </a:extLst>
          </p:cNvPr>
          <p:cNvSpPr>
            <a:spLocks noGrp="1"/>
          </p:cNvSpPr>
          <p:nvPr>
            <p:ph type="title"/>
          </p:nvPr>
        </p:nvSpPr>
        <p:spPr/>
        <p:txBody>
          <a:bodyPr/>
          <a:lstStyle/>
          <a:p>
            <a:pPr rtl="0" eaLnBrk="1" latinLnBrk="0" hangingPunct="1"/>
            <a:r>
              <a:rPr lang="fr-CA" sz="1800" kern="1200" dirty="0">
                <a:solidFill>
                  <a:srgbClr val="3E4248"/>
                </a:solidFill>
                <a:effectLst/>
                <a:latin typeface="Arial" panose="020B0604020202020204" pitchFamily="34" charset="0"/>
                <a:ea typeface="+mn-ea"/>
                <a:cs typeface="+mn-cs"/>
              </a:rPr>
              <a:t>The </a:t>
            </a:r>
            <a:r>
              <a:rPr lang="fr-CA" sz="1800" kern="1200" dirty="0" err="1">
                <a:solidFill>
                  <a:srgbClr val="3E4248"/>
                </a:solidFill>
                <a:effectLst/>
                <a:latin typeface="Arial" panose="020B0604020202020204" pitchFamily="34" charset="0"/>
                <a:ea typeface="+mn-ea"/>
                <a:cs typeface="+mn-cs"/>
              </a:rPr>
              <a:t>dynamic</a:t>
            </a:r>
            <a:r>
              <a:rPr lang="fr-CA" sz="1800" kern="1200" dirty="0">
                <a:solidFill>
                  <a:srgbClr val="3E4248"/>
                </a:solidFill>
                <a:effectLst/>
                <a:latin typeface="Arial" panose="020B0604020202020204" pitchFamily="34" charset="0"/>
                <a:ea typeface="+mn-ea"/>
                <a:cs typeface="+mn-cs"/>
              </a:rPr>
              <a:t> of trust in the team</a:t>
            </a:r>
            <a:endParaRPr lang="en-CA" dirty="0">
              <a:effectLst/>
            </a:endParaRPr>
          </a:p>
          <a:p>
            <a:endParaRPr lang="en-CA" dirty="0"/>
          </a:p>
        </p:txBody>
      </p:sp>
    </p:spTree>
    <p:extLst>
      <p:ext uri="{BB962C8B-B14F-4D97-AF65-F5344CB8AC3E}">
        <p14:creationId xmlns:p14="http://schemas.microsoft.com/office/powerpoint/2010/main" val="31462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P spid="14" grpId="0" animBg="1"/>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A534FB4-B592-4231-B3A3-6613997650E8}"/>
              </a:ext>
            </a:extLst>
          </p:cNvPr>
          <p:cNvSpPr txBox="1">
            <a:spLocks/>
          </p:cNvSpPr>
          <p:nvPr>
            <p:custDataLst>
              <p:tags r:id="rId1"/>
            </p:custDataLst>
          </p:nvPr>
        </p:nvSpPr>
        <p:spPr bwMode="auto">
          <a:xfrm>
            <a:off x="6096000" y="1187624"/>
            <a:ext cx="508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257175" indent="-257175" algn="l" rtl="0" eaLnBrk="0" fontAlgn="base" hangingPunct="0">
              <a:spcBef>
                <a:spcPct val="20000"/>
              </a:spcBef>
              <a:spcAft>
                <a:spcPct val="0"/>
              </a:spcAft>
              <a:buChar char="•"/>
              <a:defRPr sz="2100">
                <a:solidFill>
                  <a:schemeClr val="tx1"/>
                </a:solidFill>
                <a:latin typeface="Arial" pitchFamily="34" charset="0"/>
                <a:ea typeface="+mn-ea"/>
                <a:cs typeface="Arial" pitchFamily="34" charset="0"/>
              </a:defRPr>
            </a:lvl1pPr>
            <a:lvl2pPr marL="557213" indent="-214313" algn="l" rtl="0" eaLnBrk="0" fontAlgn="base" hangingPunct="0">
              <a:spcBef>
                <a:spcPct val="20000"/>
              </a:spcBef>
              <a:spcAft>
                <a:spcPct val="0"/>
              </a:spcAft>
              <a:buChar char="–"/>
              <a:defRPr sz="1800">
                <a:solidFill>
                  <a:schemeClr val="tx1"/>
                </a:solidFill>
                <a:latin typeface="Arial" pitchFamily="34" charset="0"/>
                <a:cs typeface="Arial" pitchFamily="34" charset="0"/>
              </a:defRPr>
            </a:lvl2pPr>
            <a:lvl3pPr marL="857250" indent="-171450" algn="l" rtl="0" eaLnBrk="0" fontAlgn="base" hangingPunct="0">
              <a:spcBef>
                <a:spcPct val="20000"/>
              </a:spcBef>
              <a:spcAft>
                <a:spcPct val="0"/>
              </a:spcAft>
              <a:buChar char="•"/>
              <a:defRPr sz="1500">
                <a:solidFill>
                  <a:schemeClr val="tx1"/>
                </a:solidFill>
                <a:latin typeface="Arial" pitchFamily="34" charset="0"/>
                <a:cs typeface="Arial" pitchFamily="34" charset="0"/>
              </a:defRPr>
            </a:lvl3pPr>
            <a:lvl4pPr marL="1200150" indent="-171450" algn="l" rtl="0" eaLnBrk="0" fontAlgn="base" hangingPunct="0">
              <a:spcBef>
                <a:spcPct val="20000"/>
              </a:spcBef>
              <a:spcAft>
                <a:spcPct val="0"/>
              </a:spcAft>
              <a:buChar char="–"/>
              <a:defRPr sz="1350">
                <a:solidFill>
                  <a:schemeClr val="tx1"/>
                </a:solidFill>
                <a:latin typeface="Arial" pitchFamily="34" charset="0"/>
                <a:cs typeface="Arial" pitchFamily="34" charset="0"/>
              </a:defRPr>
            </a:lvl4pPr>
            <a:lvl5pPr marL="1543050" indent="-171450" algn="l" rtl="0" eaLnBrk="0" fontAlgn="base" hangingPunct="0">
              <a:spcBef>
                <a:spcPct val="20000"/>
              </a:spcBef>
              <a:spcAft>
                <a:spcPct val="0"/>
              </a:spcAft>
              <a:buChar char="»"/>
              <a:defRPr sz="1350">
                <a:solidFill>
                  <a:schemeClr val="tx1"/>
                </a:solidFill>
                <a:latin typeface="Arial" pitchFamily="34" charset="0"/>
                <a:cs typeface="Arial" pitchFamily="34" charset="0"/>
              </a:defRPr>
            </a:lvl5pPr>
            <a:lvl6pPr marL="1885950" indent="-171450" algn="l" rtl="0" eaLnBrk="1" fontAlgn="base" hangingPunct="1">
              <a:spcBef>
                <a:spcPct val="20000"/>
              </a:spcBef>
              <a:spcAft>
                <a:spcPct val="0"/>
              </a:spcAft>
              <a:buChar char="»"/>
              <a:defRPr sz="1350">
                <a:solidFill>
                  <a:schemeClr val="tx1"/>
                </a:solidFill>
                <a:latin typeface="+mn-lt"/>
              </a:defRPr>
            </a:lvl6pPr>
            <a:lvl7pPr marL="2228850" indent="-171450" algn="l" rtl="0" eaLnBrk="1" fontAlgn="base" hangingPunct="1">
              <a:spcBef>
                <a:spcPct val="20000"/>
              </a:spcBef>
              <a:spcAft>
                <a:spcPct val="0"/>
              </a:spcAft>
              <a:buChar char="»"/>
              <a:defRPr sz="1350">
                <a:solidFill>
                  <a:schemeClr val="tx1"/>
                </a:solidFill>
                <a:latin typeface="+mn-lt"/>
              </a:defRPr>
            </a:lvl7pPr>
            <a:lvl8pPr marL="2571750" indent="-171450" algn="l" rtl="0" eaLnBrk="1" fontAlgn="base" hangingPunct="1">
              <a:spcBef>
                <a:spcPct val="20000"/>
              </a:spcBef>
              <a:spcAft>
                <a:spcPct val="0"/>
              </a:spcAft>
              <a:buChar char="»"/>
              <a:defRPr sz="1350">
                <a:solidFill>
                  <a:schemeClr val="tx1"/>
                </a:solidFill>
                <a:latin typeface="+mn-lt"/>
              </a:defRPr>
            </a:lvl8pPr>
            <a:lvl9pPr marL="2914650" indent="-171450" algn="l" rtl="0" eaLnBrk="1" fontAlgn="base" hangingPunct="1">
              <a:spcBef>
                <a:spcPct val="20000"/>
              </a:spcBef>
              <a:spcAft>
                <a:spcPct val="0"/>
              </a:spcAft>
              <a:buChar char="»"/>
              <a:defRPr sz="1350">
                <a:solidFill>
                  <a:schemeClr val="tx1"/>
                </a:solidFill>
                <a:latin typeface="+mn-lt"/>
              </a:defRPr>
            </a:lvl9pPr>
          </a:lstStyle>
          <a:p>
            <a:pPr marL="0" indent="0">
              <a:lnSpc>
                <a:spcPct val="90000"/>
              </a:lnSpc>
              <a:buFontTx/>
              <a:buNone/>
              <a:defRPr/>
            </a:pPr>
            <a:r>
              <a:rPr lang="en-US" altLang="fr-FR" sz="1600" b="1" u="sng" kern="0" dirty="0"/>
              <a:t>Guiding principles</a:t>
            </a:r>
          </a:p>
          <a:p>
            <a:pPr marL="0" indent="0">
              <a:lnSpc>
                <a:spcPct val="90000"/>
              </a:lnSpc>
              <a:buFontTx/>
              <a:buNone/>
              <a:defRPr/>
            </a:pPr>
            <a:endParaRPr lang="en-US" altLang="fr-FR" sz="1600" b="1" u="sng" kern="0" dirty="0"/>
          </a:p>
          <a:p>
            <a:pPr>
              <a:lnSpc>
                <a:spcPct val="90000"/>
              </a:lnSpc>
              <a:defRPr/>
            </a:pPr>
            <a:r>
              <a:rPr lang="en-US" altLang="fr-FR" sz="1600" kern="0" dirty="0"/>
              <a:t>Voluntary basis</a:t>
            </a:r>
          </a:p>
          <a:p>
            <a:pPr>
              <a:lnSpc>
                <a:spcPct val="90000"/>
              </a:lnSpc>
              <a:defRPr/>
            </a:pPr>
            <a:r>
              <a:rPr lang="en-US" altLang="fr-FR" sz="1600" kern="0" dirty="0"/>
              <a:t>Confidentiality</a:t>
            </a:r>
          </a:p>
          <a:p>
            <a:pPr>
              <a:lnSpc>
                <a:spcPct val="90000"/>
              </a:lnSpc>
              <a:defRPr/>
            </a:pPr>
            <a:r>
              <a:rPr lang="en-US" altLang="fr-FR" sz="1600" kern="0" dirty="0"/>
              <a:t>Impartial and neutral third party</a:t>
            </a:r>
          </a:p>
          <a:p>
            <a:pPr marL="0" indent="0">
              <a:lnSpc>
                <a:spcPct val="90000"/>
              </a:lnSpc>
              <a:buFontTx/>
              <a:buNone/>
              <a:defRPr/>
            </a:pPr>
            <a:endParaRPr lang="en-US" altLang="fr-FR" sz="1600" kern="0" dirty="0"/>
          </a:p>
          <a:p>
            <a:pPr marL="0" indent="0">
              <a:lnSpc>
                <a:spcPct val="90000"/>
              </a:lnSpc>
              <a:buFontTx/>
              <a:buNone/>
              <a:defRPr/>
            </a:pPr>
            <a:r>
              <a:rPr lang="en-US" altLang="fr-FR" sz="1600" b="1" u="sng" kern="0" dirty="0"/>
              <a:t>Types of interventions</a:t>
            </a:r>
          </a:p>
          <a:p>
            <a:pPr marL="0" indent="0">
              <a:lnSpc>
                <a:spcPct val="90000"/>
              </a:lnSpc>
              <a:buFontTx/>
              <a:buNone/>
              <a:defRPr/>
            </a:pPr>
            <a:endParaRPr lang="en-US" altLang="fr-FR" sz="1600" b="1" u="sng" kern="0" dirty="0"/>
          </a:p>
          <a:p>
            <a:pPr>
              <a:lnSpc>
                <a:spcPct val="90000"/>
              </a:lnSpc>
              <a:defRPr/>
            </a:pPr>
            <a:r>
              <a:rPr lang="en-US" altLang="en-US" sz="1600" kern="0" dirty="0"/>
              <a:t>Consultation </a:t>
            </a:r>
            <a:r>
              <a:rPr lang="en-US" altLang="en-US" sz="1600" dirty="0"/>
              <a:t>(Informative)</a:t>
            </a:r>
            <a:endParaRPr lang="en-US" altLang="en-US" sz="1600" kern="0" dirty="0"/>
          </a:p>
          <a:p>
            <a:pPr>
              <a:lnSpc>
                <a:spcPct val="90000"/>
              </a:lnSpc>
              <a:defRPr/>
            </a:pPr>
            <a:r>
              <a:rPr lang="en-US" altLang="en-US" sz="1600" kern="0" dirty="0"/>
              <a:t>Conflict coaching</a:t>
            </a:r>
          </a:p>
          <a:p>
            <a:pPr>
              <a:lnSpc>
                <a:spcPct val="90000"/>
              </a:lnSpc>
              <a:defRPr/>
            </a:pPr>
            <a:r>
              <a:rPr lang="en-US" altLang="en-US" sz="1600" kern="0" dirty="0"/>
              <a:t>Facilitated conversations (between parties)</a:t>
            </a:r>
          </a:p>
          <a:p>
            <a:pPr>
              <a:lnSpc>
                <a:spcPct val="90000"/>
              </a:lnSpc>
              <a:defRPr/>
            </a:pPr>
            <a:r>
              <a:rPr lang="en-US" altLang="en-US" sz="1600" kern="0" dirty="0"/>
              <a:t>Mediation</a:t>
            </a:r>
          </a:p>
          <a:p>
            <a:pPr>
              <a:lnSpc>
                <a:spcPct val="90000"/>
              </a:lnSpc>
              <a:defRPr/>
            </a:pPr>
            <a:r>
              <a:rPr lang="en-US" altLang="en-US" sz="1600" kern="0" dirty="0"/>
              <a:t>Conciliation</a:t>
            </a:r>
          </a:p>
          <a:p>
            <a:pPr>
              <a:lnSpc>
                <a:spcPct val="90000"/>
              </a:lnSpc>
              <a:defRPr/>
            </a:pPr>
            <a:r>
              <a:rPr lang="en-US" altLang="en-US" sz="1600" kern="0" dirty="0"/>
              <a:t>Group</a:t>
            </a:r>
            <a:r>
              <a:rPr lang="en-US" altLang="en-US" sz="1600" dirty="0"/>
              <a:t> / Team</a:t>
            </a:r>
            <a:r>
              <a:rPr lang="en-US" altLang="en-US" sz="1600" kern="0" dirty="0"/>
              <a:t> conflict management</a:t>
            </a:r>
          </a:p>
          <a:p>
            <a:pPr>
              <a:lnSpc>
                <a:spcPct val="90000"/>
              </a:lnSpc>
              <a:defRPr/>
            </a:pPr>
            <a:r>
              <a:rPr lang="en-US" altLang="en-US" sz="1600" kern="0" dirty="0"/>
              <a:t>Training (Workshops)</a:t>
            </a:r>
          </a:p>
          <a:p>
            <a:pPr>
              <a:lnSpc>
                <a:spcPct val="90000"/>
              </a:lnSpc>
              <a:defRPr/>
            </a:pPr>
            <a:endParaRPr lang="en-US" altLang="fr-FR" sz="1600" b="1" u="sng" dirty="0"/>
          </a:p>
          <a:p>
            <a:pPr marL="0" indent="0">
              <a:lnSpc>
                <a:spcPct val="90000"/>
              </a:lnSpc>
              <a:buNone/>
              <a:defRPr/>
            </a:pPr>
            <a:r>
              <a:rPr lang="en-US" altLang="fr-FR" sz="1600" b="1" u="sng" dirty="0"/>
              <a:t>Our values </a:t>
            </a:r>
          </a:p>
          <a:p>
            <a:pPr marL="0" indent="0">
              <a:lnSpc>
                <a:spcPct val="90000"/>
              </a:lnSpc>
              <a:buNone/>
              <a:defRPr/>
            </a:pPr>
            <a:endParaRPr lang="en-US" altLang="fr-FR" sz="1600" b="1" u="sng" dirty="0"/>
          </a:p>
          <a:p>
            <a:pPr>
              <a:lnSpc>
                <a:spcPct val="90000"/>
              </a:lnSpc>
              <a:defRPr/>
            </a:pPr>
            <a:r>
              <a:rPr lang="en-US" altLang="fr-FR" sz="1600" kern="0" dirty="0"/>
              <a:t>Listening - Trust - Collaboration – Learning - Neutrality</a:t>
            </a:r>
          </a:p>
          <a:p>
            <a:pPr marL="0" indent="0">
              <a:lnSpc>
                <a:spcPct val="90000"/>
              </a:lnSpc>
              <a:buNone/>
              <a:defRPr/>
            </a:pPr>
            <a:endParaRPr lang="en-US" altLang="en-US" sz="1200" kern="0" dirty="0"/>
          </a:p>
          <a:p>
            <a:pPr marL="0" indent="0">
              <a:lnSpc>
                <a:spcPct val="90000"/>
              </a:lnSpc>
              <a:buFontTx/>
              <a:buNone/>
              <a:defRPr/>
            </a:pPr>
            <a:endParaRPr lang="en-US" altLang="fr-FR" sz="1200" kern="0" dirty="0"/>
          </a:p>
          <a:p>
            <a:pPr>
              <a:lnSpc>
                <a:spcPct val="90000"/>
              </a:lnSpc>
              <a:defRPr/>
            </a:pPr>
            <a:endParaRPr lang="en-US" altLang="fr-FR" sz="1200" kern="0" dirty="0"/>
          </a:p>
          <a:p>
            <a:pPr marL="0" indent="0">
              <a:lnSpc>
                <a:spcPct val="90000"/>
              </a:lnSpc>
              <a:buFontTx/>
              <a:buNone/>
              <a:defRPr/>
            </a:pPr>
            <a:endParaRPr lang="en-US" altLang="fr-FR" sz="1200" kern="0" dirty="0"/>
          </a:p>
          <a:p>
            <a:pPr marL="0" indent="0">
              <a:lnSpc>
                <a:spcPct val="90000"/>
              </a:lnSpc>
              <a:buFontTx/>
              <a:buNone/>
              <a:defRPr/>
            </a:pPr>
            <a:endParaRPr lang="en-US" sz="1200" kern="0" dirty="0"/>
          </a:p>
        </p:txBody>
      </p:sp>
      <p:sp>
        <p:nvSpPr>
          <p:cNvPr id="2" name="ZoneTexte 1">
            <a:extLst>
              <a:ext uri="{FF2B5EF4-FFF2-40B4-BE49-F238E27FC236}">
                <a16:creationId xmlns:a16="http://schemas.microsoft.com/office/drawing/2014/main" id="{914C523F-B648-48B4-8320-93E0C0999A46}"/>
              </a:ext>
            </a:extLst>
          </p:cNvPr>
          <p:cNvSpPr txBox="1"/>
          <p:nvPr/>
        </p:nvSpPr>
        <p:spPr>
          <a:xfrm>
            <a:off x="1016000" y="1997839"/>
            <a:ext cx="4604146" cy="2862322"/>
          </a:xfrm>
          <a:prstGeom prst="rect">
            <a:avLst/>
          </a:prstGeom>
          <a:noFill/>
        </p:spPr>
        <p:txBody>
          <a:bodyPr wrap="none" rtlCol="0">
            <a:spAutoFit/>
          </a:bodyPr>
          <a:lstStyle/>
          <a:p>
            <a:r>
              <a:rPr lang="fr-CA" sz="3200" dirty="0">
                <a:solidFill>
                  <a:schemeClr val="accent5">
                    <a:lumMod val="75000"/>
                    <a:lumOff val="25000"/>
                  </a:schemeClr>
                </a:solidFill>
                <a:effectLst>
                  <a:outerShdw blurRad="38100" dist="38100" dir="2700000" algn="tl">
                    <a:srgbClr val="000000">
                      <a:alpha val="43137"/>
                    </a:srgbClr>
                  </a:outerShdw>
                </a:effectLst>
              </a:rPr>
              <a:t>1. </a:t>
            </a:r>
            <a:r>
              <a:rPr lang="fr-CA" sz="3200" dirty="0" err="1">
                <a:solidFill>
                  <a:schemeClr val="accent5">
                    <a:lumMod val="75000"/>
                    <a:lumOff val="25000"/>
                  </a:schemeClr>
                </a:solidFill>
                <a:effectLst>
                  <a:outerShdw blurRad="38100" dist="38100" dir="2700000" algn="tl">
                    <a:srgbClr val="000000">
                      <a:alpha val="43137"/>
                    </a:srgbClr>
                  </a:outerShdw>
                </a:effectLst>
              </a:rPr>
              <a:t>Connect</a:t>
            </a:r>
            <a:r>
              <a:rPr lang="fr-CA" sz="3200" dirty="0">
                <a:solidFill>
                  <a:schemeClr val="accent5">
                    <a:lumMod val="75000"/>
                    <a:lumOff val="25000"/>
                  </a:schemeClr>
                </a:solidFill>
                <a:effectLst>
                  <a:outerShdw blurRad="38100" dist="38100" dir="2700000" algn="tl">
                    <a:srgbClr val="000000">
                      <a:alpha val="43137"/>
                    </a:srgbClr>
                  </a:outerShdw>
                </a:effectLst>
              </a:rPr>
              <a:t> </a:t>
            </a:r>
            <a:r>
              <a:rPr lang="fr-CA" sz="2000" dirty="0">
                <a:solidFill>
                  <a:schemeClr val="accent5">
                    <a:lumMod val="75000"/>
                    <a:lumOff val="25000"/>
                  </a:schemeClr>
                </a:solidFill>
                <a:effectLst>
                  <a:outerShdw blurRad="38100" dist="38100" dir="2700000" algn="tl">
                    <a:srgbClr val="000000">
                      <a:alpha val="43137"/>
                    </a:srgbClr>
                  </a:outerShdw>
                </a:effectLst>
              </a:rPr>
              <a:t>(Trust)</a:t>
            </a:r>
          </a:p>
          <a:p>
            <a:endParaRPr lang="fr-CA" sz="3200" dirty="0">
              <a:solidFill>
                <a:schemeClr val="accent5">
                  <a:lumMod val="75000"/>
                  <a:lumOff val="25000"/>
                </a:schemeClr>
              </a:solidFill>
              <a:effectLst>
                <a:outerShdw blurRad="38100" dist="38100" dir="2700000" algn="tl">
                  <a:srgbClr val="000000">
                    <a:alpha val="43137"/>
                  </a:srgbClr>
                </a:outerShdw>
              </a:effectLst>
            </a:endParaRPr>
          </a:p>
          <a:p>
            <a:r>
              <a:rPr lang="fr-CA" sz="3200" dirty="0">
                <a:solidFill>
                  <a:schemeClr val="accent5">
                    <a:lumMod val="75000"/>
                    <a:lumOff val="25000"/>
                  </a:schemeClr>
                </a:solidFill>
                <a:effectLst>
                  <a:outerShdw blurRad="38100" dist="38100" dir="2700000" algn="tl">
                    <a:srgbClr val="000000">
                      <a:alpha val="43137"/>
                    </a:srgbClr>
                  </a:outerShdw>
                </a:effectLst>
              </a:rPr>
              <a:t>2. </a:t>
            </a:r>
            <a:r>
              <a:rPr lang="fr-CA" sz="3200" dirty="0" err="1">
                <a:solidFill>
                  <a:schemeClr val="accent5">
                    <a:lumMod val="75000"/>
                    <a:lumOff val="25000"/>
                  </a:schemeClr>
                </a:solidFill>
                <a:effectLst>
                  <a:outerShdw blurRad="38100" dist="38100" dir="2700000" algn="tl">
                    <a:srgbClr val="000000">
                      <a:alpha val="43137"/>
                    </a:srgbClr>
                  </a:outerShdw>
                </a:effectLst>
              </a:rPr>
              <a:t>Acknowledge</a:t>
            </a:r>
            <a:r>
              <a:rPr lang="fr-CA" sz="3200" dirty="0">
                <a:solidFill>
                  <a:schemeClr val="accent5">
                    <a:lumMod val="75000"/>
                    <a:lumOff val="25000"/>
                  </a:schemeClr>
                </a:solidFill>
                <a:effectLst>
                  <a:outerShdw blurRad="38100" dist="38100" dir="2700000" algn="tl">
                    <a:srgbClr val="000000">
                      <a:alpha val="43137"/>
                    </a:srgbClr>
                  </a:outerShdw>
                </a:effectLst>
              </a:rPr>
              <a:t> </a:t>
            </a:r>
            <a:r>
              <a:rPr lang="fr-CA" sz="2000" dirty="0">
                <a:solidFill>
                  <a:schemeClr val="accent5">
                    <a:lumMod val="75000"/>
                    <a:lumOff val="25000"/>
                  </a:schemeClr>
                </a:solidFill>
                <a:effectLst>
                  <a:outerShdw blurRad="38100" dist="38100" dir="2700000" algn="tl">
                    <a:srgbClr val="000000">
                      <a:alpha val="43137"/>
                    </a:srgbClr>
                  </a:outerShdw>
                </a:effectLst>
              </a:rPr>
              <a:t>(</a:t>
            </a:r>
            <a:r>
              <a:rPr lang="fr-CA" sz="2000" dirty="0" err="1">
                <a:solidFill>
                  <a:schemeClr val="accent5">
                    <a:lumMod val="75000"/>
                    <a:lumOff val="25000"/>
                  </a:schemeClr>
                </a:solidFill>
                <a:effectLst>
                  <a:outerShdw blurRad="38100" dist="38100" dir="2700000" algn="tl">
                    <a:srgbClr val="000000">
                      <a:alpha val="43137"/>
                    </a:srgbClr>
                  </a:outerShdw>
                </a:effectLst>
              </a:rPr>
              <a:t>Awareness</a:t>
            </a:r>
            <a:r>
              <a:rPr lang="fr-CA" sz="2000" dirty="0">
                <a:solidFill>
                  <a:schemeClr val="accent5">
                    <a:lumMod val="75000"/>
                    <a:lumOff val="25000"/>
                  </a:schemeClr>
                </a:solidFill>
                <a:effectLst>
                  <a:outerShdw blurRad="38100" dist="38100" dir="2700000" algn="tl">
                    <a:srgbClr val="000000">
                      <a:alpha val="43137"/>
                    </a:srgbClr>
                  </a:outerShdw>
                </a:effectLst>
              </a:rPr>
              <a:t>)</a:t>
            </a:r>
          </a:p>
          <a:p>
            <a:endParaRPr lang="fr-CA" sz="3200" dirty="0">
              <a:solidFill>
                <a:schemeClr val="accent5">
                  <a:lumMod val="75000"/>
                  <a:lumOff val="25000"/>
                </a:schemeClr>
              </a:solidFill>
              <a:effectLst>
                <a:outerShdw blurRad="38100" dist="38100" dir="2700000" algn="tl">
                  <a:srgbClr val="000000">
                    <a:alpha val="43137"/>
                  </a:srgbClr>
                </a:outerShdw>
              </a:effectLst>
            </a:endParaRPr>
          </a:p>
          <a:p>
            <a:r>
              <a:rPr lang="fr-CA" sz="3200" dirty="0">
                <a:solidFill>
                  <a:schemeClr val="accent5">
                    <a:lumMod val="75000"/>
                    <a:lumOff val="25000"/>
                  </a:schemeClr>
                </a:solidFill>
                <a:effectLst>
                  <a:outerShdw blurRad="38100" dist="38100" dir="2700000" algn="tl">
                    <a:srgbClr val="000000">
                      <a:alpha val="43137"/>
                    </a:srgbClr>
                  </a:outerShdw>
                </a:effectLst>
              </a:rPr>
              <a:t>3. </a:t>
            </a:r>
            <a:r>
              <a:rPr lang="fr-CA" sz="3200" dirty="0" err="1">
                <a:solidFill>
                  <a:schemeClr val="accent5">
                    <a:lumMod val="75000"/>
                    <a:lumOff val="25000"/>
                  </a:schemeClr>
                </a:solidFill>
                <a:effectLst>
                  <a:outerShdw blurRad="38100" dist="38100" dir="2700000" algn="tl">
                    <a:srgbClr val="000000">
                      <a:alpha val="43137"/>
                    </a:srgbClr>
                  </a:outerShdw>
                </a:effectLst>
              </a:rPr>
              <a:t>Empower</a:t>
            </a:r>
            <a:r>
              <a:rPr lang="fr-CA" sz="3200" dirty="0">
                <a:solidFill>
                  <a:schemeClr val="accent5">
                    <a:lumMod val="75000"/>
                    <a:lumOff val="25000"/>
                  </a:schemeClr>
                </a:solidFill>
                <a:effectLst>
                  <a:outerShdw blurRad="38100" dist="38100" dir="2700000" algn="tl">
                    <a:srgbClr val="000000">
                      <a:alpha val="43137"/>
                    </a:srgbClr>
                  </a:outerShdw>
                </a:effectLst>
              </a:rPr>
              <a:t> </a:t>
            </a:r>
            <a:r>
              <a:rPr lang="fr-CA" sz="2000" dirty="0">
                <a:solidFill>
                  <a:schemeClr val="accent5">
                    <a:lumMod val="75000"/>
                    <a:lumOff val="25000"/>
                  </a:schemeClr>
                </a:solidFill>
                <a:effectLst>
                  <a:outerShdw blurRad="38100" dist="38100" dir="2700000" algn="tl">
                    <a:srgbClr val="000000">
                      <a:alpha val="43137"/>
                    </a:srgbClr>
                  </a:outerShdw>
                </a:effectLst>
              </a:rPr>
              <a:t>(Support)</a:t>
            </a:r>
          </a:p>
          <a:p>
            <a:endParaRPr lang="fr-CA" sz="2000" dirty="0">
              <a:solidFill>
                <a:schemeClr val="accent5">
                  <a:lumMod val="75000"/>
                  <a:lumOff val="25000"/>
                </a:schemeClr>
              </a:solidFill>
              <a:effectLst>
                <a:outerShdw blurRad="38100" dist="38100" dir="2700000" algn="tl">
                  <a:srgbClr val="000000">
                    <a:alpha val="43137"/>
                  </a:srgbClr>
                </a:outerShdw>
              </a:effectLst>
            </a:endParaRPr>
          </a:p>
        </p:txBody>
      </p:sp>
      <p:sp>
        <p:nvSpPr>
          <p:cNvPr id="3" name="Titre 2">
            <a:extLst>
              <a:ext uri="{FF2B5EF4-FFF2-40B4-BE49-F238E27FC236}">
                <a16:creationId xmlns:a16="http://schemas.microsoft.com/office/drawing/2014/main" id="{BCAC72A9-EAB8-63E4-AC6D-0430B0F162BD}"/>
              </a:ext>
            </a:extLst>
          </p:cNvPr>
          <p:cNvSpPr>
            <a:spLocks noGrp="1"/>
          </p:cNvSpPr>
          <p:nvPr>
            <p:ph type="title"/>
          </p:nvPr>
        </p:nvSpPr>
        <p:spPr/>
        <p:txBody>
          <a:bodyPr/>
          <a:lstStyle/>
          <a:p>
            <a:pPr rtl="0" eaLnBrk="1" latinLnBrk="0" hangingPunct="1"/>
            <a:r>
              <a:rPr lang="en-US" sz="2800" b="1" dirty="0">
                <a:solidFill>
                  <a:srgbClr val="3E4248"/>
                </a:solidFill>
                <a:effectLst/>
                <a:ea typeface="+mn-ea"/>
              </a:rPr>
              <a:t>How do we work?</a:t>
            </a:r>
            <a:endParaRPr lang="en-CA" sz="2800" dirty="0">
              <a:effectLst/>
            </a:endParaRPr>
          </a:p>
          <a:p>
            <a:endParaRPr lang="en-CA" dirty="0"/>
          </a:p>
        </p:txBody>
      </p:sp>
    </p:spTree>
    <p:extLst>
      <p:ext uri="{BB962C8B-B14F-4D97-AF65-F5344CB8AC3E}">
        <p14:creationId xmlns:p14="http://schemas.microsoft.com/office/powerpoint/2010/main" val="400849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8328658-F831-4291-94FF-97483337A2D1}"/>
              </a:ext>
            </a:extLst>
          </p:cNvPr>
          <p:cNvSpPr>
            <a:spLocks noGrp="1"/>
          </p:cNvSpPr>
          <p:nvPr>
            <p:ph type="title"/>
          </p:nvPr>
        </p:nvSpPr>
        <p:spPr>
          <a:xfrm>
            <a:off x="245305" y="116632"/>
            <a:ext cx="9402465" cy="998984"/>
          </a:xfrm>
        </p:spPr>
        <p:txBody>
          <a:bodyPr wrap="square" anchor="ctr">
            <a:normAutofit/>
          </a:bodyPr>
          <a:lstStyle/>
          <a:p>
            <a:r>
              <a:rPr lang="fr-CA" altLang="en-US" dirty="0"/>
              <a:t>Contact</a:t>
            </a:r>
          </a:p>
        </p:txBody>
      </p:sp>
      <p:sp>
        <p:nvSpPr>
          <p:cNvPr id="3" name="Content Placeholder 2">
            <a:extLst>
              <a:ext uri="{FF2B5EF4-FFF2-40B4-BE49-F238E27FC236}">
                <a16:creationId xmlns:a16="http://schemas.microsoft.com/office/drawing/2014/main" id="{1EED9B65-4E41-4ADD-8759-013CD544629A}"/>
              </a:ext>
            </a:extLst>
          </p:cNvPr>
          <p:cNvSpPr>
            <a:spLocks noGrp="1"/>
          </p:cNvSpPr>
          <p:nvPr>
            <p:ph sz="half" idx="1"/>
          </p:nvPr>
        </p:nvSpPr>
        <p:spPr>
          <a:xfrm>
            <a:off x="600144" y="781151"/>
            <a:ext cx="6049133" cy="4347440"/>
          </a:xfrm>
        </p:spPr>
        <p:txBody>
          <a:bodyPr wrap="square" anchor="t">
            <a:normAutofit/>
          </a:bodyPr>
          <a:lstStyle/>
          <a:p>
            <a:pPr marL="0" indent="0">
              <a:spcBef>
                <a:spcPct val="0"/>
              </a:spcBef>
              <a:buNone/>
              <a:defRPr/>
            </a:pPr>
            <a:endParaRPr lang="fr-CA" b="1" dirty="0"/>
          </a:p>
          <a:p>
            <a:pPr marL="0" indent="0">
              <a:spcBef>
                <a:spcPct val="0"/>
              </a:spcBef>
              <a:buNone/>
              <a:defRPr/>
            </a:pPr>
            <a:r>
              <a:rPr lang="fr-CA" sz="2400" b="1" i="0" dirty="0">
                <a:effectLst/>
              </a:rPr>
              <a:t>Informal </a:t>
            </a:r>
            <a:r>
              <a:rPr lang="fr-CA" sz="2400" b="1" i="0" dirty="0" err="1">
                <a:effectLst/>
              </a:rPr>
              <a:t>Conflict</a:t>
            </a:r>
            <a:r>
              <a:rPr lang="fr-CA" sz="2400" b="1" i="0" dirty="0">
                <a:effectLst/>
              </a:rPr>
              <a:t> Management Services</a:t>
            </a:r>
            <a:endParaRPr lang="fr-CA" sz="2400" b="0" i="0" u="sng" dirty="0">
              <a:effectLst/>
            </a:endParaRPr>
          </a:p>
          <a:p>
            <a:pPr marL="0" indent="0">
              <a:spcBef>
                <a:spcPct val="0"/>
              </a:spcBef>
              <a:buNone/>
              <a:defRPr/>
            </a:pPr>
            <a:endParaRPr lang="fr-CA" b="1" dirty="0"/>
          </a:p>
          <a:p>
            <a:pPr marL="0" indent="0">
              <a:spcBef>
                <a:spcPct val="0"/>
              </a:spcBef>
              <a:buNone/>
              <a:defRPr/>
            </a:pPr>
            <a:endParaRPr lang="fr-CA" b="1" dirty="0"/>
          </a:p>
          <a:p>
            <a:pPr marL="0" indent="0">
              <a:spcBef>
                <a:spcPct val="0"/>
              </a:spcBef>
              <a:buNone/>
              <a:defRPr/>
            </a:pPr>
            <a:r>
              <a:rPr lang="fr-CA" b="1" dirty="0" err="1"/>
              <a:t>Throughout</a:t>
            </a:r>
            <a:r>
              <a:rPr lang="fr-CA" b="1" dirty="0"/>
              <a:t> Canada </a:t>
            </a:r>
          </a:p>
          <a:p>
            <a:pPr marL="0" indent="0">
              <a:spcBef>
                <a:spcPct val="0"/>
              </a:spcBef>
              <a:buNone/>
              <a:defRPr/>
            </a:pPr>
            <a:endParaRPr lang="fr-CA" dirty="0"/>
          </a:p>
          <a:p>
            <a:pPr marL="0" indent="0">
              <a:spcBef>
                <a:spcPct val="0"/>
              </a:spcBef>
              <a:buNone/>
              <a:defRPr/>
            </a:pPr>
            <a:r>
              <a:rPr lang="fr-CA" dirty="0"/>
              <a:t>(819) </a:t>
            </a:r>
            <a:r>
              <a:rPr lang="fr-CA" b="0" i="0" dirty="0">
                <a:effectLst/>
              </a:rPr>
              <a:t>956-7724</a:t>
            </a:r>
            <a:endParaRPr lang="fr-CA" b="1" dirty="0"/>
          </a:p>
          <a:p>
            <a:pPr marL="0" indent="0">
              <a:spcBef>
                <a:spcPct val="0"/>
              </a:spcBef>
              <a:buNone/>
              <a:defRPr/>
            </a:pPr>
            <a:endParaRPr lang="fr-CA" dirty="0"/>
          </a:p>
          <a:p>
            <a:pPr>
              <a:spcBef>
                <a:spcPct val="0"/>
              </a:spcBef>
              <a:defRPr/>
            </a:pPr>
            <a:endParaRPr lang="en-CA" dirty="0"/>
          </a:p>
          <a:p>
            <a:pPr>
              <a:defRPr/>
            </a:pPr>
            <a:endParaRPr lang="en-CA" dirty="0"/>
          </a:p>
        </p:txBody>
      </p:sp>
      <p:pic>
        <p:nvPicPr>
          <p:cNvPr id="4" name="Espace réservé du contenu 3" descr="Fils colorés tissés ensemble">
            <a:extLst>
              <a:ext uri="{FF2B5EF4-FFF2-40B4-BE49-F238E27FC236}">
                <a16:creationId xmlns:a16="http://schemas.microsoft.com/office/drawing/2014/main" id="{DEF4CC8B-CB94-48F6-9E18-4DDFBD3367A9}"/>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7593" r="-2" b="-2"/>
          <a:stretch/>
        </p:blipFill>
        <p:spPr>
          <a:xfrm>
            <a:off x="7391400" y="987599"/>
            <a:ext cx="3784599" cy="3065525"/>
          </a:xfrm>
          <a:noFill/>
        </p:spPr>
      </p:pic>
      <p:sp>
        <p:nvSpPr>
          <p:cNvPr id="9" name="ZoneTexte 8">
            <a:extLst>
              <a:ext uri="{FF2B5EF4-FFF2-40B4-BE49-F238E27FC236}">
                <a16:creationId xmlns:a16="http://schemas.microsoft.com/office/drawing/2014/main" id="{8A946368-414D-44FF-AE1D-D4CCB350D6BD}"/>
              </a:ext>
            </a:extLst>
          </p:cNvPr>
          <p:cNvSpPr txBox="1"/>
          <p:nvPr/>
        </p:nvSpPr>
        <p:spPr>
          <a:xfrm>
            <a:off x="600144" y="3539010"/>
            <a:ext cx="5507036" cy="1200329"/>
          </a:xfrm>
          <a:prstGeom prst="rect">
            <a:avLst/>
          </a:prstGeom>
          <a:noFill/>
        </p:spPr>
        <p:txBody>
          <a:bodyPr wrap="square">
            <a:spAutoFit/>
          </a:bodyPr>
          <a:lstStyle/>
          <a:p>
            <a:pPr marL="0" marR="0">
              <a:spcBef>
                <a:spcPts val="0"/>
              </a:spcBef>
              <a:spcAft>
                <a:spcPts val="0"/>
              </a:spcAft>
            </a:pPr>
            <a:r>
              <a:rPr lang="en-US" b="0" i="0" dirty="0">
                <a:solidFill>
                  <a:srgbClr val="111111"/>
                </a:solidFill>
                <a:effectLst/>
                <a:latin typeface="Open Sans" panose="020B0606030504020204" pitchFamily="34" charset="0"/>
              </a:rPr>
              <a:t>''There are no two persons who don't get along, there are only two persons who haven't talked.‘’ </a:t>
            </a:r>
          </a:p>
          <a:p>
            <a:pPr marL="0" marR="0">
              <a:spcBef>
                <a:spcPts val="0"/>
              </a:spcBef>
              <a:spcAft>
                <a:spcPts val="0"/>
              </a:spcAft>
            </a:pPr>
            <a:endParaRPr lang="en-US" dirty="0">
              <a:solidFill>
                <a:srgbClr val="111111"/>
              </a:solidFill>
              <a:latin typeface="Open Sans" panose="020B0606030504020204" pitchFamily="34" charset="0"/>
            </a:endParaRPr>
          </a:p>
          <a:p>
            <a:pPr marL="0" marR="0">
              <a:spcBef>
                <a:spcPts val="0"/>
              </a:spcBef>
              <a:spcAft>
                <a:spcPts val="0"/>
              </a:spcAft>
            </a:pPr>
            <a:r>
              <a:rPr lang="en-US" b="0" i="0" dirty="0">
                <a:solidFill>
                  <a:srgbClr val="111111"/>
                </a:solidFill>
                <a:effectLst/>
                <a:latin typeface="Open Sans" panose="020B0606030504020204" pitchFamily="34" charset="0"/>
              </a:rPr>
              <a:t>Wolof proverb</a:t>
            </a:r>
            <a:endParaRPr lang="fr-CA" sz="1800" dirty="0">
              <a:effectLst/>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8328658-F831-4291-94FF-97483337A2D1}"/>
              </a:ext>
            </a:extLst>
          </p:cNvPr>
          <p:cNvSpPr>
            <a:spLocks noGrp="1"/>
          </p:cNvSpPr>
          <p:nvPr>
            <p:ph type="title"/>
          </p:nvPr>
        </p:nvSpPr>
        <p:spPr>
          <a:xfrm>
            <a:off x="245305" y="116632"/>
            <a:ext cx="9402465" cy="998984"/>
          </a:xfrm>
        </p:spPr>
        <p:txBody>
          <a:bodyPr wrap="square" anchor="ctr">
            <a:normAutofit/>
          </a:bodyPr>
          <a:lstStyle/>
          <a:p>
            <a:r>
              <a:rPr lang="fr-CA" altLang="en-US" dirty="0"/>
              <a:t>Do </a:t>
            </a:r>
            <a:r>
              <a:rPr lang="fr-CA" altLang="en-US" dirty="0" err="1"/>
              <a:t>we</a:t>
            </a:r>
            <a:r>
              <a:rPr lang="fr-CA" altLang="en-US" dirty="0"/>
              <a:t> (</a:t>
            </a:r>
            <a:r>
              <a:rPr lang="fr-CA" altLang="en-US" dirty="0" err="1"/>
              <a:t>really</a:t>
            </a:r>
            <a:r>
              <a:rPr lang="fr-CA" altLang="en-US" dirty="0"/>
              <a:t>) </a:t>
            </a:r>
            <a:r>
              <a:rPr lang="fr-CA" altLang="en-US" dirty="0" err="1"/>
              <a:t>understand</a:t>
            </a:r>
            <a:r>
              <a:rPr lang="fr-CA" altLang="en-US" dirty="0"/>
              <a:t> </a:t>
            </a:r>
            <a:r>
              <a:rPr lang="fr-CA" altLang="en-US" dirty="0" err="1"/>
              <a:t>each</a:t>
            </a:r>
            <a:r>
              <a:rPr lang="fr-CA" altLang="en-US" dirty="0"/>
              <a:t> </a:t>
            </a:r>
            <a:r>
              <a:rPr lang="fr-CA" altLang="en-US" dirty="0" err="1"/>
              <a:t>other</a:t>
            </a:r>
            <a:r>
              <a:rPr lang="fr-CA" altLang="en-US" dirty="0"/>
              <a:t> ?</a:t>
            </a:r>
          </a:p>
        </p:txBody>
      </p:sp>
      <p:sp>
        <p:nvSpPr>
          <p:cNvPr id="3" name="Content Placeholder 2">
            <a:extLst>
              <a:ext uri="{FF2B5EF4-FFF2-40B4-BE49-F238E27FC236}">
                <a16:creationId xmlns:a16="http://schemas.microsoft.com/office/drawing/2014/main" id="{1EED9B65-4E41-4ADD-8759-013CD544629A}"/>
              </a:ext>
            </a:extLst>
          </p:cNvPr>
          <p:cNvSpPr>
            <a:spLocks noGrp="1"/>
          </p:cNvSpPr>
          <p:nvPr>
            <p:ph sz="half" idx="1"/>
          </p:nvPr>
        </p:nvSpPr>
        <p:spPr>
          <a:xfrm>
            <a:off x="916808" y="1145197"/>
            <a:ext cx="5392735" cy="3977383"/>
          </a:xfrm>
        </p:spPr>
        <p:txBody>
          <a:bodyPr wrap="square" anchor="t">
            <a:normAutofit fontScale="85000" lnSpcReduction="20000"/>
          </a:bodyPr>
          <a:lstStyle/>
          <a:p>
            <a:pPr marL="0" indent="0">
              <a:spcBef>
                <a:spcPct val="0"/>
              </a:spcBef>
              <a:buNone/>
              <a:defRPr/>
            </a:pPr>
            <a:endParaRPr lang="fr-CA" b="1" dirty="0"/>
          </a:p>
          <a:p>
            <a:pPr marL="0" indent="0">
              <a:spcBef>
                <a:spcPct val="0"/>
              </a:spcBef>
              <a:buNone/>
              <a:defRPr/>
            </a:pPr>
            <a:endParaRPr lang="fr-CA" b="1" dirty="0"/>
          </a:p>
          <a:p>
            <a:pPr marL="0" marR="0">
              <a:spcBef>
                <a:spcPts val="0"/>
              </a:spcBef>
              <a:spcAft>
                <a:spcPts val="0"/>
              </a:spcAft>
            </a:pPr>
            <a:r>
              <a:rPr lang="en-US" sz="1800" i="1" dirty="0">
                <a:solidFill>
                  <a:srgbClr val="282828"/>
                </a:solidFill>
                <a:latin typeface="Segoe UI" panose="020B0502040204020203" pitchFamily="34" charset="0"/>
              </a:rPr>
              <a:t>" Between</a:t>
            </a:r>
          </a:p>
          <a:p>
            <a:pPr marL="0" marR="0">
              <a:spcBef>
                <a:spcPts val="0"/>
              </a:spcBef>
              <a:spcAft>
                <a:spcPts val="0"/>
              </a:spcAft>
            </a:pPr>
            <a:endParaRPr lang="en-US" sz="1800" i="1" dirty="0">
              <a:solidFill>
                <a:srgbClr val="282828"/>
              </a:solidFill>
              <a:latin typeface="Segoe UI" panose="020B0502040204020203" pitchFamily="34" charset="0"/>
            </a:endParaRPr>
          </a:p>
          <a:p>
            <a:pPr marL="0" marR="0">
              <a:spcBef>
                <a:spcPts val="0"/>
              </a:spcBef>
              <a:spcAft>
                <a:spcPts val="0"/>
              </a:spcAft>
            </a:pPr>
            <a:r>
              <a:rPr lang="en-US" sz="1800" i="1" dirty="0">
                <a:solidFill>
                  <a:srgbClr val="282828"/>
                </a:solidFill>
                <a:latin typeface="Segoe UI" panose="020B0502040204020203" pitchFamily="34" charset="0"/>
              </a:rPr>
              <a:t>What I think,</a:t>
            </a:r>
          </a:p>
          <a:p>
            <a:pPr marL="0" marR="0">
              <a:spcBef>
                <a:spcPts val="0"/>
              </a:spcBef>
              <a:spcAft>
                <a:spcPts val="0"/>
              </a:spcAft>
            </a:pPr>
            <a:r>
              <a:rPr lang="en-US" sz="1800" i="1" dirty="0">
                <a:solidFill>
                  <a:srgbClr val="282828"/>
                </a:solidFill>
                <a:latin typeface="Segoe UI" panose="020B0502040204020203" pitchFamily="34" charset="0"/>
              </a:rPr>
              <a:t>What I mean,</a:t>
            </a:r>
          </a:p>
          <a:p>
            <a:pPr marL="0" marR="0">
              <a:spcBef>
                <a:spcPts val="0"/>
              </a:spcBef>
              <a:spcAft>
                <a:spcPts val="0"/>
              </a:spcAft>
            </a:pPr>
            <a:r>
              <a:rPr lang="en-US" sz="1800" i="1" dirty="0">
                <a:solidFill>
                  <a:srgbClr val="282828"/>
                </a:solidFill>
                <a:latin typeface="Segoe UI" panose="020B0502040204020203" pitchFamily="34" charset="0"/>
              </a:rPr>
              <a:t>What I think I'm saying,</a:t>
            </a:r>
          </a:p>
          <a:p>
            <a:pPr marL="0" marR="0">
              <a:spcBef>
                <a:spcPts val="0"/>
              </a:spcBef>
              <a:spcAft>
                <a:spcPts val="0"/>
              </a:spcAft>
            </a:pPr>
            <a:r>
              <a:rPr lang="en-US" sz="1800" i="1" dirty="0">
                <a:solidFill>
                  <a:srgbClr val="282828"/>
                </a:solidFill>
                <a:latin typeface="Segoe UI" panose="020B0502040204020203" pitchFamily="34" charset="0"/>
              </a:rPr>
              <a:t>What I am saying,</a:t>
            </a:r>
          </a:p>
          <a:p>
            <a:pPr marL="0" marR="0">
              <a:spcBef>
                <a:spcPts val="0"/>
              </a:spcBef>
              <a:spcAft>
                <a:spcPts val="0"/>
              </a:spcAft>
            </a:pPr>
            <a:r>
              <a:rPr lang="en-US" sz="1800" i="1" dirty="0">
                <a:solidFill>
                  <a:srgbClr val="282828"/>
                </a:solidFill>
                <a:latin typeface="Segoe UI" panose="020B0502040204020203" pitchFamily="34" charset="0"/>
              </a:rPr>
              <a:t>What you want to hear,</a:t>
            </a:r>
          </a:p>
          <a:p>
            <a:pPr marL="0" marR="0">
              <a:spcBef>
                <a:spcPts val="0"/>
              </a:spcBef>
              <a:spcAft>
                <a:spcPts val="0"/>
              </a:spcAft>
            </a:pPr>
            <a:r>
              <a:rPr lang="en-US" sz="1800" i="1" dirty="0">
                <a:solidFill>
                  <a:srgbClr val="282828"/>
                </a:solidFill>
                <a:latin typeface="Segoe UI" panose="020B0502040204020203" pitchFamily="34" charset="0"/>
              </a:rPr>
              <a:t>What you think you hear,</a:t>
            </a:r>
          </a:p>
          <a:p>
            <a:pPr marL="0" marR="0">
              <a:spcBef>
                <a:spcPts val="0"/>
              </a:spcBef>
              <a:spcAft>
                <a:spcPts val="0"/>
              </a:spcAft>
            </a:pPr>
            <a:r>
              <a:rPr lang="en-US" sz="1800" i="1" dirty="0">
                <a:solidFill>
                  <a:srgbClr val="282828"/>
                </a:solidFill>
                <a:latin typeface="Segoe UI" panose="020B0502040204020203" pitchFamily="34" charset="0"/>
              </a:rPr>
              <a:t>What you hear,</a:t>
            </a:r>
          </a:p>
          <a:p>
            <a:pPr marL="0" marR="0">
              <a:spcBef>
                <a:spcPts val="0"/>
              </a:spcBef>
              <a:spcAft>
                <a:spcPts val="0"/>
              </a:spcAft>
            </a:pPr>
            <a:r>
              <a:rPr lang="en-US" sz="1800" i="1" dirty="0">
                <a:solidFill>
                  <a:srgbClr val="282828"/>
                </a:solidFill>
                <a:latin typeface="Segoe UI" panose="020B0502040204020203" pitchFamily="34" charset="0"/>
              </a:rPr>
              <a:t>What you want to understand,</a:t>
            </a:r>
          </a:p>
          <a:p>
            <a:pPr marL="0" marR="0">
              <a:spcBef>
                <a:spcPts val="0"/>
              </a:spcBef>
              <a:spcAft>
                <a:spcPts val="0"/>
              </a:spcAft>
            </a:pPr>
            <a:r>
              <a:rPr lang="en-US" sz="1800" i="1" dirty="0">
                <a:solidFill>
                  <a:srgbClr val="282828"/>
                </a:solidFill>
                <a:latin typeface="Segoe UI" panose="020B0502040204020203" pitchFamily="34" charset="0"/>
              </a:rPr>
              <a:t>What you think you understand,</a:t>
            </a:r>
          </a:p>
          <a:p>
            <a:pPr marL="0" marR="0">
              <a:spcBef>
                <a:spcPts val="0"/>
              </a:spcBef>
              <a:spcAft>
                <a:spcPts val="0"/>
              </a:spcAft>
            </a:pPr>
            <a:r>
              <a:rPr lang="en-US" sz="1800" i="1" dirty="0">
                <a:solidFill>
                  <a:srgbClr val="282828"/>
                </a:solidFill>
                <a:latin typeface="Segoe UI" panose="020B0502040204020203" pitchFamily="34" charset="0"/>
              </a:rPr>
              <a:t>What you understand,</a:t>
            </a:r>
          </a:p>
          <a:p>
            <a:pPr marL="0" marR="0">
              <a:spcBef>
                <a:spcPts val="0"/>
              </a:spcBef>
              <a:spcAft>
                <a:spcPts val="0"/>
              </a:spcAft>
            </a:pPr>
            <a:endParaRPr lang="en-US" sz="1800" i="1" dirty="0">
              <a:solidFill>
                <a:srgbClr val="282828"/>
              </a:solidFill>
              <a:latin typeface="Segoe UI" panose="020B0502040204020203" pitchFamily="34" charset="0"/>
            </a:endParaRPr>
          </a:p>
          <a:p>
            <a:pPr marL="0" marR="0">
              <a:spcBef>
                <a:spcPts val="0"/>
              </a:spcBef>
              <a:spcAft>
                <a:spcPts val="0"/>
              </a:spcAft>
            </a:pPr>
            <a:r>
              <a:rPr lang="en-US" sz="1800" i="1" dirty="0">
                <a:solidFill>
                  <a:srgbClr val="282828"/>
                </a:solidFill>
                <a:latin typeface="Segoe UI" panose="020B0502040204020203" pitchFamily="34" charset="0"/>
              </a:rPr>
              <a:t>There are ten possibilities that we will have difficulty communicating, but let's try anyway...“</a:t>
            </a:r>
          </a:p>
          <a:p>
            <a:pPr marL="0" marR="0">
              <a:spcBef>
                <a:spcPts val="0"/>
              </a:spcBef>
              <a:spcAft>
                <a:spcPts val="0"/>
              </a:spcAft>
            </a:pPr>
            <a:endParaRPr lang="fr-CA" sz="1800" i="1" dirty="0">
              <a:solidFill>
                <a:srgbClr val="282828"/>
              </a:solidFill>
              <a:latin typeface="Segoe UI" panose="020B0502040204020203" pitchFamily="34" charset="0"/>
            </a:endParaRPr>
          </a:p>
          <a:p>
            <a:pPr marL="0" indent="0">
              <a:spcBef>
                <a:spcPts val="0"/>
              </a:spcBef>
              <a:spcAft>
                <a:spcPts val="0"/>
              </a:spcAft>
              <a:buNone/>
            </a:pPr>
            <a:r>
              <a:rPr lang="fr-CA" sz="1800" dirty="0" err="1">
                <a:latin typeface="Segoe UI" panose="020B0502040204020203" pitchFamily="34" charset="0"/>
              </a:rPr>
              <a:t>Adapated</a:t>
            </a:r>
            <a:r>
              <a:rPr lang="fr-CA" sz="1800" dirty="0">
                <a:latin typeface="Segoe UI" panose="020B0502040204020203" pitchFamily="34" charset="0"/>
              </a:rPr>
              <a:t> </a:t>
            </a:r>
            <a:r>
              <a:rPr lang="fr-CA" sz="1800" dirty="0" err="1">
                <a:latin typeface="Segoe UI" panose="020B0502040204020203" pitchFamily="34" charset="0"/>
              </a:rPr>
              <a:t>from</a:t>
            </a:r>
            <a:r>
              <a:rPr lang="fr-CA" sz="1800" dirty="0">
                <a:latin typeface="Segoe UI" panose="020B0502040204020203" pitchFamily="34" charset="0"/>
              </a:rPr>
              <a:t> </a:t>
            </a:r>
            <a:r>
              <a:rPr lang="fr-CA" sz="1800" dirty="0">
                <a:effectLst/>
                <a:latin typeface="Segoe UI" panose="020B0502040204020203" pitchFamily="34" charset="0"/>
              </a:rPr>
              <a:t>Bernard </a:t>
            </a:r>
            <a:r>
              <a:rPr lang="fr-CA" sz="1800" dirty="0" err="1">
                <a:effectLst/>
                <a:latin typeface="Segoe UI" panose="020B0502040204020203" pitchFamily="34" charset="0"/>
              </a:rPr>
              <a:t>Werber</a:t>
            </a:r>
            <a:r>
              <a:rPr lang="fr-CA" sz="1800" dirty="0">
                <a:effectLst/>
                <a:latin typeface="Segoe UI" panose="020B0502040204020203" pitchFamily="34" charset="0"/>
              </a:rPr>
              <a:t> « </a:t>
            </a:r>
            <a:r>
              <a:rPr lang="fr-CA" sz="1800" i="1" dirty="0">
                <a:effectLst/>
                <a:latin typeface="Segoe UI" panose="020B0502040204020203" pitchFamily="34" charset="0"/>
              </a:rPr>
              <a:t>L’Encyclopédie du Savoir Relatif et Absolu</a:t>
            </a:r>
            <a:r>
              <a:rPr lang="fr-CA" sz="1800" dirty="0">
                <a:effectLst/>
                <a:latin typeface="Segoe UI" panose="020B0502040204020203" pitchFamily="34" charset="0"/>
              </a:rPr>
              <a:t> » </a:t>
            </a:r>
          </a:p>
          <a:p>
            <a:pPr marL="0" marR="0">
              <a:spcBef>
                <a:spcPts val="0"/>
              </a:spcBef>
              <a:spcAft>
                <a:spcPts val="0"/>
              </a:spcAft>
            </a:pPr>
            <a:endParaRPr lang="fr-CA" sz="1800" dirty="0">
              <a:solidFill>
                <a:srgbClr val="282828"/>
              </a:solidFill>
              <a:effectLst/>
              <a:latin typeface="Segoe UI" panose="020B0502040204020203" pitchFamily="34" charset="0"/>
            </a:endParaRPr>
          </a:p>
          <a:p>
            <a:pPr marL="0" indent="0">
              <a:spcBef>
                <a:spcPct val="0"/>
              </a:spcBef>
              <a:buNone/>
              <a:defRPr/>
            </a:pPr>
            <a:endParaRPr lang="fr-CA" dirty="0"/>
          </a:p>
          <a:p>
            <a:pPr marL="0" indent="0">
              <a:spcBef>
                <a:spcPct val="0"/>
              </a:spcBef>
              <a:buNone/>
              <a:defRPr/>
            </a:pPr>
            <a:endParaRPr lang="fr-CA" dirty="0"/>
          </a:p>
          <a:p>
            <a:pPr marL="0" indent="0">
              <a:spcBef>
                <a:spcPct val="0"/>
              </a:spcBef>
              <a:buNone/>
              <a:defRPr/>
            </a:pPr>
            <a:endParaRPr lang="fr-CA" dirty="0"/>
          </a:p>
          <a:p>
            <a:pPr>
              <a:spcBef>
                <a:spcPct val="0"/>
              </a:spcBef>
              <a:defRPr/>
            </a:pPr>
            <a:endParaRPr lang="en-CA" dirty="0"/>
          </a:p>
          <a:p>
            <a:pPr>
              <a:defRPr/>
            </a:pPr>
            <a:endParaRPr lang="en-CA" dirty="0"/>
          </a:p>
        </p:txBody>
      </p:sp>
      <p:pic>
        <p:nvPicPr>
          <p:cNvPr id="1026" name="Picture 2" descr="image">
            <a:extLst>
              <a:ext uri="{FF2B5EF4-FFF2-40B4-BE49-F238E27FC236}">
                <a16:creationId xmlns:a16="http://schemas.microsoft.com/office/drawing/2014/main" id="{AD1E5F48-4F6B-518B-65D4-201809A91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858" y="1115616"/>
            <a:ext cx="3953336" cy="4230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1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FB53B4F9-D6E8-4802-909D-3C4FB25EEA95}"/>
              </a:ext>
            </a:extLst>
          </p:cNvPr>
          <p:cNvSpPr>
            <a:spLocks noGrp="1"/>
          </p:cNvSpPr>
          <p:nvPr>
            <p:ph type="title"/>
          </p:nvPr>
        </p:nvSpPr>
        <p:spPr/>
        <p:txBody>
          <a:bodyPr/>
          <a:lstStyle/>
          <a:p>
            <a:r>
              <a:rPr lang="fr-CA" dirty="0" err="1"/>
              <a:t>Difficult</a:t>
            </a:r>
            <a:r>
              <a:rPr lang="fr-CA" dirty="0"/>
              <a:t> conversations?</a:t>
            </a:r>
            <a:endParaRPr lang="en-CA" altLang="en-US" dirty="0"/>
          </a:p>
        </p:txBody>
      </p:sp>
      <p:pic>
        <p:nvPicPr>
          <p:cNvPr id="12292" name="Content Placeholder 1" descr="Two persons discussing">
            <a:extLst>
              <a:ext uri="{FF2B5EF4-FFF2-40B4-BE49-F238E27FC236}">
                <a16:creationId xmlns:a16="http://schemas.microsoft.com/office/drawing/2014/main" id="{5FC78728-B787-4CCF-A8F0-1BE15BC2F2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35213" y="1231901"/>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4">
            <a:extLst>
              <a:ext uri="{FF2B5EF4-FFF2-40B4-BE49-F238E27FC236}">
                <a16:creationId xmlns:a16="http://schemas.microsoft.com/office/drawing/2014/main" id="{B45FC2AC-2C1F-426C-8163-DC99875A7419}"/>
              </a:ext>
            </a:extLst>
          </p:cNvPr>
          <p:cNvSpPr>
            <a:spLocks noChangeArrowheads="1"/>
          </p:cNvSpPr>
          <p:nvPr/>
        </p:nvSpPr>
        <p:spPr bwMode="auto">
          <a:xfrm>
            <a:off x="4979989" y="1175456"/>
            <a:ext cx="53736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ts val="300"/>
              </a:spcBef>
              <a:buNone/>
            </a:pPr>
            <a:r>
              <a:rPr lang="en-CA" altLang="en-US" sz="2000" dirty="0">
                <a:solidFill>
                  <a:schemeClr val="accent5"/>
                </a:solidFill>
                <a:latin typeface="+mn-lt"/>
                <a:cs typeface="Calibri" panose="020F0502020204030204" pitchFamily="34" charset="0"/>
              </a:rPr>
              <a:t>I am about to provide sensitive feedback to an employee. How can I share it?</a:t>
            </a:r>
            <a:endParaRPr lang="en-US" altLang="en-US" sz="2000" dirty="0">
              <a:solidFill>
                <a:schemeClr val="accent5"/>
              </a:solidFill>
              <a:latin typeface="+mn-lt"/>
              <a:cs typeface="Calibri" panose="020F0502020204030204" pitchFamily="34" charset="0"/>
            </a:endParaRPr>
          </a:p>
        </p:txBody>
      </p:sp>
      <p:sp>
        <p:nvSpPr>
          <p:cNvPr id="12294" name="TextBox 1">
            <a:extLst>
              <a:ext uri="{FF2B5EF4-FFF2-40B4-BE49-F238E27FC236}">
                <a16:creationId xmlns:a16="http://schemas.microsoft.com/office/drawing/2014/main" id="{092B5319-4573-48DA-96D2-D8835FE99F2E}"/>
              </a:ext>
            </a:extLst>
          </p:cNvPr>
          <p:cNvSpPr txBox="1">
            <a:spLocks noChangeArrowheads="1"/>
          </p:cNvSpPr>
          <p:nvPr/>
        </p:nvSpPr>
        <p:spPr bwMode="auto">
          <a:xfrm>
            <a:off x="425892" y="3107799"/>
            <a:ext cx="4822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2000" dirty="0">
                <a:solidFill>
                  <a:schemeClr val="accent5"/>
                </a:solidFill>
                <a:latin typeface="+mn-lt"/>
                <a:cs typeface="Calibri" panose="020F0502020204030204" pitchFamily="34" charset="0"/>
              </a:rPr>
              <a:t>There are a lot of tensions and divisions within my team. How can I manage?</a:t>
            </a:r>
          </a:p>
        </p:txBody>
      </p:sp>
      <p:pic>
        <p:nvPicPr>
          <p:cNvPr id="7170" name="Picture 2" descr="7 Suggestions on How to Handle Conflict in a Meeting | Fellow.app">
            <a:extLst>
              <a:ext uri="{FF2B5EF4-FFF2-40B4-BE49-F238E27FC236}">
                <a16:creationId xmlns:a16="http://schemas.microsoft.com/office/drawing/2014/main" id="{556937E7-CC1E-EA61-14AF-5942AC2F9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9" y="4016053"/>
            <a:ext cx="2623242" cy="1475574"/>
          </a:xfrm>
          <a:prstGeom prst="rect">
            <a:avLst/>
          </a:prstGeom>
          <a:noFill/>
          <a:extLst>
            <a:ext uri="{909E8E84-426E-40DD-AFC4-6F175D3DCCD1}">
              <a14:hiddenFill xmlns:a14="http://schemas.microsoft.com/office/drawing/2010/main">
                <a:solidFill>
                  <a:srgbClr val="FFFFFF"/>
                </a:solidFill>
              </a14:hiddenFill>
            </a:ext>
          </a:extLst>
        </p:spPr>
      </p:pic>
      <p:sp>
        <p:nvSpPr>
          <p:cNvPr id="12295" name="TextBox 2">
            <a:extLst>
              <a:ext uri="{FF2B5EF4-FFF2-40B4-BE49-F238E27FC236}">
                <a16:creationId xmlns:a16="http://schemas.microsoft.com/office/drawing/2014/main" id="{56DD8DD8-1FAB-4C09-91A8-FFEDD6B021B3}"/>
              </a:ext>
            </a:extLst>
          </p:cNvPr>
          <p:cNvSpPr txBox="1">
            <a:spLocks noChangeArrowheads="1"/>
          </p:cNvSpPr>
          <p:nvPr/>
        </p:nvSpPr>
        <p:spPr bwMode="auto">
          <a:xfrm>
            <a:off x="4203032" y="4774604"/>
            <a:ext cx="7135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2000" dirty="0">
                <a:solidFill>
                  <a:schemeClr val="accent5"/>
                </a:solidFill>
                <a:latin typeface="+mn-lt"/>
                <a:cs typeface="Calibri" panose="020F0502020204030204" pitchFamily="34" charset="0"/>
              </a:rPr>
              <a:t>I don't get along well with my colleague. How can I tell her?</a:t>
            </a:r>
            <a:endParaRPr lang="en-US" altLang="en-US" sz="2000" dirty="0">
              <a:solidFill>
                <a:schemeClr val="accent5"/>
              </a:solidFill>
              <a:latin typeface="+mn-lt"/>
              <a:cs typeface="Calibri" panose="020F0502020204030204" pitchFamily="34" charset="0"/>
            </a:endParaRPr>
          </a:p>
        </p:txBody>
      </p:sp>
      <p:pic>
        <p:nvPicPr>
          <p:cNvPr id="12296" name="Picture 4" descr="picture of teammates discussing">
            <a:extLst>
              <a:ext uri="{FF2B5EF4-FFF2-40B4-BE49-F238E27FC236}">
                <a16:creationId xmlns:a16="http://schemas.microsoft.com/office/drawing/2014/main" id="{F902A30F-D182-45AA-B4C0-32607C4D73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99795" y="2541023"/>
            <a:ext cx="28479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noChangeArrowheads="1"/>
          </p:cNvSpPr>
          <p:nvPr>
            <p:ph type="title"/>
            <p:custDataLst>
              <p:tags r:id="rId1"/>
            </p:custDataLst>
          </p:nvPr>
        </p:nvSpPr>
        <p:spPr>
          <a:xfrm>
            <a:off x="2072640" y="365126"/>
            <a:ext cx="8028210" cy="548640"/>
          </a:xfrm>
        </p:spPr>
        <p:txBody>
          <a:bodyPr anchor="t">
            <a:normAutofit/>
          </a:bodyPr>
          <a:lstStyle/>
          <a:p>
            <a:r>
              <a:rPr lang="en-CA" altLang="en-US" kern="1200" dirty="0"/>
              <a:t>Sources of conflict</a:t>
            </a:r>
          </a:p>
        </p:txBody>
      </p:sp>
      <p:sp>
        <p:nvSpPr>
          <p:cNvPr id="44035" name="Content Placeholder 2"/>
          <p:cNvSpPr>
            <a:spLocks noGrp="1"/>
          </p:cNvSpPr>
          <p:nvPr>
            <p:ph sz="half" idx="1"/>
            <p:custDataLst>
              <p:tags r:id="rId2"/>
            </p:custDataLst>
          </p:nvPr>
        </p:nvSpPr>
        <p:spPr>
          <a:xfrm>
            <a:off x="625976" y="915131"/>
            <a:ext cx="3345523" cy="5029200"/>
          </a:xfrm>
        </p:spPr>
        <p:txBody>
          <a:bodyPr>
            <a:normAutofit/>
          </a:bodyPr>
          <a:lstStyle/>
          <a:p>
            <a:pPr marL="0" indent="0">
              <a:spcBef>
                <a:spcPts val="0"/>
              </a:spcBef>
              <a:spcAft>
                <a:spcPts val="1200"/>
              </a:spcAft>
              <a:buNone/>
              <a:defRPr/>
            </a:pPr>
            <a:r>
              <a:rPr lang="en-CA" altLang="en-US" sz="2000" dirty="0">
                <a:solidFill>
                  <a:schemeClr val="tx2"/>
                </a:solidFill>
              </a:rPr>
              <a:t>Conflict is an apparent </a:t>
            </a:r>
            <a:r>
              <a:rPr lang="en-CA" altLang="en-US" sz="2000">
                <a:solidFill>
                  <a:schemeClr val="tx2"/>
                </a:solidFill>
              </a:rPr>
              <a:t>disagreement that occurs </a:t>
            </a:r>
            <a:r>
              <a:rPr lang="en-CA" altLang="en-US" sz="2000" dirty="0">
                <a:solidFill>
                  <a:schemeClr val="tx2"/>
                </a:solidFill>
              </a:rPr>
              <a:t>when another person’s </a:t>
            </a:r>
            <a:r>
              <a:rPr lang="en-CA" altLang="en-US" sz="2000" b="1" dirty="0">
                <a:solidFill>
                  <a:schemeClr val="tx2"/>
                </a:solidFill>
              </a:rPr>
              <a:t>action</a:t>
            </a:r>
            <a:r>
              <a:rPr lang="en-CA" altLang="en-US" sz="2000" dirty="0">
                <a:solidFill>
                  <a:schemeClr val="tx2"/>
                </a:solidFill>
              </a:rPr>
              <a:t> or </a:t>
            </a:r>
            <a:r>
              <a:rPr lang="en-CA" altLang="en-US" sz="2000" b="1" dirty="0">
                <a:solidFill>
                  <a:schemeClr val="tx2"/>
                </a:solidFill>
              </a:rPr>
              <a:t>inaction</a:t>
            </a:r>
            <a:r>
              <a:rPr lang="en-CA" altLang="en-US" sz="2000" dirty="0">
                <a:solidFill>
                  <a:schemeClr val="tx2"/>
                </a:solidFill>
              </a:rPr>
              <a:t> </a:t>
            </a:r>
            <a:r>
              <a:rPr lang="en-CA" altLang="en-US" sz="2000" b="1" dirty="0">
                <a:solidFill>
                  <a:schemeClr val="tx2"/>
                </a:solidFill>
              </a:rPr>
              <a:t>threatens</a:t>
            </a:r>
            <a:r>
              <a:rPr lang="en-CA" altLang="en-US" sz="2000" dirty="0">
                <a:solidFill>
                  <a:schemeClr val="tx2"/>
                </a:solidFill>
              </a:rPr>
              <a:t> something that is important to us (needs, values or identity). </a:t>
            </a:r>
          </a:p>
          <a:p>
            <a:pPr lvl="1">
              <a:buFont typeface="Arial" panose="020B0604020202020204" pitchFamily="34" charset="0"/>
              <a:buChar char="•"/>
              <a:defRPr/>
            </a:pPr>
            <a:r>
              <a:rPr lang="en-CA" sz="2000" dirty="0">
                <a:solidFill>
                  <a:schemeClr val="tx2"/>
                </a:solidFill>
              </a:rPr>
              <a:t>Respect</a:t>
            </a:r>
          </a:p>
          <a:p>
            <a:pPr lvl="1">
              <a:buFont typeface="Arial" panose="020B0604020202020204" pitchFamily="34" charset="0"/>
              <a:buChar char="•"/>
              <a:defRPr/>
            </a:pPr>
            <a:r>
              <a:rPr lang="en-CA" sz="2000" dirty="0">
                <a:solidFill>
                  <a:schemeClr val="tx2"/>
                </a:solidFill>
              </a:rPr>
              <a:t>Reputation</a:t>
            </a:r>
          </a:p>
          <a:p>
            <a:pPr lvl="1">
              <a:buFont typeface="Arial" panose="020B0604020202020204" pitchFamily="34" charset="0"/>
              <a:buChar char="•"/>
              <a:defRPr/>
            </a:pPr>
            <a:r>
              <a:rPr lang="en-CA" sz="2000" dirty="0">
                <a:solidFill>
                  <a:schemeClr val="tx2"/>
                </a:solidFill>
              </a:rPr>
              <a:t>Recognition</a:t>
            </a:r>
          </a:p>
          <a:p>
            <a:pPr lvl="1">
              <a:buFont typeface="Arial" panose="020B0604020202020204" pitchFamily="34" charset="0"/>
              <a:buChar char="•"/>
              <a:defRPr/>
            </a:pPr>
            <a:r>
              <a:rPr lang="en-CA" sz="2000" dirty="0">
                <a:solidFill>
                  <a:schemeClr val="tx2"/>
                </a:solidFill>
              </a:rPr>
              <a:t>Work life-balance</a:t>
            </a:r>
          </a:p>
          <a:p>
            <a:pPr lvl="1">
              <a:buFont typeface="Arial" panose="020B0604020202020204" pitchFamily="34" charset="0"/>
              <a:buChar char="•"/>
              <a:defRPr/>
            </a:pPr>
            <a:r>
              <a:rPr lang="en-CA" sz="2000" dirty="0">
                <a:solidFill>
                  <a:schemeClr val="tx2"/>
                </a:solidFill>
              </a:rPr>
              <a:t>Justice</a:t>
            </a:r>
          </a:p>
          <a:p>
            <a:pPr lvl="1">
              <a:buFont typeface="Arial" panose="020B0604020202020204" pitchFamily="34" charset="0"/>
              <a:buChar char="•"/>
              <a:defRPr/>
            </a:pPr>
            <a:r>
              <a:rPr lang="en-CA" sz="2000" dirty="0">
                <a:solidFill>
                  <a:schemeClr val="tx2"/>
                </a:solidFill>
              </a:rPr>
              <a:t>Identity at work</a:t>
            </a:r>
          </a:p>
          <a:p>
            <a:pPr marL="0" indent="0">
              <a:buNone/>
            </a:pPr>
            <a:endParaRPr lang="fr-CA" altLang="en-US" dirty="0"/>
          </a:p>
        </p:txBody>
      </p:sp>
      <p:sp>
        <p:nvSpPr>
          <p:cNvPr id="72" name="Slide Number Placeholder 4">
            <a:extLst>
              <a:ext uri="{FF2B5EF4-FFF2-40B4-BE49-F238E27FC236}">
                <a16:creationId xmlns:a16="http://schemas.microsoft.com/office/drawing/2014/main" id="{F3BA3AA8-9BAE-4DCA-8BFC-969D4FFAE27A}"/>
              </a:ext>
            </a:extLst>
          </p:cNvPr>
          <p:cNvSpPr>
            <a:spLocks noGrp="1"/>
          </p:cNvSpPr>
          <p:nvPr>
            <p:ph type="sldNum" sz="quarter" idx="12"/>
          </p:nvPr>
        </p:nvSpPr>
        <p:spPr>
          <a:xfrm>
            <a:off x="8208391" y="6516610"/>
            <a:ext cx="368459" cy="197985"/>
          </a:xfrm>
          <a:prstGeom prst="rect">
            <a:avLst/>
          </a:prstGeom>
        </p:spPr>
        <p:txBody>
          <a:bodyPr vert="horz" lIns="0" tIns="0" rIns="0" bIns="0" rtlCol="0" anchor="t" anchorCtr="0"/>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B266F0CF-D303-475F-943A-730B13ED5BD8}" type="slidenum">
              <a:rPr lang="en-CA" smtClean="0"/>
              <a:pPr>
                <a:spcAft>
                  <a:spcPts val="600"/>
                </a:spcAft>
              </a:pPr>
              <a:t>4</a:t>
            </a:fld>
            <a:endParaRPr lang="en-CA"/>
          </a:p>
        </p:txBody>
      </p:sp>
      <p:graphicFrame>
        <p:nvGraphicFramePr>
          <p:cNvPr id="3" name="Content Placeholder 3">
            <a:extLst>
              <a:ext uri="{FF2B5EF4-FFF2-40B4-BE49-F238E27FC236}">
                <a16:creationId xmlns:a16="http://schemas.microsoft.com/office/drawing/2014/main" id="{726DF307-E743-76EA-3AAB-4CD59E7874FD}"/>
              </a:ext>
            </a:extLst>
          </p:cNvPr>
          <p:cNvGraphicFramePr>
            <a:graphicFrameLocks/>
          </p:cNvGraphicFramePr>
          <p:nvPr>
            <p:extLst>
              <p:ext uri="{D42A27DB-BD31-4B8C-83A1-F6EECF244321}">
                <p14:modId xmlns:p14="http://schemas.microsoft.com/office/powerpoint/2010/main" val="144198405"/>
              </p:ext>
            </p:extLst>
          </p:nvPr>
        </p:nvGraphicFramePr>
        <p:xfrm>
          <a:off x="4602025" y="1181025"/>
          <a:ext cx="6671026" cy="4086517"/>
        </p:xfrm>
        <a:graphic>
          <a:graphicData uri="http://schemas.openxmlformats.org/drawingml/2006/table">
            <a:tbl>
              <a:tblPr firstRow="1" bandRow="1">
                <a:tableStyleId>{17292A2E-F333-43FB-9621-5CBBE7FDCDCB}</a:tableStyleId>
              </a:tblPr>
              <a:tblGrid>
                <a:gridCol w="3198532">
                  <a:extLst>
                    <a:ext uri="{9D8B030D-6E8A-4147-A177-3AD203B41FA5}">
                      <a16:colId xmlns:a16="http://schemas.microsoft.com/office/drawing/2014/main" val="20000"/>
                    </a:ext>
                  </a:extLst>
                </a:gridCol>
                <a:gridCol w="3472494">
                  <a:extLst>
                    <a:ext uri="{9D8B030D-6E8A-4147-A177-3AD203B41FA5}">
                      <a16:colId xmlns:a16="http://schemas.microsoft.com/office/drawing/2014/main" val="20001"/>
                    </a:ext>
                  </a:extLst>
                </a:gridCol>
              </a:tblGrid>
              <a:tr h="9391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A" sz="2400" b="1" kern="1200" noProof="0" dirty="0">
                          <a:solidFill>
                            <a:schemeClr val="bg1"/>
                          </a:solidFill>
                          <a:effectLst/>
                        </a:rPr>
                        <a:t>Objective</a:t>
                      </a:r>
                      <a:r>
                        <a:rPr lang="fr-CA" sz="2400" b="1" kern="1200" baseline="0" noProof="0" dirty="0">
                          <a:solidFill>
                            <a:schemeClr val="bg1"/>
                          </a:solidFill>
                          <a:effectLst/>
                        </a:rPr>
                        <a:t> sources</a:t>
                      </a:r>
                      <a:endParaRPr lang="fr-CA" sz="2400" b="1" noProof="0" dirty="0">
                        <a:solidFill>
                          <a:schemeClr val="bg1"/>
                        </a:solidFill>
                      </a:endParaRPr>
                    </a:p>
                    <a:p>
                      <a:pPr algn="l"/>
                      <a:r>
                        <a:rPr lang="fr-CA" sz="2400" b="0" kern="1200" cap="none" spc="0" noProof="0" dirty="0">
                          <a:solidFill>
                            <a:schemeClr val="bg1"/>
                          </a:solidFill>
                          <a:effectLst/>
                        </a:rPr>
                        <a:t>(</a:t>
                      </a:r>
                      <a:r>
                        <a:rPr lang="fr-CA" sz="2400" b="0" kern="1200" cap="none" spc="0" noProof="0" dirty="0" err="1">
                          <a:solidFill>
                            <a:schemeClr val="bg1"/>
                          </a:solidFill>
                          <a:effectLst/>
                        </a:rPr>
                        <a:t>tasks</a:t>
                      </a:r>
                      <a:r>
                        <a:rPr lang="fr-CA" sz="2400" b="0" kern="1200" cap="none" spc="0" noProof="0" dirty="0">
                          <a:solidFill>
                            <a:schemeClr val="bg1"/>
                          </a:solidFill>
                          <a:effectLst/>
                        </a:rPr>
                        <a:t>)</a:t>
                      </a:r>
                      <a:endParaRPr lang="fr-CA" sz="2400" b="0" cap="none" spc="0" noProof="0" dirty="0">
                        <a:solidFill>
                          <a:schemeClr val="bg1"/>
                        </a:solidFill>
                        <a:latin typeface="+mn-lt"/>
                        <a:cs typeface="Arial" panose="020B0604020202020204" pitchFamily="34" charset="0"/>
                      </a:endParaRPr>
                    </a:p>
                  </a:txBody>
                  <a:tcPr marL="88889" marR="88889" marT="141722" marB="44393"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A" sz="2400" b="1" kern="1200" noProof="0" dirty="0">
                          <a:solidFill>
                            <a:schemeClr val="bg1"/>
                          </a:solidFill>
                          <a:effectLst/>
                        </a:rPr>
                        <a:t>Subjective</a:t>
                      </a:r>
                      <a:r>
                        <a:rPr lang="fr-CA" sz="2400" b="1" kern="1200" baseline="0" noProof="0" dirty="0">
                          <a:solidFill>
                            <a:schemeClr val="bg1"/>
                          </a:solidFill>
                          <a:effectLst/>
                        </a:rPr>
                        <a:t> sources</a:t>
                      </a:r>
                      <a:endParaRPr lang="fr-CA" sz="2400" b="1" noProof="0" dirty="0">
                        <a:solidFill>
                          <a:schemeClr val="bg1"/>
                        </a:solidFill>
                      </a:endParaRPr>
                    </a:p>
                    <a:p>
                      <a:pPr algn="l"/>
                      <a:r>
                        <a:rPr lang="fr-CA" sz="2400" b="0" kern="1200" cap="none" spc="0" noProof="0" dirty="0">
                          <a:solidFill>
                            <a:schemeClr val="bg1"/>
                          </a:solidFill>
                          <a:effectLst/>
                        </a:rPr>
                        <a:t>(</a:t>
                      </a:r>
                      <a:r>
                        <a:rPr lang="fr-CA" sz="2400" b="0" kern="1200" cap="none" spc="0" noProof="0" dirty="0" err="1">
                          <a:solidFill>
                            <a:schemeClr val="bg1"/>
                          </a:solidFill>
                          <a:effectLst/>
                        </a:rPr>
                        <a:t>interpersonal</a:t>
                      </a:r>
                      <a:r>
                        <a:rPr lang="fr-CA" sz="2400" b="0" kern="1200" cap="none" spc="0" noProof="0" dirty="0">
                          <a:solidFill>
                            <a:schemeClr val="bg1"/>
                          </a:solidFill>
                          <a:effectLst/>
                        </a:rPr>
                        <a:t>)</a:t>
                      </a:r>
                      <a:endParaRPr lang="fr-CA" sz="2400" b="0" cap="none" spc="0" noProof="0" dirty="0">
                        <a:solidFill>
                          <a:schemeClr val="bg1"/>
                        </a:solidFill>
                        <a:latin typeface="+mn-lt"/>
                        <a:cs typeface="Arial" panose="020B0604020202020204" pitchFamily="34" charset="0"/>
                      </a:endParaRPr>
                    </a:p>
                  </a:txBody>
                  <a:tcPr marL="88889" marR="88889" marT="141722" marB="44393" anchor="ctr"/>
                </a:tc>
                <a:extLst>
                  <a:ext uri="{0D108BD9-81ED-4DB2-BD59-A6C34878D82A}">
                    <a16:rowId xmlns:a16="http://schemas.microsoft.com/office/drawing/2014/main" val="10000"/>
                  </a:ext>
                </a:extLst>
              </a:tr>
              <a:tr h="3147347">
                <a:tc>
                  <a:txBody>
                    <a:bodyPr/>
                    <a:lstStyle/>
                    <a:p>
                      <a:pPr marL="285750" indent="-285750">
                        <a:spcAft>
                          <a:spcPts val="1200"/>
                        </a:spcAft>
                        <a:buFont typeface="Arial" panose="020B0604020202020204" pitchFamily="34" charset="0"/>
                        <a:buChar char="•"/>
                      </a:pPr>
                      <a:r>
                        <a:rPr lang="en-CA" sz="2000" b="0" kern="1200" dirty="0">
                          <a:solidFill>
                            <a:schemeClr val="tx2"/>
                          </a:solidFill>
                          <a:effectLst/>
                        </a:rPr>
                        <a:t>Lack of clarity in roles, expectations and goals </a:t>
                      </a:r>
                    </a:p>
                    <a:p>
                      <a:pPr marL="285750" indent="-285750">
                        <a:spcAft>
                          <a:spcPts val="1200"/>
                        </a:spcAft>
                        <a:buFont typeface="Arial" panose="020B0604020202020204" pitchFamily="34" charset="0"/>
                        <a:buChar char="•"/>
                      </a:pPr>
                      <a:r>
                        <a:rPr lang="en-CA" sz="2000" b="0" kern="1200" dirty="0">
                          <a:solidFill>
                            <a:schemeClr val="tx2"/>
                          </a:solidFill>
                          <a:effectLst/>
                        </a:rPr>
                        <a:t>Rivalry for scarce resources</a:t>
                      </a:r>
                    </a:p>
                    <a:p>
                      <a:pPr marL="285750" indent="-285750">
                        <a:spcAft>
                          <a:spcPts val="1200"/>
                        </a:spcAft>
                        <a:buFont typeface="Arial" panose="020B0604020202020204" pitchFamily="34" charset="0"/>
                        <a:buChar char="•"/>
                      </a:pPr>
                      <a:r>
                        <a:rPr lang="en-CA" sz="2000" b="0" kern="1200" dirty="0">
                          <a:solidFill>
                            <a:schemeClr val="tx2"/>
                          </a:solidFill>
                          <a:effectLst/>
                        </a:rPr>
                        <a:t>Differences in methods and procedures</a:t>
                      </a:r>
                      <a:endParaRPr lang="en-CA" sz="2000" dirty="0">
                        <a:solidFill>
                          <a:schemeClr val="tx2"/>
                        </a:solidFill>
                        <a:latin typeface="+mn-lt"/>
                      </a:endParaRPr>
                    </a:p>
                  </a:txBody>
                  <a:tcPr marL="88889" marR="88889" marT="141722" marB="44393"/>
                </a:tc>
                <a:tc>
                  <a:txBody>
                    <a:bodyPr/>
                    <a:lstStyle/>
                    <a:p>
                      <a:pPr marL="285750" indent="-285750">
                        <a:spcAft>
                          <a:spcPts val="1200"/>
                        </a:spcAft>
                        <a:buFont typeface="Arial" panose="020B0604020202020204" pitchFamily="34" charset="0"/>
                        <a:buChar char="•"/>
                      </a:pPr>
                      <a:r>
                        <a:rPr lang="en-CA" sz="2000" b="0" kern="1200" dirty="0">
                          <a:solidFill>
                            <a:schemeClr val="tx2"/>
                          </a:solidFill>
                          <a:effectLst/>
                        </a:rPr>
                        <a:t>Lack of communication</a:t>
                      </a:r>
                    </a:p>
                    <a:p>
                      <a:pPr marL="285750" indent="-285750">
                        <a:spcAft>
                          <a:spcPts val="1200"/>
                        </a:spcAft>
                        <a:buFont typeface="Arial" panose="020B0604020202020204" pitchFamily="34" charset="0"/>
                        <a:buChar char="•"/>
                      </a:pPr>
                      <a:r>
                        <a:rPr lang="en-CA" sz="2000" b="0" kern="1200" dirty="0">
                          <a:solidFill>
                            <a:schemeClr val="tx2"/>
                          </a:solidFill>
                          <a:effectLst/>
                        </a:rPr>
                        <a:t>Communication style </a:t>
                      </a:r>
                    </a:p>
                    <a:p>
                      <a:pPr marL="285750" indent="-285750">
                        <a:spcAft>
                          <a:spcPts val="1200"/>
                        </a:spcAft>
                        <a:buFont typeface="Arial" panose="020B0604020202020204" pitchFamily="34" charset="0"/>
                        <a:buChar char="•"/>
                      </a:pPr>
                      <a:r>
                        <a:rPr lang="en-CA" sz="2000" b="0" kern="1200" dirty="0">
                          <a:solidFill>
                            <a:schemeClr val="tx2"/>
                          </a:solidFill>
                          <a:effectLst/>
                        </a:rPr>
                        <a:t>Personal history (education, trauma)</a:t>
                      </a:r>
                    </a:p>
                    <a:p>
                      <a:pPr marL="285750" indent="-285750">
                        <a:spcAft>
                          <a:spcPts val="1200"/>
                        </a:spcAft>
                        <a:buFont typeface="Arial" panose="020B0604020202020204" pitchFamily="34" charset="0"/>
                        <a:buChar char="•"/>
                      </a:pPr>
                      <a:r>
                        <a:rPr lang="en-CA" sz="2000" b="0" kern="1200" dirty="0">
                          <a:solidFill>
                            <a:schemeClr val="tx2"/>
                          </a:solidFill>
                          <a:effectLst/>
                        </a:rPr>
                        <a:t>Emotional intelligence </a:t>
                      </a:r>
                    </a:p>
                    <a:p>
                      <a:pPr marL="285750" indent="-285750">
                        <a:spcAft>
                          <a:spcPts val="1200"/>
                        </a:spcAft>
                        <a:buFont typeface="Arial" panose="020B0604020202020204" pitchFamily="34" charset="0"/>
                        <a:buChar char="•"/>
                      </a:pPr>
                      <a:r>
                        <a:rPr lang="en-CA" sz="2000" b="0" kern="1200" dirty="0">
                          <a:solidFill>
                            <a:schemeClr val="tx2"/>
                          </a:solidFill>
                          <a:effectLst/>
                        </a:rPr>
                        <a:t>Mental health disorder </a:t>
                      </a:r>
                    </a:p>
                    <a:p>
                      <a:pPr marL="285750" indent="-285750">
                        <a:spcAft>
                          <a:spcPts val="1200"/>
                        </a:spcAft>
                        <a:buFont typeface="Arial" panose="020B0604020202020204" pitchFamily="34" charset="0"/>
                        <a:buChar char="•"/>
                      </a:pPr>
                      <a:r>
                        <a:rPr lang="en-CA" sz="2000" b="0" kern="1200" dirty="0">
                          <a:solidFill>
                            <a:schemeClr val="tx2"/>
                          </a:solidFill>
                          <a:effectLst/>
                        </a:rPr>
                        <a:t>Cultural differences</a:t>
                      </a:r>
                      <a:endParaRPr lang="en-CA" sz="2000" dirty="0">
                        <a:solidFill>
                          <a:schemeClr val="tx2"/>
                        </a:solidFill>
                        <a:latin typeface="+mn-lt"/>
                      </a:endParaRPr>
                    </a:p>
                  </a:txBody>
                  <a:tcPr marL="88889" marR="88889" marT="141722" marB="44393"/>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945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535F2-84E6-7D98-E4D6-45A5F8C93314}"/>
              </a:ext>
            </a:extLst>
          </p:cNvPr>
          <p:cNvSpPr>
            <a:spLocks noGrp="1"/>
          </p:cNvSpPr>
          <p:nvPr>
            <p:ph type="title"/>
          </p:nvPr>
        </p:nvSpPr>
        <p:spPr/>
        <p:txBody>
          <a:bodyPr/>
          <a:lstStyle/>
          <a:p>
            <a:r>
              <a:rPr lang="fr-CA" dirty="0"/>
              <a:t>3 </a:t>
            </a:r>
            <a:r>
              <a:rPr lang="fr-CA" dirty="0" err="1"/>
              <a:t>levels</a:t>
            </a:r>
            <a:r>
              <a:rPr lang="fr-CA" dirty="0"/>
              <a:t> of conversation</a:t>
            </a:r>
            <a:endParaRPr lang="en-CA" dirty="0"/>
          </a:p>
        </p:txBody>
      </p:sp>
      <p:graphicFrame>
        <p:nvGraphicFramePr>
          <p:cNvPr id="4" name="Espace réservé du contenu 3">
            <a:extLst>
              <a:ext uri="{FF2B5EF4-FFF2-40B4-BE49-F238E27FC236}">
                <a16:creationId xmlns:a16="http://schemas.microsoft.com/office/drawing/2014/main" id="{3A59BA8C-73A5-4FAB-FA33-3C193BA249B2}"/>
              </a:ext>
            </a:extLst>
          </p:cNvPr>
          <p:cNvGraphicFramePr>
            <a:graphicFrameLocks noGrp="1"/>
          </p:cNvGraphicFramePr>
          <p:nvPr>
            <p:ph idx="1"/>
            <p:extLst>
              <p:ext uri="{D42A27DB-BD31-4B8C-83A1-F6EECF244321}">
                <p14:modId xmlns:p14="http://schemas.microsoft.com/office/powerpoint/2010/main" val="2452888640"/>
              </p:ext>
            </p:extLst>
          </p:nvPr>
        </p:nvGraphicFramePr>
        <p:xfrm>
          <a:off x="911225" y="1187450"/>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a:extLst>
              <a:ext uri="{FF2B5EF4-FFF2-40B4-BE49-F238E27FC236}">
                <a16:creationId xmlns:a16="http://schemas.microsoft.com/office/drawing/2014/main" id="{B704C874-5CAC-1259-5A8D-4D503AB792DF}"/>
              </a:ext>
            </a:extLst>
          </p:cNvPr>
          <p:cNvSpPr>
            <a:spLocks noChangeArrowheads="1"/>
          </p:cNvSpPr>
          <p:nvPr/>
        </p:nvSpPr>
        <p:spPr bwMode="auto">
          <a:xfrm>
            <a:off x="4943527" y="5947287"/>
            <a:ext cx="42370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CA" altLang="en-US" sz="1100" u="sng" dirty="0">
                <a:solidFill>
                  <a:srgbClr val="002060"/>
                </a:solidFill>
                <a:latin typeface="Arial Narrow" panose="020B0606020202030204" pitchFamily="34" charset="0"/>
              </a:rPr>
              <a:t>Source</a:t>
            </a:r>
            <a:r>
              <a:rPr lang="fr-CA" altLang="en-US" sz="1100" dirty="0">
                <a:solidFill>
                  <a:srgbClr val="002060"/>
                </a:solidFill>
                <a:latin typeface="Arial Narrow" panose="020B0606020202030204" pitchFamily="34" charset="0"/>
              </a:rPr>
              <a:t>: </a:t>
            </a:r>
            <a:r>
              <a:rPr lang="fr-CA" altLang="en-US" sz="1100" dirty="0" err="1">
                <a:solidFill>
                  <a:srgbClr val="002060"/>
                </a:solidFill>
                <a:latin typeface="Arial Narrow" panose="020B0606020202030204" pitchFamily="34" charset="0"/>
              </a:rPr>
              <a:t>Adapted</a:t>
            </a:r>
            <a:r>
              <a:rPr lang="fr-CA" altLang="en-US" sz="1100" dirty="0">
                <a:solidFill>
                  <a:srgbClr val="002060"/>
                </a:solidFill>
                <a:latin typeface="Arial Narrow" panose="020B0606020202030204" pitchFamily="34" charset="0"/>
              </a:rPr>
              <a:t> </a:t>
            </a:r>
            <a:r>
              <a:rPr lang="fr-CA" altLang="en-US" sz="1100" dirty="0" err="1">
                <a:solidFill>
                  <a:srgbClr val="002060"/>
                </a:solidFill>
                <a:latin typeface="Arial Narrow" panose="020B0606020202030204" pitchFamily="34" charset="0"/>
              </a:rPr>
              <a:t>from</a:t>
            </a:r>
            <a:r>
              <a:rPr lang="fr-CA" altLang="en-US" sz="1100" dirty="0">
                <a:solidFill>
                  <a:srgbClr val="002060"/>
                </a:solidFill>
                <a:latin typeface="Arial Narrow" panose="020B0606020202030204" pitchFamily="34" charset="0"/>
              </a:rPr>
              <a:t> ‘’</a:t>
            </a:r>
            <a:r>
              <a:rPr lang="fr-CA" altLang="en-US" sz="1100" dirty="0" err="1">
                <a:solidFill>
                  <a:srgbClr val="002060"/>
                </a:solidFill>
                <a:latin typeface="Arial Narrow" panose="020B0606020202030204" pitchFamily="34" charset="0"/>
              </a:rPr>
              <a:t>Difficult</a:t>
            </a:r>
            <a:r>
              <a:rPr lang="fr-CA" altLang="en-US" sz="1100" dirty="0">
                <a:solidFill>
                  <a:srgbClr val="002060"/>
                </a:solidFill>
                <a:latin typeface="Arial Narrow" panose="020B0606020202030204" pitchFamily="34" charset="0"/>
              </a:rPr>
              <a:t> conversations’’ by Stone, Patton et </a:t>
            </a:r>
            <a:r>
              <a:rPr lang="fr-CA" altLang="en-US" sz="1100" dirty="0" err="1">
                <a:solidFill>
                  <a:srgbClr val="002060"/>
                </a:solidFill>
                <a:latin typeface="Arial Narrow" panose="020B0606020202030204" pitchFamily="34" charset="0"/>
              </a:rPr>
              <a:t>Heen</a:t>
            </a:r>
            <a:r>
              <a:rPr lang="fr-CA" altLang="en-US" sz="1100" dirty="0">
                <a:solidFill>
                  <a:srgbClr val="002060"/>
                </a:solidFill>
                <a:latin typeface="Arial Narrow" panose="020B0606020202030204" pitchFamily="34" charset="0"/>
              </a:rPr>
              <a:t>, 1999.</a:t>
            </a:r>
            <a:endParaRPr lang="en-CA" altLang="en-US" sz="1100" dirty="0">
              <a:latin typeface="Times New Roman" panose="02020603050405020304" pitchFamily="18" charset="0"/>
            </a:endParaRPr>
          </a:p>
        </p:txBody>
      </p:sp>
    </p:spTree>
    <p:extLst>
      <p:ext uri="{BB962C8B-B14F-4D97-AF65-F5344CB8AC3E}">
        <p14:creationId xmlns:p14="http://schemas.microsoft.com/office/powerpoint/2010/main" val="352596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280040"/>
            <a:ext cx="7772400" cy="720080"/>
          </a:xfrm>
        </p:spPr>
        <p:txBody>
          <a:bodyPr>
            <a:normAutofit/>
          </a:bodyPr>
          <a:lstStyle/>
          <a:p>
            <a:r>
              <a:rPr lang="en-US" sz="2400" dirty="0">
                <a:latin typeface="+mn-lt"/>
              </a:rPr>
              <a:t>The (conflictual) blaming communication style</a:t>
            </a:r>
          </a:p>
        </p:txBody>
      </p:sp>
      <p:sp>
        <p:nvSpPr>
          <p:cNvPr id="109573" name="Rectangle 5"/>
          <p:cNvSpPr>
            <a:spLocks noGrp="1" noChangeArrowheads="1"/>
          </p:cNvSpPr>
          <p:nvPr>
            <p:ph sz="half" idx="1"/>
          </p:nvPr>
        </p:nvSpPr>
        <p:spPr/>
        <p:txBody>
          <a:bodyPr/>
          <a:lstStyle/>
          <a:p>
            <a:pPr marL="0" indent="0">
              <a:buNone/>
            </a:pPr>
            <a:r>
              <a:rPr lang="fr-CA" sz="2000" dirty="0"/>
              <a:t>	</a:t>
            </a:r>
            <a:r>
              <a:rPr lang="fr-CA" sz="2400" b="1" dirty="0" err="1"/>
              <a:t>Blame</a:t>
            </a:r>
            <a:endParaRPr lang="fr-CA" sz="2400" b="1" dirty="0"/>
          </a:p>
          <a:p>
            <a:pPr marL="0" indent="0"/>
            <a:endParaRPr lang="fr-CA" sz="2000" dirty="0"/>
          </a:p>
          <a:p>
            <a:pPr>
              <a:buFont typeface="Arial" panose="020B0604020202020204" pitchFamily="34" charset="0"/>
              <a:buChar char="•"/>
            </a:pPr>
            <a:r>
              <a:rPr lang="fr-CA" sz="2400" dirty="0"/>
              <a:t>Judge</a:t>
            </a:r>
          </a:p>
          <a:p>
            <a:pPr>
              <a:buFont typeface="Arial" panose="020B0604020202020204" pitchFamily="34" charset="0"/>
              <a:buChar char="•"/>
            </a:pPr>
            <a:r>
              <a:rPr lang="fr-CA" sz="2400" dirty="0" err="1"/>
              <a:t>Punish</a:t>
            </a:r>
            <a:endParaRPr lang="fr-CA" sz="2400" dirty="0"/>
          </a:p>
          <a:p>
            <a:pPr>
              <a:buFont typeface="Arial" panose="020B0604020202020204" pitchFamily="34" charset="0"/>
              <a:buChar char="•"/>
            </a:pPr>
            <a:r>
              <a:rPr lang="fr-CA" sz="2400" dirty="0"/>
              <a:t> « You »</a:t>
            </a:r>
          </a:p>
          <a:p>
            <a:pPr marL="0" indent="0"/>
            <a:endParaRPr lang="fr-CA" sz="2000" dirty="0"/>
          </a:p>
          <a:p>
            <a:pPr marL="0" indent="0">
              <a:buNone/>
            </a:pPr>
            <a:r>
              <a:rPr lang="fr-CA" sz="2000" u="sng" dirty="0"/>
              <a:t>Example:  </a:t>
            </a:r>
          </a:p>
          <a:p>
            <a:pPr rtl="0">
              <a:buFont typeface="Arial" panose="020B0604020202020204" pitchFamily="34" charset="0"/>
              <a:buChar char="•"/>
            </a:pPr>
            <a:r>
              <a:rPr lang="en-CA" sz="2000" i="1" dirty="0"/>
              <a:t>Person A: You didn't do anything of what you had to do. </a:t>
            </a:r>
          </a:p>
          <a:p>
            <a:pPr rtl="0">
              <a:buFont typeface="Arial" panose="020B0604020202020204" pitchFamily="34" charset="0"/>
              <a:buChar char="•"/>
            </a:pPr>
            <a:r>
              <a:rPr lang="en-CA" sz="2000" i="1" dirty="0"/>
              <a:t>Person B: Wrong, I did some of it. The rest…because it's your fault!</a:t>
            </a:r>
          </a:p>
        </p:txBody>
      </p:sp>
      <p:pic>
        <p:nvPicPr>
          <p:cNvPr id="8" name="Image 7" descr="chacal 2.jpg"/>
          <p:cNvPicPr>
            <a:picLocks noChangeAspect="1"/>
          </p:cNvPicPr>
          <p:nvPr/>
        </p:nvPicPr>
        <p:blipFill>
          <a:blip r:embed="rId3" cstate="print"/>
          <a:stretch>
            <a:fillRect/>
          </a:stretch>
        </p:blipFill>
        <p:spPr>
          <a:xfrm>
            <a:off x="6906987" y="2411471"/>
            <a:ext cx="3026364" cy="1941869"/>
          </a:xfrm>
          <a:prstGeom prst="rect">
            <a:avLst/>
          </a:prstGeom>
        </p:spPr>
      </p:pic>
    </p:spTree>
    <p:extLst>
      <p:ext uri="{BB962C8B-B14F-4D97-AF65-F5344CB8AC3E}">
        <p14:creationId xmlns:p14="http://schemas.microsoft.com/office/powerpoint/2010/main" val="209798626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6535F2-84E6-7D98-E4D6-45A5F8C93314}"/>
              </a:ext>
            </a:extLst>
          </p:cNvPr>
          <p:cNvSpPr>
            <a:spLocks noGrp="1"/>
          </p:cNvSpPr>
          <p:nvPr>
            <p:ph type="title"/>
          </p:nvPr>
        </p:nvSpPr>
        <p:spPr/>
        <p:txBody>
          <a:bodyPr/>
          <a:lstStyle/>
          <a:p>
            <a:pPr>
              <a:lnSpc>
                <a:spcPct val="90000"/>
              </a:lnSpc>
              <a:defRPr/>
            </a:pPr>
            <a:r>
              <a:rPr lang="fr-CA" sz="2400" kern="1200" dirty="0" err="1"/>
              <a:t>Listen</a:t>
            </a:r>
            <a:r>
              <a:rPr lang="fr-CA" sz="2400" kern="1200" dirty="0"/>
              <a:t> to </a:t>
            </a:r>
            <a:r>
              <a:rPr lang="fr-CA" sz="2400" kern="1200" dirty="0" err="1"/>
              <a:t>understand</a:t>
            </a:r>
            <a:r>
              <a:rPr lang="fr-CA" sz="2400" kern="1200" dirty="0"/>
              <a:t> and to </a:t>
            </a:r>
            <a:r>
              <a:rPr lang="fr-CA" sz="2400" kern="1200" dirty="0" err="1"/>
              <a:t>learn</a:t>
            </a:r>
            <a:endParaRPr lang="en-CA" sz="2400" kern="1200" dirty="0"/>
          </a:p>
        </p:txBody>
      </p:sp>
      <p:graphicFrame>
        <p:nvGraphicFramePr>
          <p:cNvPr id="4" name="Espace réservé du contenu 3">
            <a:extLst>
              <a:ext uri="{FF2B5EF4-FFF2-40B4-BE49-F238E27FC236}">
                <a16:creationId xmlns:a16="http://schemas.microsoft.com/office/drawing/2014/main" id="{3A59BA8C-73A5-4FAB-FA33-3C193BA249B2}"/>
              </a:ext>
            </a:extLst>
          </p:cNvPr>
          <p:cNvGraphicFramePr>
            <a:graphicFrameLocks noGrp="1"/>
          </p:cNvGraphicFramePr>
          <p:nvPr>
            <p:ph idx="1"/>
            <p:extLst>
              <p:ext uri="{D42A27DB-BD31-4B8C-83A1-F6EECF244321}">
                <p14:modId xmlns:p14="http://schemas.microsoft.com/office/powerpoint/2010/main" val="2629205668"/>
              </p:ext>
            </p:extLst>
          </p:nvPr>
        </p:nvGraphicFramePr>
        <p:xfrm>
          <a:off x="911225" y="1187450"/>
          <a:ext cx="10363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167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9800" y="280040"/>
            <a:ext cx="7772400" cy="720080"/>
          </a:xfrm>
        </p:spPr>
        <p:txBody>
          <a:bodyPr>
            <a:normAutofit/>
          </a:bodyPr>
          <a:lstStyle/>
          <a:p>
            <a:r>
              <a:rPr lang="en-US" sz="2400" dirty="0">
                <a:latin typeface="+mn-lt"/>
              </a:rPr>
              <a:t>Nonviolent communication model</a:t>
            </a:r>
          </a:p>
        </p:txBody>
      </p:sp>
      <p:sp>
        <p:nvSpPr>
          <p:cNvPr id="109571" name="Rectangle 3"/>
          <p:cNvSpPr>
            <a:spLocks noGrp="1" noChangeArrowheads="1"/>
          </p:cNvSpPr>
          <p:nvPr>
            <p:ph sz="half" idx="2"/>
          </p:nvPr>
        </p:nvSpPr>
        <p:spPr>
          <a:xfrm>
            <a:off x="967420" y="1187624"/>
            <a:ext cx="5080000" cy="4114800"/>
          </a:xfrm>
        </p:spPr>
        <p:txBody>
          <a:bodyPr/>
          <a:lstStyle/>
          <a:p>
            <a:pPr marL="0" indent="0">
              <a:buNone/>
            </a:pPr>
            <a:r>
              <a:rPr lang="fr-CA" sz="2200" dirty="0"/>
              <a:t>	</a:t>
            </a:r>
            <a:r>
              <a:rPr lang="fr-CA" sz="2400" b="1" dirty="0"/>
              <a:t>Contribution</a:t>
            </a:r>
          </a:p>
          <a:p>
            <a:pPr marL="0" indent="0"/>
            <a:endParaRPr lang="fr-CA" sz="2000" dirty="0"/>
          </a:p>
          <a:p>
            <a:pPr>
              <a:buFont typeface="Arial" panose="020B0604020202020204" pitchFamily="34" charset="0"/>
              <a:buChar char="•"/>
            </a:pPr>
            <a:r>
              <a:rPr lang="fr-CA" sz="2400" dirty="0" err="1"/>
              <a:t>Understand</a:t>
            </a:r>
            <a:endParaRPr lang="fr-CA" sz="2400" dirty="0"/>
          </a:p>
          <a:p>
            <a:pPr>
              <a:buFont typeface="Arial" panose="020B0604020202020204" pitchFamily="34" charset="0"/>
              <a:buChar char="•"/>
            </a:pPr>
            <a:r>
              <a:rPr lang="fr-CA" sz="2400" dirty="0" err="1"/>
              <a:t>Collaborate</a:t>
            </a:r>
            <a:endParaRPr lang="fr-CA" sz="2400" dirty="0"/>
          </a:p>
          <a:p>
            <a:pPr>
              <a:buFont typeface="Arial" panose="020B0604020202020204" pitchFamily="34" charset="0"/>
              <a:buChar char="•"/>
            </a:pPr>
            <a:r>
              <a:rPr lang="fr-CA" sz="2400" dirty="0"/>
              <a:t>« I »</a:t>
            </a:r>
          </a:p>
          <a:p>
            <a:pPr marL="0" indent="0"/>
            <a:endParaRPr lang="fr-CA" sz="2000" dirty="0"/>
          </a:p>
          <a:p>
            <a:pPr marL="0" indent="0">
              <a:buNone/>
            </a:pPr>
            <a:r>
              <a:rPr lang="fr-CA" sz="2000" u="sng" dirty="0"/>
              <a:t>Example:</a:t>
            </a:r>
          </a:p>
          <a:p>
            <a:pPr rtl="0">
              <a:buFont typeface="Arial" panose="020B0604020202020204" pitchFamily="34" charset="0"/>
              <a:buChar char="•"/>
            </a:pPr>
            <a:r>
              <a:rPr lang="en-CA" sz="2000" i="1" dirty="0"/>
              <a:t>Person A: I, too contributed to this outcome. How can I better support you? </a:t>
            </a:r>
          </a:p>
          <a:p>
            <a:pPr rtl="0">
              <a:buFont typeface="Arial" panose="020B0604020202020204" pitchFamily="34" charset="0"/>
              <a:buChar char="•"/>
            </a:pPr>
            <a:r>
              <a:rPr lang="en-CA" sz="2000" i="1" dirty="0"/>
              <a:t>Person B: I have my share of responsibility in this situation. How can I be more useful?</a:t>
            </a:r>
          </a:p>
        </p:txBody>
      </p:sp>
      <p:pic>
        <p:nvPicPr>
          <p:cNvPr id="9" name="Image 8" descr="girafe.jpg"/>
          <p:cNvPicPr>
            <a:picLocks noChangeAspect="1"/>
          </p:cNvPicPr>
          <p:nvPr/>
        </p:nvPicPr>
        <p:blipFill>
          <a:blip r:embed="rId3" cstate="print"/>
          <a:stretch>
            <a:fillRect/>
          </a:stretch>
        </p:blipFill>
        <p:spPr>
          <a:xfrm>
            <a:off x="7580919" y="2393161"/>
            <a:ext cx="2849105" cy="1920421"/>
          </a:xfrm>
          <a:prstGeom prst="rect">
            <a:avLst/>
          </a:prstGeom>
        </p:spPr>
      </p:pic>
    </p:spTree>
    <p:extLst>
      <p:ext uri="{BB962C8B-B14F-4D97-AF65-F5344CB8AC3E}">
        <p14:creationId xmlns:p14="http://schemas.microsoft.com/office/powerpoint/2010/main" val="121972148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29F4B10E-E38B-CE44-AC7A-DC3A97A3C78F}"/>
              </a:ext>
            </a:extLst>
          </p:cNvPr>
          <p:cNvGraphicFramePr>
            <a:graphicFrameLocks noGrp="1"/>
          </p:cNvGraphicFramePr>
          <p:nvPr>
            <p:ph idx="1"/>
            <p:extLst>
              <p:ext uri="{D42A27DB-BD31-4B8C-83A1-F6EECF244321}">
                <p14:modId xmlns:p14="http://schemas.microsoft.com/office/powerpoint/2010/main" val="151479521"/>
              </p:ext>
            </p:extLst>
          </p:nvPr>
        </p:nvGraphicFramePr>
        <p:xfrm>
          <a:off x="1213511" y="1038900"/>
          <a:ext cx="8964159" cy="5233324"/>
        </p:xfrm>
        <a:graphic>
          <a:graphicData uri="http://schemas.openxmlformats.org/drawingml/2006/table">
            <a:tbl>
              <a:tblPr firstRow="1" firstCol="1" bandRow="1">
                <a:tableStyleId>{5A111915-BE36-4E01-A7E5-04B1672EAD32}</a:tableStyleId>
              </a:tblPr>
              <a:tblGrid>
                <a:gridCol w="3634812">
                  <a:extLst>
                    <a:ext uri="{9D8B030D-6E8A-4147-A177-3AD203B41FA5}">
                      <a16:colId xmlns:a16="http://schemas.microsoft.com/office/drawing/2014/main" val="20000"/>
                    </a:ext>
                  </a:extLst>
                </a:gridCol>
                <a:gridCol w="5329347">
                  <a:extLst>
                    <a:ext uri="{9D8B030D-6E8A-4147-A177-3AD203B41FA5}">
                      <a16:colId xmlns:a16="http://schemas.microsoft.com/office/drawing/2014/main" val="20001"/>
                    </a:ext>
                  </a:extLst>
                </a:gridCol>
              </a:tblGrid>
              <a:tr h="168615">
                <a:tc>
                  <a:txBody>
                    <a:bodyPr/>
                    <a:lstStyle/>
                    <a:p>
                      <a:pPr marL="0" marR="0" algn="ctr">
                        <a:lnSpc>
                          <a:spcPct val="115000"/>
                        </a:lnSpc>
                        <a:spcBef>
                          <a:spcPts val="0"/>
                        </a:spcBef>
                        <a:spcAft>
                          <a:spcPts val="0"/>
                        </a:spcAft>
                      </a:pPr>
                      <a:r>
                        <a:rPr lang="en-CA" sz="900" dirty="0">
                          <a:effectLst/>
                        </a:rPr>
                        <a:t>Steps</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4308" marR="34308" marT="0" marB="0"/>
                </a:tc>
                <a:tc>
                  <a:txBody>
                    <a:bodyPr/>
                    <a:lstStyle/>
                    <a:p>
                      <a:pPr marL="0" marR="0" algn="ctr">
                        <a:lnSpc>
                          <a:spcPct val="115000"/>
                        </a:lnSpc>
                        <a:spcBef>
                          <a:spcPts val="0"/>
                        </a:spcBef>
                        <a:spcAft>
                          <a:spcPts val="0"/>
                        </a:spcAft>
                      </a:pPr>
                      <a:r>
                        <a:rPr lang="en-CA" sz="900">
                          <a:effectLst/>
                        </a:rPr>
                        <a:t>Conversation</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4308" marR="34308" marT="0" marB="0"/>
                </a:tc>
                <a:extLst>
                  <a:ext uri="{0D108BD9-81ED-4DB2-BD59-A6C34878D82A}">
                    <a16:rowId xmlns:a16="http://schemas.microsoft.com/office/drawing/2014/main" val="10000"/>
                  </a:ext>
                </a:extLst>
              </a:tr>
              <a:tr h="1059968">
                <a:tc>
                  <a:txBody>
                    <a:bodyPr/>
                    <a:lstStyle/>
                    <a:p>
                      <a:pPr marL="0" marR="0" lvl="0" indent="0">
                        <a:lnSpc>
                          <a:spcPct val="115000"/>
                        </a:lnSpc>
                        <a:spcBef>
                          <a:spcPts val="0"/>
                        </a:spcBef>
                        <a:spcAft>
                          <a:spcPts val="0"/>
                        </a:spcAft>
                        <a:buFont typeface="+mj-lt"/>
                        <a:buNone/>
                      </a:pPr>
                      <a:r>
                        <a:rPr lang="en-CA" sz="1400" dirty="0">
                          <a:effectLst/>
                        </a:rPr>
                        <a:t>Observations </a:t>
                      </a:r>
                    </a:p>
                    <a:p>
                      <a:pPr marL="228600" marR="0">
                        <a:lnSpc>
                          <a:spcPct val="115000"/>
                        </a:lnSpc>
                        <a:spcBef>
                          <a:spcPts val="0"/>
                        </a:spcBef>
                        <a:spcAft>
                          <a:spcPts val="0"/>
                        </a:spcAft>
                      </a:pPr>
                      <a:r>
                        <a:rPr lang="en-CA" sz="1400" dirty="0">
                          <a:effectLst/>
                        </a:rPr>
                        <a:t> (Neutral, factual, non-judgmental, non-evaluative description of behaviour, such as a description of an image, photo)</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308" marR="34308" marT="0" marB="0"/>
                </a:tc>
                <a:tc>
                  <a:txBody>
                    <a:bodyPr/>
                    <a:lstStyle/>
                    <a:p>
                      <a:pPr marL="0" marR="0">
                        <a:lnSpc>
                          <a:spcPct val="115000"/>
                        </a:lnSpc>
                        <a:spcBef>
                          <a:spcPts val="0"/>
                        </a:spcBef>
                        <a:spcAft>
                          <a:spcPts val="0"/>
                        </a:spcAft>
                      </a:pPr>
                      <a:endParaRPr lang="en-CA" sz="1200" dirty="0">
                        <a:effectLst/>
                      </a:endParaRPr>
                    </a:p>
                    <a:p>
                      <a:pPr marL="0" marR="0">
                        <a:lnSpc>
                          <a:spcPct val="115000"/>
                        </a:lnSpc>
                        <a:spcBef>
                          <a:spcPts val="0"/>
                        </a:spcBef>
                        <a:spcAft>
                          <a:spcPts val="0"/>
                        </a:spcAft>
                      </a:pPr>
                      <a:endParaRPr lang="en-CA" sz="1200" dirty="0">
                        <a:effectLst/>
                      </a:endParaRPr>
                    </a:p>
                    <a:p>
                      <a:pPr marL="0" marR="0">
                        <a:lnSpc>
                          <a:spcPct val="115000"/>
                        </a:lnSpc>
                        <a:spcBef>
                          <a:spcPts val="0"/>
                        </a:spcBef>
                        <a:spcAft>
                          <a:spcPts val="0"/>
                        </a:spcAft>
                      </a:pPr>
                      <a:r>
                        <a:rPr lang="en-CA" sz="1200" dirty="0">
                          <a:effectLst/>
                        </a:rPr>
                        <a:t>“When I see, that you cc other people on your response to my email…”</a:t>
                      </a:r>
                    </a:p>
                    <a:p>
                      <a:pPr marL="0" marR="0">
                        <a:lnSpc>
                          <a:spcPct val="115000"/>
                        </a:lnSpc>
                        <a:spcBef>
                          <a:spcPts val="0"/>
                        </a:spcBef>
                        <a:spcAft>
                          <a:spcPts val="0"/>
                        </a:spcAft>
                      </a:pPr>
                      <a:r>
                        <a:rPr lang="en-CA" sz="1200" dirty="0">
                          <a:effectLst/>
                        </a:rPr>
                        <a:t>“When I hear, that you raise the tone of your voice…”</a:t>
                      </a:r>
                    </a:p>
                    <a:p>
                      <a:pPr marL="0" marR="0">
                        <a:lnSpc>
                          <a:spcPct val="115000"/>
                        </a:lnSpc>
                        <a:spcBef>
                          <a:spcPts val="0"/>
                        </a:spcBef>
                        <a:spcAft>
                          <a:spcPts val="0"/>
                        </a:spcAft>
                      </a:pPr>
                      <a:r>
                        <a:rPr lang="en-CA" sz="1200" dirty="0">
                          <a:effectLst/>
                        </a:rPr>
                        <a:t>“When I observe, that you roll your eyes when I speak  …”</a:t>
                      </a:r>
                    </a:p>
                    <a:p>
                      <a:pPr marL="0" marR="0">
                        <a:lnSpc>
                          <a:spcPct val="115000"/>
                        </a:lnSpc>
                        <a:spcBef>
                          <a:spcPts val="0"/>
                        </a:spcBef>
                        <a:spcAft>
                          <a:spcPts val="0"/>
                        </a:spcAft>
                      </a:pPr>
                      <a:r>
                        <a:rPr lang="en-CA" sz="1200" dirty="0">
                          <a:effectLst/>
                        </a:rPr>
                        <a:t> </a:t>
                      </a:r>
                    </a:p>
                    <a:p>
                      <a:pPr marL="0" marR="0">
                        <a:lnSpc>
                          <a:spcPct val="115000"/>
                        </a:lnSpc>
                        <a:spcBef>
                          <a:spcPts val="0"/>
                        </a:spcBef>
                        <a:spcAft>
                          <a:spcPts val="0"/>
                        </a:spcAft>
                      </a:pPr>
                      <a:r>
                        <a:rPr lang="en-CA" sz="1200" dirty="0">
                          <a:effectLst/>
                        </a:rPr>
                        <a:t> </a:t>
                      </a:r>
                    </a:p>
                  </a:txBody>
                  <a:tcPr marL="34308" marR="34308" marT="0" marB="0"/>
                </a:tc>
                <a:extLst>
                  <a:ext uri="{0D108BD9-81ED-4DB2-BD59-A6C34878D82A}">
                    <a16:rowId xmlns:a16="http://schemas.microsoft.com/office/drawing/2014/main" val="10001"/>
                  </a:ext>
                </a:extLst>
              </a:tr>
              <a:tr h="1059968">
                <a:tc>
                  <a:txBody>
                    <a:bodyPr/>
                    <a:lstStyle/>
                    <a:p>
                      <a:pPr marL="0" marR="0" lvl="0" indent="0">
                        <a:lnSpc>
                          <a:spcPct val="115000"/>
                        </a:lnSpc>
                        <a:spcBef>
                          <a:spcPts val="0"/>
                        </a:spcBef>
                        <a:spcAft>
                          <a:spcPts val="0"/>
                        </a:spcAft>
                        <a:buFont typeface="+mj-lt"/>
                        <a:buNone/>
                      </a:pPr>
                      <a:r>
                        <a:rPr lang="en-CA" sz="1400" dirty="0">
                          <a:effectLst/>
                        </a:rPr>
                        <a:t>Impact </a:t>
                      </a:r>
                    </a:p>
                    <a:p>
                      <a:pPr marL="228600" marR="0">
                        <a:lnSpc>
                          <a:spcPct val="115000"/>
                        </a:lnSpc>
                        <a:spcBef>
                          <a:spcPts val="0"/>
                        </a:spcBef>
                        <a:spcAft>
                          <a:spcPts val="0"/>
                        </a:spcAft>
                      </a:pPr>
                      <a:r>
                        <a:rPr lang="en-CA" sz="1400" dirty="0">
                          <a:effectLst/>
                        </a:rPr>
                        <a:t>(on me, on the team, on the organisation)</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308" marR="34308" marT="0" marB="0"/>
                </a:tc>
                <a:tc>
                  <a:txBody>
                    <a:bodyPr/>
                    <a:lstStyle/>
                    <a:p>
                      <a:pPr marL="342900" marR="0" lvl="0" indent="-342900">
                        <a:lnSpc>
                          <a:spcPct val="115000"/>
                        </a:lnSpc>
                        <a:spcBef>
                          <a:spcPts val="0"/>
                        </a:spcBef>
                        <a:spcAft>
                          <a:spcPts val="0"/>
                        </a:spcAft>
                        <a:buFont typeface="+mj-lt"/>
                        <a:buAutoNum type="alphaUcPeriod"/>
                      </a:pPr>
                      <a:r>
                        <a:rPr lang="en-CA" sz="1200" dirty="0">
                          <a:effectLst/>
                        </a:rPr>
                        <a:t>On me :  “I feel….”   (</a:t>
                      </a:r>
                      <a:r>
                        <a:rPr lang="en-CA" sz="1200" i="1" dirty="0">
                          <a:effectLst/>
                        </a:rPr>
                        <a:t>Identify feelings : confused, anxious, frustrated, disconnected</a:t>
                      </a:r>
                      <a:r>
                        <a:rPr lang="en-CA" sz="1200" dirty="0">
                          <a:effectLst/>
                        </a:rPr>
                        <a:t>)</a:t>
                      </a:r>
                    </a:p>
                    <a:p>
                      <a:pPr marL="228600" marR="0">
                        <a:lnSpc>
                          <a:spcPct val="115000"/>
                        </a:lnSpc>
                        <a:spcBef>
                          <a:spcPts val="0"/>
                        </a:spcBef>
                        <a:spcAft>
                          <a:spcPts val="0"/>
                        </a:spcAft>
                      </a:pPr>
                      <a:r>
                        <a:rPr lang="en-CA" sz="900" dirty="0">
                          <a:effectLst/>
                        </a:rPr>
                        <a:t>  </a:t>
                      </a:r>
                    </a:p>
                    <a:p>
                      <a:pPr marL="0" marR="0" lvl="0" indent="0">
                        <a:lnSpc>
                          <a:spcPct val="115000"/>
                        </a:lnSpc>
                        <a:spcBef>
                          <a:spcPts val="0"/>
                        </a:spcBef>
                        <a:spcAft>
                          <a:spcPts val="0"/>
                        </a:spcAft>
                        <a:buFont typeface="+mj-lt"/>
                        <a:buNone/>
                      </a:pPr>
                      <a:r>
                        <a:rPr lang="en-CA" sz="1200" dirty="0">
                          <a:effectLst/>
                        </a:rPr>
                        <a:t>B. On the organisation, the clients, the expected results, our reputation, the team morale:  “The impact is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308" marR="34308" marT="0" marB="0"/>
                </a:tc>
                <a:extLst>
                  <a:ext uri="{0D108BD9-81ED-4DB2-BD59-A6C34878D82A}">
                    <a16:rowId xmlns:a16="http://schemas.microsoft.com/office/drawing/2014/main" val="10002"/>
                  </a:ext>
                </a:extLst>
              </a:tr>
              <a:tr h="881429">
                <a:tc>
                  <a:txBody>
                    <a:bodyPr/>
                    <a:lstStyle/>
                    <a:p>
                      <a:pPr marL="0" marR="0" lvl="0" indent="0">
                        <a:lnSpc>
                          <a:spcPct val="115000"/>
                        </a:lnSpc>
                        <a:spcBef>
                          <a:spcPts val="0"/>
                        </a:spcBef>
                        <a:spcAft>
                          <a:spcPts val="0"/>
                        </a:spcAft>
                        <a:buFont typeface="+mj-lt"/>
                        <a:buNone/>
                      </a:pPr>
                      <a:r>
                        <a:rPr lang="en-CA" sz="1400" dirty="0">
                          <a:effectLst/>
                        </a:rPr>
                        <a:t>Need</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308" marR="34308" marT="0" marB="0"/>
                </a:tc>
                <a:tc>
                  <a:txBody>
                    <a:bodyPr/>
                    <a:lstStyle/>
                    <a:p>
                      <a:pPr marL="0" marR="0">
                        <a:lnSpc>
                          <a:spcPct val="115000"/>
                        </a:lnSpc>
                        <a:spcBef>
                          <a:spcPts val="0"/>
                        </a:spcBef>
                        <a:spcAft>
                          <a:spcPts val="0"/>
                        </a:spcAft>
                      </a:pPr>
                      <a:endParaRPr lang="en-CA" sz="1200" dirty="0">
                        <a:effectLst/>
                      </a:endParaRPr>
                    </a:p>
                    <a:p>
                      <a:pPr marL="0" marR="0">
                        <a:lnSpc>
                          <a:spcPct val="115000"/>
                        </a:lnSpc>
                        <a:spcBef>
                          <a:spcPts val="0"/>
                        </a:spcBef>
                        <a:spcAft>
                          <a:spcPts val="0"/>
                        </a:spcAft>
                      </a:pPr>
                      <a:r>
                        <a:rPr lang="en-CA" sz="1200" dirty="0">
                          <a:effectLst/>
                        </a:rPr>
                        <a:t>“Because I need… (</a:t>
                      </a:r>
                      <a:r>
                        <a:rPr lang="en-CA" sz="1200" i="1" dirty="0">
                          <a:effectLst/>
                        </a:rPr>
                        <a:t>Insert a need, such as consideration, support, cooperation, security, calm, recognition, etc</a:t>
                      </a:r>
                      <a:r>
                        <a:rPr lang="en-CA" sz="1200" dirty="0">
                          <a:effectLst/>
                        </a:rPr>
                        <a:t>..»</a:t>
                      </a:r>
                      <a:endParaRPr lang="en-CA" sz="900" dirty="0">
                        <a:effectLst/>
                      </a:endParaRPr>
                    </a:p>
                  </a:txBody>
                  <a:tcPr marL="34308" marR="34308" marT="0" marB="0"/>
                </a:tc>
                <a:extLst>
                  <a:ext uri="{0D108BD9-81ED-4DB2-BD59-A6C34878D82A}">
                    <a16:rowId xmlns:a16="http://schemas.microsoft.com/office/drawing/2014/main" val="10003"/>
                  </a:ext>
                </a:extLst>
              </a:tr>
              <a:tr h="1238508">
                <a:tc>
                  <a:txBody>
                    <a:bodyPr/>
                    <a:lstStyle/>
                    <a:p>
                      <a:pPr marL="0" marR="0" lvl="0" indent="0">
                        <a:lnSpc>
                          <a:spcPct val="115000"/>
                        </a:lnSpc>
                        <a:spcBef>
                          <a:spcPts val="0"/>
                        </a:spcBef>
                        <a:spcAft>
                          <a:spcPts val="0"/>
                        </a:spcAft>
                        <a:buFont typeface="+mj-lt"/>
                        <a:buNone/>
                      </a:pPr>
                      <a:r>
                        <a:rPr lang="fr-CA" sz="1400" dirty="0" err="1">
                          <a:effectLst/>
                        </a:rPr>
                        <a:t>Request</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4308" marR="34308" marT="0" marB="0"/>
                </a:tc>
                <a:tc>
                  <a:txBody>
                    <a:bodyPr/>
                    <a:lstStyle/>
                    <a:p>
                      <a:pPr marL="0" marR="0">
                        <a:lnSpc>
                          <a:spcPct val="115000"/>
                        </a:lnSpc>
                        <a:spcBef>
                          <a:spcPts val="0"/>
                        </a:spcBef>
                        <a:spcAft>
                          <a:spcPts val="0"/>
                        </a:spcAft>
                      </a:pPr>
                      <a:r>
                        <a:rPr lang="en-CA" sz="1200" dirty="0">
                          <a:effectLst/>
                        </a:rPr>
                        <a:t>“Can you.... accept to reply to my email in the future without sending it to the whole team? » </a:t>
                      </a:r>
                    </a:p>
                    <a:p>
                      <a:pPr marL="0" marR="0">
                        <a:lnSpc>
                          <a:spcPct val="115000"/>
                        </a:lnSpc>
                        <a:spcBef>
                          <a:spcPts val="0"/>
                        </a:spcBef>
                        <a:spcAft>
                          <a:spcPts val="0"/>
                        </a:spcAft>
                      </a:pPr>
                      <a:r>
                        <a:rPr lang="en-CA" sz="1200" dirty="0">
                          <a:effectLst/>
                        </a:rPr>
                        <a:t>"...to make an effort to keep your tone of voice down when you talk to me?"</a:t>
                      </a:r>
                    </a:p>
                    <a:p>
                      <a:pPr marL="0" marR="0">
                        <a:lnSpc>
                          <a:spcPct val="115000"/>
                        </a:lnSpc>
                        <a:spcBef>
                          <a:spcPts val="0"/>
                        </a:spcBef>
                        <a:spcAft>
                          <a:spcPts val="0"/>
                        </a:spcAft>
                      </a:pPr>
                      <a:r>
                        <a:rPr lang="en-CA" sz="1200" dirty="0">
                          <a:effectLst/>
                        </a:rPr>
                        <a:t>"I would appreciate it if you could ...show some openness when I communicate an idea, when I speak ..."</a:t>
                      </a:r>
                    </a:p>
                    <a:p>
                      <a:pPr marL="0" marR="0">
                        <a:lnSpc>
                          <a:spcPct val="115000"/>
                        </a:lnSpc>
                        <a:spcBef>
                          <a:spcPts val="0"/>
                        </a:spcBef>
                        <a:spcAft>
                          <a:spcPts val="0"/>
                        </a:spcAft>
                      </a:pPr>
                      <a:r>
                        <a:rPr lang="en-CA" sz="1200" dirty="0">
                          <a:effectLst/>
                        </a:rPr>
                        <a:t> </a:t>
                      </a:r>
                    </a:p>
                    <a:p>
                      <a:pPr marL="0" marR="0">
                        <a:lnSpc>
                          <a:spcPct val="115000"/>
                        </a:lnSpc>
                        <a:spcBef>
                          <a:spcPts val="0"/>
                        </a:spcBef>
                        <a:spcAft>
                          <a:spcPts val="0"/>
                        </a:spcAft>
                      </a:pPr>
                      <a:r>
                        <a:rPr lang="en-CA" sz="1200" dirty="0">
                          <a:effectLst/>
                        </a:rPr>
                        <a:t> </a:t>
                      </a:r>
                    </a:p>
                    <a:p>
                      <a:pPr marL="0" marR="0">
                        <a:lnSpc>
                          <a:spcPct val="115000"/>
                        </a:lnSpc>
                        <a:spcBef>
                          <a:spcPts val="0"/>
                        </a:spcBef>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4308" marR="34308" marT="0" marB="0"/>
                </a:tc>
                <a:extLst>
                  <a:ext uri="{0D108BD9-81ED-4DB2-BD59-A6C34878D82A}">
                    <a16:rowId xmlns:a16="http://schemas.microsoft.com/office/drawing/2014/main" val="10004"/>
                  </a:ext>
                </a:extLst>
              </a:tr>
            </a:tbl>
          </a:graphicData>
        </a:graphic>
      </p:graphicFrame>
      <p:sp>
        <p:nvSpPr>
          <p:cNvPr id="4" name="Espace réservé du numéro de diapositive 3">
            <a:extLst>
              <a:ext uri="{FF2B5EF4-FFF2-40B4-BE49-F238E27FC236}">
                <a16:creationId xmlns:a16="http://schemas.microsoft.com/office/drawing/2014/main" id="{B3F41951-573B-0677-1D00-7409AC606870}"/>
              </a:ext>
            </a:extLst>
          </p:cNvPr>
          <p:cNvSpPr>
            <a:spLocks noGrp="1"/>
          </p:cNvSpPr>
          <p:nvPr>
            <p:ph type="sldNum" sz="quarter" idx="12"/>
          </p:nvPr>
        </p:nvSpPr>
        <p:spPr>
          <a:xfrm>
            <a:off x="0" y="0"/>
            <a:ext cx="0" cy="0"/>
          </a:xfrm>
        </p:spPr>
        <p:txBody>
          <a:bodyPr vert="horz" lIns="68580" tIns="34290" rIns="68580" bIns="34290" rtlCol="0" anchor="ctr">
            <a:normAutofit fontScale="25000" lnSpcReduction="20000"/>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spcAft>
                <a:spcPts val="450"/>
              </a:spcAft>
              <a:defRPr/>
            </a:pPr>
            <a:fld id="{9E638F9F-1146-481B-9BF6-DAF7B87903D8}" type="slidenum">
              <a:rPr lang="en-CA" smtClean="0"/>
              <a:pPr>
                <a:spcAft>
                  <a:spcPts val="450"/>
                </a:spcAft>
                <a:defRPr/>
              </a:pPr>
              <a:t>9</a:t>
            </a:fld>
            <a:endParaRPr lang="en-US"/>
          </a:p>
        </p:txBody>
      </p:sp>
      <p:sp>
        <p:nvSpPr>
          <p:cNvPr id="2" name="Titre 1">
            <a:extLst>
              <a:ext uri="{FF2B5EF4-FFF2-40B4-BE49-F238E27FC236}">
                <a16:creationId xmlns:a16="http://schemas.microsoft.com/office/drawing/2014/main" id="{6A34B16A-7666-B3C4-8182-739553AD6E5E}"/>
              </a:ext>
            </a:extLst>
          </p:cNvPr>
          <p:cNvSpPr>
            <a:spLocks noGrp="1"/>
          </p:cNvSpPr>
          <p:nvPr>
            <p:ph type="title"/>
          </p:nvPr>
        </p:nvSpPr>
        <p:spPr>
          <a:xfrm>
            <a:off x="0" y="290938"/>
            <a:ext cx="9648395" cy="998984"/>
          </a:xfrm>
        </p:spPr>
        <p:txBody>
          <a:bodyPr/>
          <a:lstStyle/>
          <a:p>
            <a:pPr rtl="0" eaLnBrk="1" latinLnBrk="0" hangingPunct="1"/>
            <a:r>
              <a:rPr lang="en-US" sz="2400" b="1" kern="1200" dirty="0">
                <a:solidFill>
                  <a:srgbClr val="40464A"/>
                </a:solidFill>
                <a:effectLst/>
                <a:latin typeface="Arial" panose="020B0604020202020204" pitchFamily="34" charset="0"/>
                <a:ea typeface="+mn-ea"/>
                <a:cs typeface="Arial" panose="020B0604020202020204" pitchFamily="34" charset="0"/>
              </a:rPr>
              <a:t>Nonviolent Communication Model by Marshall Rosenberg</a:t>
            </a:r>
            <a:endParaRPr lang="en-CA" dirty="0">
              <a:effectLst/>
            </a:endParaRPr>
          </a:p>
          <a:p>
            <a:endParaRPr lang="en-CA"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18.xml><?xml version="1.0" encoding="utf-8"?>
<p:tagLst xmlns:a="http://schemas.openxmlformats.org/drawingml/2006/main" xmlns:r="http://schemas.openxmlformats.org/officeDocument/2006/relationships" xmlns:p="http://schemas.openxmlformats.org/presentationml/2006/main">
  <p:tag name="NUM" val="17"/>
</p:tagLst>
</file>

<file path=ppt/tags/tag19.xml><?xml version="1.0" encoding="utf-8"?>
<p:tagLst xmlns:a="http://schemas.openxmlformats.org/drawingml/2006/main" xmlns:r="http://schemas.openxmlformats.org/officeDocument/2006/relationships" xmlns:p="http://schemas.openxmlformats.org/presentationml/2006/main">
  <p:tag name="NUM" val="1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9"/>
</p:tagLst>
</file>

<file path=ppt/tags/tag21.xml><?xml version="1.0" encoding="utf-8"?>
<p:tagLst xmlns:a="http://schemas.openxmlformats.org/drawingml/2006/main" xmlns:r="http://schemas.openxmlformats.org/officeDocument/2006/relationships" xmlns:p="http://schemas.openxmlformats.org/presentationml/2006/main">
  <p:tag name="NUM" val="20"/>
</p:tagLst>
</file>

<file path=ppt/tags/tag22.xml><?xml version="1.0" encoding="utf-8"?>
<p:tagLst xmlns:a="http://schemas.openxmlformats.org/drawingml/2006/main" xmlns:r="http://schemas.openxmlformats.org/officeDocument/2006/relationships" xmlns:p="http://schemas.openxmlformats.org/presentationml/2006/main">
  <p:tag name="NUM" val="21"/>
</p:tagLst>
</file>

<file path=ppt/tags/tag23.xml><?xml version="1.0" encoding="utf-8"?>
<p:tagLst xmlns:a="http://schemas.openxmlformats.org/drawingml/2006/main" xmlns:r="http://schemas.openxmlformats.org/officeDocument/2006/relationships" xmlns:p="http://schemas.openxmlformats.org/presentationml/2006/main">
  <p:tag name="NUM" val="22"/>
</p:tagLst>
</file>

<file path=ppt/tags/tag24.xml><?xml version="1.0" encoding="utf-8"?>
<p:tagLst xmlns:a="http://schemas.openxmlformats.org/drawingml/2006/main" xmlns:r="http://schemas.openxmlformats.org/officeDocument/2006/relationships" xmlns:p="http://schemas.openxmlformats.org/presentationml/2006/main">
  <p:tag name="NUM" val="23"/>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4"/>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1_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ppt/theme/theme2.xml><?xml version="1.0" encoding="utf-8"?>
<a:theme xmlns:a="http://schemas.openxmlformats.org/drawingml/2006/main" name="2_Default Design">
  <a:themeElements>
    <a:clrScheme name="Custom 6">
      <a:dk1>
        <a:srgbClr val="3E4248"/>
      </a:dk1>
      <a:lt1>
        <a:srgbClr val="FFFFFF"/>
      </a:lt1>
      <a:dk2>
        <a:srgbClr val="40464A"/>
      </a:dk2>
      <a:lt2>
        <a:srgbClr val="808080"/>
      </a:lt2>
      <a:accent1>
        <a:srgbClr val="CCDA6F"/>
      </a:accent1>
      <a:accent2>
        <a:srgbClr val="BACE33"/>
      </a:accent2>
      <a:accent3>
        <a:srgbClr val="FFFFFF"/>
      </a:accent3>
      <a:accent4>
        <a:srgbClr val="88301F"/>
      </a:accent4>
      <a:accent5>
        <a:srgbClr val="01304B"/>
      </a:accent5>
      <a:accent6>
        <a:srgbClr val="9B937D"/>
      </a:accent6>
      <a:hlink>
        <a:srgbClr val="0070C0"/>
      </a:hlink>
      <a:folHlink>
        <a:srgbClr val="014B7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eng (4)" id="{0C0EDB42-5716-4BB5-AF0E-F651254FF67F}" vid="{F53C6546-650D-4C24-AFE8-DF73AB893FA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5917</TotalTime>
  <Words>2157</Words>
  <Application>Microsoft Office PowerPoint</Application>
  <PresentationFormat>Grand écran</PresentationFormat>
  <Paragraphs>290</Paragraphs>
  <Slides>17</Slides>
  <Notes>15</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17</vt:i4>
      </vt:variant>
    </vt:vector>
  </HeadingPairs>
  <TitlesOfParts>
    <vt:vector size="27" baseType="lpstr">
      <vt:lpstr>Arial</vt:lpstr>
      <vt:lpstr>Arial Narrow</vt:lpstr>
      <vt:lpstr>Calibri</vt:lpstr>
      <vt:lpstr>Lato</vt:lpstr>
      <vt:lpstr>Open Sans</vt:lpstr>
      <vt:lpstr>Segoe UI</vt:lpstr>
      <vt:lpstr>Times New Roman</vt:lpstr>
      <vt:lpstr>Wingdings</vt:lpstr>
      <vt:lpstr>1_Default Design</vt:lpstr>
      <vt:lpstr>2_Default Design</vt:lpstr>
      <vt:lpstr>  Difficult conversations?  Let’s talk about it!   NMC Managers Connect 2023 – Montreal  November 7th 2023 </vt:lpstr>
      <vt:lpstr>Do we (really) understand each other ?</vt:lpstr>
      <vt:lpstr>Difficult conversations?</vt:lpstr>
      <vt:lpstr>Sources of conflict</vt:lpstr>
      <vt:lpstr>3 levels of conversation</vt:lpstr>
      <vt:lpstr>The (conflictual) blaming communication style</vt:lpstr>
      <vt:lpstr>Listen to understand and to learn</vt:lpstr>
      <vt:lpstr>Nonviolent communication model</vt:lpstr>
      <vt:lpstr>Nonviolent Communication Model by Marshall Rosenberg </vt:lpstr>
      <vt:lpstr>Emotions and needs (Vern Neufeld Redekop model)  </vt:lpstr>
      <vt:lpstr>The brain reaction in a conflict situation</vt:lpstr>
      <vt:lpstr>Conflit escalation</vt:lpstr>
      <vt:lpstr>5 modes of handling conflict</vt:lpstr>
      <vt:lpstr>The trust attributes </vt:lpstr>
      <vt:lpstr>The dynamic of trust in the team </vt:lpstr>
      <vt:lpstr>How do we work? </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Loic Berthout</dc:creator>
  <cp:lastModifiedBy>Martine Daoust (CSPS-EFPC)</cp:lastModifiedBy>
  <cp:revision>27</cp:revision>
  <dcterms:created xsi:type="dcterms:W3CDTF">2022-01-13T14:36:06Z</dcterms:created>
  <dcterms:modified xsi:type="dcterms:W3CDTF">2023-11-03T15:59:57Z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2022-01-13T14:36:06Z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f9df6551-2812-4ad5-a3b2-153bf82902c1</vt:lpwstr>
  </property>
  <property fmtid="{D5CDD505-2E9C-101B-9397-08002B2CF9AE}" pid="8" name="MSIP_Label_834ed4f5-eae4-40c7-82be-b1cdf720a1b9_ContentBits">
    <vt:lpwstr>1</vt:lpwstr>
  </property>
  <property fmtid="{D5CDD505-2E9C-101B-9397-08002B2CF9AE}" pid="9" name="ClassificationContentMarkingHeaderLocations">
    <vt:lpwstr>Thème Office:8</vt:lpwstr>
  </property>
  <property fmtid="{D5CDD505-2E9C-101B-9397-08002B2CF9AE}" pid="10" name="ClassificationContentMarkingHeaderText">
    <vt:lpwstr>UNCLASSIFIED - NON CLASSIFIÉ</vt:lpwstr>
  </property>
  <property fmtid="{D5CDD505-2E9C-101B-9397-08002B2CF9AE}" pid="11" name="_AdHocReviewCycleID">
    <vt:i4>1256517987</vt:i4>
  </property>
  <property fmtid="{D5CDD505-2E9C-101B-9397-08002B2CF9AE}" pid="12" name="_NewReviewCycle">
    <vt:lpwstr/>
  </property>
  <property fmtid="{D5CDD505-2E9C-101B-9397-08002B2CF9AE}" pid="13" name="_EmailSubject">
    <vt:lpwstr>Supports de présentation</vt:lpwstr>
  </property>
  <property fmtid="{D5CDD505-2E9C-101B-9397-08002B2CF9AE}" pid="14" name="_AuthorEmail">
    <vt:lpwstr>Loic.Berthout@tpsgc-pwgsc.gc.ca</vt:lpwstr>
  </property>
  <property fmtid="{D5CDD505-2E9C-101B-9397-08002B2CF9AE}" pid="15" name="_AuthorEmailDisplayName">
    <vt:lpwstr>Berthout, Loic (SPAC/PSPC) (il-lui / he-him)</vt:lpwstr>
  </property>
  <property fmtid="{D5CDD505-2E9C-101B-9397-08002B2CF9AE}" pid="16" name="_PreviousAdHocReviewCycleID">
    <vt:i4>1859769086</vt:i4>
  </property>
</Properties>
</file>