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78" r:id="rId6"/>
    <p:sldMasterId id="2147483726" r:id="rId7"/>
    <p:sldMasterId id="2147483738" r:id="rId8"/>
  </p:sldMasterIdLst>
  <p:notesMasterIdLst>
    <p:notesMasterId r:id="rId47"/>
  </p:notesMasterIdLst>
  <p:sldIdLst>
    <p:sldId id="2147308813" r:id="rId9"/>
    <p:sldId id="975" r:id="rId10"/>
    <p:sldId id="2147308817" r:id="rId11"/>
    <p:sldId id="257" r:id="rId12"/>
    <p:sldId id="2147308828" r:id="rId13"/>
    <p:sldId id="2147308818" r:id="rId14"/>
    <p:sldId id="2147308819" r:id="rId15"/>
    <p:sldId id="289" r:id="rId16"/>
    <p:sldId id="260" r:id="rId17"/>
    <p:sldId id="2147308820" r:id="rId18"/>
    <p:sldId id="2147308821" r:id="rId19"/>
    <p:sldId id="263" r:id="rId20"/>
    <p:sldId id="2147308822" r:id="rId21"/>
    <p:sldId id="275" r:id="rId22"/>
    <p:sldId id="2147308823" r:id="rId23"/>
    <p:sldId id="266" r:id="rId24"/>
    <p:sldId id="2147308824" r:id="rId25"/>
    <p:sldId id="2147308825" r:id="rId26"/>
    <p:sldId id="269" r:id="rId27"/>
    <p:sldId id="278" r:id="rId28"/>
    <p:sldId id="273" r:id="rId29"/>
    <p:sldId id="2147308815" r:id="rId30"/>
    <p:sldId id="2147308816" r:id="rId31"/>
    <p:sldId id="348" r:id="rId32"/>
    <p:sldId id="287" r:id="rId33"/>
    <p:sldId id="2147308808" r:id="rId34"/>
    <p:sldId id="2147308812" r:id="rId35"/>
    <p:sldId id="2147308810" r:id="rId36"/>
    <p:sldId id="2147308811" r:id="rId37"/>
    <p:sldId id="270" r:id="rId38"/>
    <p:sldId id="2147308826" r:id="rId39"/>
    <p:sldId id="272" r:id="rId40"/>
    <p:sldId id="274" r:id="rId41"/>
    <p:sldId id="271" r:id="rId42"/>
    <p:sldId id="281" r:id="rId43"/>
    <p:sldId id="288" r:id="rId44"/>
    <p:sldId id="2147308827" r:id="rId45"/>
    <p:sldId id="97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4D5AFA-1DA3-6467-FE37-24E07BB1F5EA}" name="Nader, Roy" initials="NR" userId="S::Roy.Nader@osfi-bsif.gc.ca::dce2fed6-5aec-4388-ae9e-182430cbc01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13D29-134E-47BA-A3A4-9BEDA1C3DF6E}" v="146" dt="2024-02-20T23:15:05.584"/>
    <p1510:client id="{327842A7-9516-4C21-8FA6-595458834B69}" v="39" dt="2024-02-21T15:46:20.508"/>
    <p1510:client id="{A7091BBE-55C9-4BB8-B57A-D5549DCC2961}" v="113" dt="2024-02-21T17:48:38.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444" y="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enave, Michel (Contractor)" userId="d050f2d1-d38c-47a0-99e5-f2e0000c0b3f" providerId="ADAL" clId="{327842A7-9516-4C21-8FA6-595458834B69}"/>
    <pc:docChg chg="modSld">
      <pc:chgData name="Sallenave, Michel (Contractor)" userId="d050f2d1-d38c-47a0-99e5-f2e0000c0b3f" providerId="ADAL" clId="{327842A7-9516-4C21-8FA6-595458834B69}" dt="2024-02-21T15:46:20.508" v="28"/>
      <pc:docMkLst>
        <pc:docMk/>
      </pc:docMkLst>
      <pc:sldChg chg="modSp">
        <pc:chgData name="Sallenave, Michel (Contractor)" userId="d050f2d1-d38c-47a0-99e5-f2e0000c0b3f" providerId="ADAL" clId="{327842A7-9516-4C21-8FA6-595458834B69}" dt="2024-02-21T15:19:29.245" v="1" actId="20577"/>
        <pc:sldMkLst>
          <pc:docMk/>
          <pc:sldMk cId="3276181747" sldId="257"/>
        </pc:sldMkLst>
        <pc:graphicFrameChg chg="mod">
          <ac:chgData name="Sallenave, Michel (Contractor)" userId="d050f2d1-d38c-47a0-99e5-f2e0000c0b3f" providerId="ADAL" clId="{327842A7-9516-4C21-8FA6-595458834B69}" dt="2024-02-21T15:19:29.245" v="1" actId="20577"/>
          <ac:graphicFrameMkLst>
            <pc:docMk/>
            <pc:sldMk cId="3276181747" sldId="257"/>
            <ac:graphicFrameMk id="14" creationId="{7B28CFF4-45EC-9753-90B3-90E2669B131B}"/>
          </ac:graphicFrameMkLst>
        </pc:graphicFrameChg>
      </pc:sldChg>
      <pc:sldChg chg="delCm">
        <pc:chgData name="Sallenave, Michel (Contractor)" userId="d050f2d1-d38c-47a0-99e5-f2e0000c0b3f" providerId="ADAL" clId="{327842A7-9516-4C21-8FA6-595458834B69}" dt="2024-02-21T15:46:20.508" v="28"/>
        <pc:sldMkLst>
          <pc:docMk/>
          <pc:sldMk cId="4019777015" sldId="263"/>
        </pc:sldMkLst>
        <pc:extLst>
          <p:ext xmlns:p="http://schemas.openxmlformats.org/presentationml/2006/main" uri="{D6D511B9-2390-475A-947B-AFAB55BFBCF1}">
            <pc226:cmChg xmlns:pc226="http://schemas.microsoft.com/office/powerpoint/2022/06/main/command" chg="del">
              <pc226:chgData name="Sallenave, Michel (Contractor)" userId="d050f2d1-d38c-47a0-99e5-f2e0000c0b3f" providerId="ADAL" clId="{327842A7-9516-4C21-8FA6-595458834B69}" dt="2024-02-21T15:46:20.508" v="28"/>
              <pc2:cmMkLst xmlns:pc2="http://schemas.microsoft.com/office/powerpoint/2019/9/main/command">
                <pc:docMk/>
                <pc:sldMk cId="4019777015" sldId="263"/>
                <pc2:cmMk id="{955211A1-15F3-453B-90CD-E5AF6D5C28BC}"/>
              </pc2:cmMkLst>
            </pc226:cmChg>
          </p:ext>
        </pc:extLst>
      </pc:sldChg>
      <pc:sldChg chg="delCm">
        <pc:chgData name="Sallenave, Michel (Contractor)" userId="d050f2d1-d38c-47a0-99e5-f2e0000c0b3f" providerId="ADAL" clId="{327842A7-9516-4C21-8FA6-595458834B69}" dt="2024-02-21T15:45:45.036" v="25"/>
        <pc:sldMkLst>
          <pc:docMk/>
          <pc:sldMk cId="1149032172" sldId="2147308813"/>
        </pc:sldMkLst>
        <pc:extLst>
          <p:ext xmlns:p="http://schemas.openxmlformats.org/presentationml/2006/main" uri="{D6D511B9-2390-475A-947B-AFAB55BFBCF1}">
            <pc226:cmChg xmlns:pc226="http://schemas.microsoft.com/office/powerpoint/2022/06/main/command" chg="del">
              <pc226:chgData name="Sallenave, Michel (Contractor)" userId="d050f2d1-d38c-47a0-99e5-f2e0000c0b3f" providerId="ADAL" clId="{327842A7-9516-4C21-8FA6-595458834B69}" dt="2024-02-21T15:45:45.036" v="25"/>
              <pc2:cmMkLst xmlns:pc2="http://schemas.microsoft.com/office/powerpoint/2019/9/main/command">
                <pc:docMk/>
                <pc:sldMk cId="1149032172" sldId="2147308813"/>
                <pc2:cmMk id="{F9D6FAEA-6148-4638-84CE-1BDE1488698A}"/>
              </pc2:cmMkLst>
            </pc226:cmChg>
          </p:ext>
        </pc:extLst>
      </pc:sldChg>
      <pc:sldChg chg="delCm">
        <pc:chgData name="Sallenave, Michel (Contractor)" userId="d050f2d1-d38c-47a0-99e5-f2e0000c0b3f" providerId="ADAL" clId="{327842A7-9516-4C21-8FA6-595458834B69}" dt="2024-02-21T15:45:55.078" v="26"/>
        <pc:sldMkLst>
          <pc:docMk/>
          <pc:sldMk cId="3516284491" sldId="2147308817"/>
        </pc:sldMkLst>
        <pc:extLst>
          <p:ext xmlns:p="http://schemas.openxmlformats.org/presentationml/2006/main" uri="{D6D511B9-2390-475A-947B-AFAB55BFBCF1}">
            <pc226:cmChg xmlns:pc226="http://schemas.microsoft.com/office/powerpoint/2022/06/main/command" chg="del">
              <pc226:chgData name="Sallenave, Michel (Contractor)" userId="d050f2d1-d38c-47a0-99e5-f2e0000c0b3f" providerId="ADAL" clId="{327842A7-9516-4C21-8FA6-595458834B69}" dt="2024-02-21T15:45:55.078" v="26"/>
              <pc2:cmMkLst xmlns:pc2="http://schemas.microsoft.com/office/powerpoint/2019/9/main/command">
                <pc:docMk/>
                <pc:sldMk cId="3516284491" sldId="2147308817"/>
                <pc2:cmMk id="{A74E5BB3-6E31-4B20-B60E-4BC9703BB8AE}"/>
              </pc2:cmMkLst>
            </pc226:cmChg>
          </p:ext>
        </pc:extLst>
      </pc:sldChg>
      <pc:sldChg chg="modSp mod">
        <pc:chgData name="Sallenave, Michel (Contractor)" userId="d050f2d1-d38c-47a0-99e5-f2e0000c0b3f" providerId="ADAL" clId="{327842A7-9516-4C21-8FA6-595458834B69}" dt="2024-02-21T15:20:14.770" v="13" actId="20577"/>
        <pc:sldMkLst>
          <pc:docMk/>
          <pc:sldMk cId="3693459493" sldId="2147308818"/>
        </pc:sldMkLst>
        <pc:spChg chg="mod">
          <ac:chgData name="Sallenave, Michel (Contractor)" userId="d050f2d1-d38c-47a0-99e5-f2e0000c0b3f" providerId="ADAL" clId="{327842A7-9516-4C21-8FA6-595458834B69}" dt="2024-02-21T15:20:14.770" v="13" actId="20577"/>
          <ac:spMkLst>
            <pc:docMk/>
            <pc:sldMk cId="3693459493" sldId="2147308818"/>
            <ac:spMk id="3" creationId="{881F81DE-0478-E147-2ECE-80E3532BACFC}"/>
          </ac:spMkLst>
        </pc:spChg>
      </pc:sldChg>
      <pc:sldChg chg="delCm modCm">
        <pc:chgData name="Sallenave, Michel (Contractor)" userId="d050f2d1-d38c-47a0-99e5-f2e0000c0b3f" providerId="ADAL" clId="{327842A7-9516-4C21-8FA6-595458834B69}" dt="2024-02-21T15:46:09.596" v="27"/>
        <pc:sldMkLst>
          <pc:docMk/>
          <pc:sldMk cId="2945813261" sldId="2147308819"/>
        </pc:sldMkLst>
        <pc:extLst>
          <p:ext xmlns:p="http://schemas.openxmlformats.org/presentationml/2006/main" uri="{D6D511B9-2390-475A-947B-AFAB55BFBCF1}">
            <pc226:cmChg xmlns:pc226="http://schemas.microsoft.com/office/powerpoint/2022/06/main/command" chg="del mod">
              <pc226:chgData name="Sallenave, Michel (Contractor)" userId="d050f2d1-d38c-47a0-99e5-f2e0000c0b3f" providerId="ADAL" clId="{327842A7-9516-4C21-8FA6-595458834B69}" dt="2024-02-21T15:46:09.596" v="27"/>
              <pc2:cmMkLst xmlns:pc2="http://schemas.microsoft.com/office/powerpoint/2019/9/main/command">
                <pc:docMk/>
                <pc:sldMk cId="2945813261" sldId="2147308819"/>
                <pc2:cmMk id="{B6C09961-CD3C-4F6C-BA06-A8DD082A3855}"/>
              </pc2:cmMkLst>
            </pc226:cmChg>
          </p:ext>
        </pc:extLst>
      </pc:sldChg>
      <pc:sldChg chg="modSp mod">
        <pc:chgData name="Sallenave, Michel (Contractor)" userId="d050f2d1-d38c-47a0-99e5-f2e0000c0b3f" providerId="ADAL" clId="{327842A7-9516-4C21-8FA6-595458834B69}" dt="2024-02-21T15:25:38.311" v="24" actId="14100"/>
        <pc:sldMkLst>
          <pc:docMk/>
          <pc:sldMk cId="3686771914" sldId="2147308826"/>
        </pc:sldMkLst>
        <pc:spChg chg="mod">
          <ac:chgData name="Sallenave, Michel (Contractor)" userId="d050f2d1-d38c-47a0-99e5-f2e0000c0b3f" providerId="ADAL" clId="{327842A7-9516-4C21-8FA6-595458834B69}" dt="2024-02-21T15:25:38.311" v="24" actId="14100"/>
          <ac:spMkLst>
            <pc:docMk/>
            <pc:sldMk cId="3686771914" sldId="2147308826"/>
            <ac:spMk id="3" creationId="{865EA154-F164-8303-EC37-6315BB9642EB}"/>
          </ac:spMkLst>
        </pc:spChg>
      </pc:sldChg>
    </pc:docChg>
  </pc:docChgLst>
  <pc:docChgLst>
    <pc:chgData name="Nader, Roy" userId="dce2fed6-5aec-4388-ae9e-182430cbc013" providerId="ADAL" clId="{A7091BBE-55C9-4BB8-B57A-D5549DCC2961}"/>
    <pc:docChg chg="undo custSel addSld delSld modSld sldOrd delMainMaster">
      <pc:chgData name="Nader, Roy" userId="dce2fed6-5aec-4388-ae9e-182430cbc013" providerId="ADAL" clId="{A7091BBE-55C9-4BB8-B57A-D5549DCC2961}" dt="2024-02-21T15:32:29.616" v="943" actId="790"/>
      <pc:docMkLst>
        <pc:docMk/>
      </pc:docMkLst>
      <pc:sldChg chg="del">
        <pc:chgData name="Nader, Roy" userId="dce2fed6-5aec-4388-ae9e-182430cbc013" providerId="ADAL" clId="{A7091BBE-55C9-4BB8-B57A-D5549DCC2961}" dt="2024-02-21T03:54:30.049" v="369" actId="47"/>
        <pc:sldMkLst>
          <pc:docMk/>
          <pc:sldMk cId="3324787656" sldId="256"/>
        </pc:sldMkLst>
      </pc:sldChg>
      <pc:sldChg chg="del">
        <pc:chgData name="Nader, Roy" userId="dce2fed6-5aec-4388-ae9e-182430cbc013" providerId="ADAL" clId="{A7091BBE-55C9-4BB8-B57A-D5549DCC2961}" dt="2024-02-21T03:56:56.149" v="403" actId="47"/>
        <pc:sldMkLst>
          <pc:docMk/>
          <pc:sldMk cId="3436549127" sldId="258"/>
        </pc:sldMkLst>
      </pc:sldChg>
      <pc:sldChg chg="del">
        <pc:chgData name="Nader, Roy" userId="dce2fed6-5aec-4388-ae9e-182430cbc013" providerId="ADAL" clId="{A7091BBE-55C9-4BB8-B57A-D5549DCC2961}" dt="2024-02-20T23:24:04.024" v="4" actId="47"/>
        <pc:sldMkLst>
          <pc:docMk/>
          <pc:sldMk cId="4094971772" sldId="259"/>
        </pc:sldMkLst>
      </pc:sldChg>
      <pc:sldChg chg="modSp mod">
        <pc:chgData name="Nader, Roy" userId="dce2fed6-5aec-4388-ae9e-182430cbc013" providerId="ADAL" clId="{A7091BBE-55C9-4BB8-B57A-D5549DCC2961}" dt="2024-02-21T03:58:17.204" v="420" actId="790"/>
        <pc:sldMkLst>
          <pc:docMk/>
          <pc:sldMk cId="3639931820" sldId="260"/>
        </pc:sldMkLst>
        <pc:spChg chg="mod">
          <ac:chgData name="Nader, Roy" userId="dce2fed6-5aec-4388-ae9e-182430cbc013" providerId="ADAL" clId="{A7091BBE-55C9-4BB8-B57A-D5549DCC2961}" dt="2024-02-21T03:58:17.204" v="420" actId="790"/>
          <ac:spMkLst>
            <pc:docMk/>
            <pc:sldMk cId="3639931820" sldId="260"/>
            <ac:spMk id="2" creationId="{40B386A9-7588-F338-A7AE-3D21BACC4163}"/>
          </ac:spMkLst>
        </pc:spChg>
      </pc:sldChg>
      <pc:sldChg chg="del">
        <pc:chgData name="Nader, Roy" userId="dce2fed6-5aec-4388-ae9e-182430cbc013" providerId="ADAL" clId="{A7091BBE-55C9-4BB8-B57A-D5549DCC2961}" dt="2024-02-21T14:46:52.174" v="942" actId="47"/>
        <pc:sldMkLst>
          <pc:docMk/>
          <pc:sldMk cId="2004307508" sldId="261"/>
        </pc:sldMkLst>
      </pc:sldChg>
      <pc:sldChg chg="modSp del mod">
        <pc:chgData name="Nader, Roy" userId="dce2fed6-5aec-4388-ae9e-182430cbc013" providerId="ADAL" clId="{A7091BBE-55C9-4BB8-B57A-D5549DCC2961}" dt="2024-02-21T04:02:55.550" v="506" actId="47"/>
        <pc:sldMkLst>
          <pc:docMk/>
          <pc:sldMk cId="2747371586" sldId="262"/>
        </pc:sldMkLst>
        <pc:spChg chg="mod">
          <ac:chgData name="Nader, Roy" userId="dce2fed6-5aec-4388-ae9e-182430cbc013" providerId="ADAL" clId="{A7091BBE-55C9-4BB8-B57A-D5549DCC2961}" dt="2024-02-21T04:02:02.486" v="489" actId="20577"/>
          <ac:spMkLst>
            <pc:docMk/>
            <pc:sldMk cId="2747371586" sldId="262"/>
            <ac:spMk id="3" creationId="{47507C68-DE20-42AD-4BAC-D8A3E022C2FA}"/>
          </ac:spMkLst>
        </pc:spChg>
      </pc:sldChg>
      <pc:sldChg chg="addSp modSp add del mod addCm delCm modCm">
        <pc:chgData name="Nader, Roy" userId="dce2fed6-5aec-4388-ae9e-182430cbc013" providerId="ADAL" clId="{A7091BBE-55C9-4BB8-B57A-D5549DCC2961}" dt="2024-02-21T04:03:00.479" v="508" actId="47"/>
        <pc:sldMkLst>
          <pc:docMk/>
          <pc:sldMk cId="4019777015" sldId="263"/>
        </pc:sldMkLst>
        <pc:spChg chg="mod">
          <ac:chgData name="Nader, Roy" userId="dce2fed6-5aec-4388-ae9e-182430cbc013" providerId="ADAL" clId="{A7091BBE-55C9-4BB8-B57A-D5549DCC2961}" dt="2024-02-21T02:21:33.024" v="311" actId="790"/>
          <ac:spMkLst>
            <pc:docMk/>
            <pc:sldMk cId="4019777015" sldId="263"/>
            <ac:spMk id="2" creationId="{D78C620C-5284-E97B-2A43-085F22843749}"/>
          </ac:spMkLst>
        </pc:spChg>
        <pc:spChg chg="add mod">
          <ac:chgData name="Nader, Roy" userId="dce2fed6-5aec-4388-ae9e-182430cbc013" providerId="ADAL" clId="{A7091BBE-55C9-4BB8-B57A-D5549DCC2961}" dt="2024-02-21T02:22:39.556" v="330" actId="1076"/>
          <ac:spMkLst>
            <pc:docMk/>
            <pc:sldMk cId="4019777015" sldId="263"/>
            <ac:spMk id="3" creationId="{D5372F02-3C8B-CB72-9AEA-8A1DD94D1517}"/>
          </ac:spMkLst>
        </pc:spChg>
        <pc:extLst>
          <p:ext xmlns:p="http://schemas.openxmlformats.org/presentationml/2006/main" uri="{D6D511B9-2390-475A-947B-AFAB55BFBCF1}">
            <pc226:cmChg xmlns:pc226="http://schemas.microsoft.com/office/powerpoint/2022/06/main/command" chg="del mod">
              <pc226:chgData name="Nader, Roy" userId="dce2fed6-5aec-4388-ae9e-182430cbc013" providerId="ADAL" clId="{A7091BBE-55C9-4BB8-B57A-D5549DCC2961}" dt="2024-02-21T02:20:11.680" v="294"/>
              <pc2:cmMkLst xmlns:pc2="http://schemas.microsoft.com/office/powerpoint/2019/9/main/command">
                <pc:docMk/>
                <pc:sldMk cId="4019777015" sldId="263"/>
                <pc2:cmMk id="{56974260-CD8C-4457-BCFE-47F10901C67F}"/>
              </pc2:cmMkLst>
            </pc226:cmChg>
            <pc226:cmChg xmlns:pc226="http://schemas.microsoft.com/office/powerpoint/2022/06/main/command" chg="add">
              <pc226:chgData name="Nader, Roy" userId="dce2fed6-5aec-4388-ae9e-182430cbc013" providerId="ADAL" clId="{A7091BBE-55C9-4BB8-B57A-D5549DCC2961}" dt="2024-02-21T02:21:45.352" v="312"/>
              <pc2:cmMkLst xmlns:pc2="http://schemas.microsoft.com/office/powerpoint/2019/9/main/command">
                <pc:docMk/>
                <pc:sldMk cId="4019777015" sldId="263"/>
                <pc2:cmMk id="{955211A1-15F3-453B-90CD-E5AF6D5C28BC}"/>
              </pc2:cmMkLst>
            </pc226:cmChg>
          </p:ext>
        </pc:extLst>
      </pc:sldChg>
      <pc:sldChg chg="modSp del mod">
        <pc:chgData name="Nader, Roy" userId="dce2fed6-5aec-4388-ae9e-182430cbc013" providerId="ADAL" clId="{A7091BBE-55C9-4BB8-B57A-D5549DCC2961}" dt="2024-02-21T04:06:01.963" v="550" actId="47"/>
        <pc:sldMkLst>
          <pc:docMk/>
          <pc:sldMk cId="1644827254" sldId="264"/>
        </pc:sldMkLst>
        <pc:spChg chg="mod">
          <ac:chgData name="Nader, Roy" userId="dce2fed6-5aec-4388-ae9e-182430cbc013" providerId="ADAL" clId="{A7091BBE-55C9-4BB8-B57A-D5549DCC2961}" dt="2024-02-21T04:04:54.395" v="532" actId="404"/>
          <ac:spMkLst>
            <pc:docMk/>
            <pc:sldMk cId="1644827254" sldId="264"/>
            <ac:spMk id="2" creationId="{1042E803-F9D0-186A-79A3-FCFBA474FDBF}"/>
          </ac:spMkLst>
        </pc:spChg>
        <pc:spChg chg="mod">
          <ac:chgData name="Nader, Roy" userId="dce2fed6-5aec-4388-ae9e-182430cbc013" providerId="ADAL" clId="{A7091BBE-55C9-4BB8-B57A-D5549DCC2961}" dt="2024-02-21T04:03:24.884" v="511" actId="403"/>
          <ac:spMkLst>
            <pc:docMk/>
            <pc:sldMk cId="1644827254" sldId="264"/>
            <ac:spMk id="3" creationId="{1625BB9E-D0E8-0F26-EBB2-1325CDC07658}"/>
          </ac:spMkLst>
        </pc:spChg>
      </pc:sldChg>
      <pc:sldChg chg="del">
        <pc:chgData name="Nader, Roy" userId="dce2fed6-5aec-4388-ae9e-182430cbc013" providerId="ADAL" clId="{A7091BBE-55C9-4BB8-B57A-D5549DCC2961}" dt="2024-02-21T04:08:21.195" v="573" actId="47"/>
        <pc:sldMkLst>
          <pc:docMk/>
          <pc:sldMk cId="1727259005" sldId="265"/>
        </pc:sldMkLst>
      </pc:sldChg>
      <pc:sldChg chg="addSp delSp modSp mod">
        <pc:chgData name="Nader, Roy" userId="dce2fed6-5aec-4388-ae9e-182430cbc013" providerId="ADAL" clId="{A7091BBE-55C9-4BB8-B57A-D5549DCC2961}" dt="2024-02-21T04:08:54.935" v="577" actId="14100"/>
        <pc:sldMkLst>
          <pc:docMk/>
          <pc:sldMk cId="4040247188" sldId="266"/>
        </pc:sldMkLst>
        <pc:spChg chg="mod">
          <ac:chgData name="Nader, Roy" userId="dce2fed6-5aec-4388-ae9e-182430cbc013" providerId="ADAL" clId="{A7091BBE-55C9-4BB8-B57A-D5549DCC2961}" dt="2024-02-21T04:08:41.033" v="574" actId="26606"/>
          <ac:spMkLst>
            <pc:docMk/>
            <pc:sldMk cId="4040247188" sldId="266"/>
            <ac:spMk id="2" creationId="{018DDFFA-E8FB-D171-E1D2-BAD48F81BE13}"/>
          </ac:spMkLst>
        </pc:spChg>
        <pc:spChg chg="mod">
          <ac:chgData name="Nader, Roy" userId="dce2fed6-5aec-4388-ae9e-182430cbc013" providerId="ADAL" clId="{A7091BBE-55C9-4BB8-B57A-D5549DCC2961}" dt="2024-02-21T04:08:54.935" v="577" actId="14100"/>
          <ac:spMkLst>
            <pc:docMk/>
            <pc:sldMk cId="4040247188" sldId="266"/>
            <ac:spMk id="3" creationId="{B3F5D34B-7262-23B6-9CDB-C145E92BE5C2}"/>
          </ac:spMkLst>
        </pc:spChg>
        <pc:spChg chg="del">
          <ac:chgData name="Nader, Roy" userId="dce2fed6-5aec-4388-ae9e-182430cbc013" providerId="ADAL" clId="{A7091BBE-55C9-4BB8-B57A-D5549DCC2961}" dt="2024-02-21T04:08:41.033" v="574" actId="26606"/>
          <ac:spMkLst>
            <pc:docMk/>
            <pc:sldMk cId="4040247188" sldId="266"/>
            <ac:spMk id="8" creationId="{C2554CA6-288E-4202-BC52-2E5A8F0C0AED}"/>
          </ac:spMkLst>
        </pc:spChg>
        <pc:spChg chg="del">
          <ac:chgData name="Nader, Roy" userId="dce2fed6-5aec-4388-ae9e-182430cbc013" providerId="ADAL" clId="{A7091BBE-55C9-4BB8-B57A-D5549DCC2961}" dt="2024-02-21T04:08:41.033" v="574" actId="26606"/>
          <ac:spMkLst>
            <pc:docMk/>
            <pc:sldMk cId="4040247188" sldId="266"/>
            <ac:spMk id="10" creationId="{B10BB131-AC8E-4A8E-A5D1-36260F720C3B}"/>
          </ac:spMkLst>
        </pc:spChg>
        <pc:spChg chg="del">
          <ac:chgData name="Nader, Roy" userId="dce2fed6-5aec-4388-ae9e-182430cbc013" providerId="ADAL" clId="{A7091BBE-55C9-4BB8-B57A-D5549DCC2961}" dt="2024-02-21T04:08:41.033" v="574" actId="26606"/>
          <ac:spMkLst>
            <pc:docMk/>
            <pc:sldMk cId="4040247188" sldId="266"/>
            <ac:spMk id="12" creationId="{5B7778FC-632E-4DCA-A7CB-0D7731CCF970}"/>
          </ac:spMkLst>
        </pc:spChg>
        <pc:spChg chg="del">
          <ac:chgData name="Nader, Roy" userId="dce2fed6-5aec-4388-ae9e-182430cbc013" providerId="ADAL" clId="{A7091BBE-55C9-4BB8-B57A-D5549DCC2961}" dt="2024-02-21T04:08:41.033" v="574" actId="26606"/>
          <ac:spMkLst>
            <pc:docMk/>
            <pc:sldMk cId="4040247188" sldId="266"/>
            <ac:spMk id="14" creationId="{FA23A907-97FB-4A8F-880A-DD77401C4296}"/>
          </ac:spMkLst>
        </pc:spChg>
        <pc:spChg chg="add">
          <ac:chgData name="Nader, Roy" userId="dce2fed6-5aec-4388-ae9e-182430cbc013" providerId="ADAL" clId="{A7091BBE-55C9-4BB8-B57A-D5549DCC2961}" dt="2024-02-21T04:08:41.033" v="574" actId="26606"/>
          <ac:spMkLst>
            <pc:docMk/>
            <pc:sldMk cId="4040247188" sldId="266"/>
            <ac:spMk id="19" creationId="{09588DA8-065E-4F6F-8EFD-43104AB2E0CF}"/>
          </ac:spMkLst>
        </pc:spChg>
        <pc:spChg chg="add">
          <ac:chgData name="Nader, Roy" userId="dce2fed6-5aec-4388-ae9e-182430cbc013" providerId="ADAL" clId="{A7091BBE-55C9-4BB8-B57A-D5549DCC2961}" dt="2024-02-21T04:08:41.033" v="574" actId="26606"/>
          <ac:spMkLst>
            <pc:docMk/>
            <pc:sldMk cId="4040247188" sldId="266"/>
            <ac:spMk id="21" creationId="{C4285719-470E-454C-AF62-8323075F1F5B}"/>
          </ac:spMkLst>
        </pc:spChg>
        <pc:spChg chg="add">
          <ac:chgData name="Nader, Roy" userId="dce2fed6-5aec-4388-ae9e-182430cbc013" providerId="ADAL" clId="{A7091BBE-55C9-4BB8-B57A-D5549DCC2961}" dt="2024-02-21T04:08:41.033" v="574" actId="26606"/>
          <ac:spMkLst>
            <pc:docMk/>
            <pc:sldMk cId="4040247188" sldId="266"/>
            <ac:spMk id="23" creationId="{CD9FE4EF-C4D8-49A0-B2FF-81D8DB7D8A24}"/>
          </ac:spMkLst>
        </pc:spChg>
        <pc:spChg chg="add">
          <ac:chgData name="Nader, Roy" userId="dce2fed6-5aec-4388-ae9e-182430cbc013" providerId="ADAL" clId="{A7091BBE-55C9-4BB8-B57A-D5549DCC2961}" dt="2024-02-21T04:08:41.033" v="574" actId="26606"/>
          <ac:spMkLst>
            <pc:docMk/>
            <pc:sldMk cId="4040247188" sldId="266"/>
            <ac:spMk id="25" creationId="{4300840D-0A0B-4512-BACA-B439D5B9C57C}"/>
          </ac:spMkLst>
        </pc:spChg>
        <pc:spChg chg="add">
          <ac:chgData name="Nader, Roy" userId="dce2fed6-5aec-4388-ae9e-182430cbc013" providerId="ADAL" clId="{A7091BBE-55C9-4BB8-B57A-D5549DCC2961}" dt="2024-02-21T04:08:41.033" v="574" actId="26606"/>
          <ac:spMkLst>
            <pc:docMk/>
            <pc:sldMk cId="4040247188" sldId="266"/>
            <ac:spMk id="27" creationId="{D2B78728-A580-49A7-84F9-6EF6F583ADE0}"/>
          </ac:spMkLst>
        </pc:spChg>
        <pc:spChg chg="add">
          <ac:chgData name="Nader, Roy" userId="dce2fed6-5aec-4388-ae9e-182430cbc013" providerId="ADAL" clId="{A7091BBE-55C9-4BB8-B57A-D5549DCC2961}" dt="2024-02-21T04:08:41.033" v="574" actId="26606"/>
          <ac:spMkLst>
            <pc:docMk/>
            <pc:sldMk cId="4040247188" sldId="266"/>
            <ac:spMk id="29" creationId="{38FAA1A1-D861-433F-88FA-1E9D6FD31D11}"/>
          </ac:spMkLst>
        </pc:spChg>
        <pc:spChg chg="add">
          <ac:chgData name="Nader, Roy" userId="dce2fed6-5aec-4388-ae9e-182430cbc013" providerId="ADAL" clId="{A7091BBE-55C9-4BB8-B57A-D5549DCC2961}" dt="2024-02-21T04:08:41.033" v="574" actId="26606"/>
          <ac:spMkLst>
            <pc:docMk/>
            <pc:sldMk cId="4040247188" sldId="266"/>
            <ac:spMk id="31" creationId="{8D71EDA1-87BF-4D5D-AB79-F346FD19278A}"/>
          </ac:spMkLst>
        </pc:spChg>
      </pc:sldChg>
      <pc:sldChg chg="del">
        <pc:chgData name="Nader, Roy" userId="dce2fed6-5aec-4388-ae9e-182430cbc013" providerId="ADAL" clId="{A7091BBE-55C9-4BB8-B57A-D5549DCC2961}" dt="2024-02-21T04:14:19.894" v="663" actId="47"/>
        <pc:sldMkLst>
          <pc:docMk/>
          <pc:sldMk cId="1932355314" sldId="267"/>
        </pc:sldMkLst>
      </pc:sldChg>
      <pc:sldChg chg="modSp del mod">
        <pc:chgData name="Nader, Roy" userId="dce2fed6-5aec-4388-ae9e-182430cbc013" providerId="ADAL" clId="{A7091BBE-55C9-4BB8-B57A-D5549DCC2961}" dt="2024-02-21T04:18:27.161" v="737" actId="47"/>
        <pc:sldMkLst>
          <pc:docMk/>
          <pc:sldMk cId="2684453227" sldId="268"/>
        </pc:sldMkLst>
        <pc:spChg chg="mod">
          <ac:chgData name="Nader, Roy" userId="dce2fed6-5aec-4388-ae9e-182430cbc013" providerId="ADAL" clId="{A7091BBE-55C9-4BB8-B57A-D5549DCC2961}" dt="2024-02-21T04:16:36.449" v="686" actId="790"/>
          <ac:spMkLst>
            <pc:docMk/>
            <pc:sldMk cId="2684453227" sldId="268"/>
            <ac:spMk id="3" creationId="{051B7719-481D-713E-01B8-30D51EF5BCCB}"/>
          </ac:spMkLst>
        </pc:spChg>
      </pc:sldChg>
      <pc:sldChg chg="addSp delSp modSp mod">
        <pc:chgData name="Nader, Roy" userId="dce2fed6-5aec-4388-ae9e-182430cbc013" providerId="ADAL" clId="{A7091BBE-55C9-4BB8-B57A-D5549DCC2961}" dt="2024-02-21T04:19:09.130" v="749" actId="404"/>
        <pc:sldMkLst>
          <pc:docMk/>
          <pc:sldMk cId="1075328311" sldId="269"/>
        </pc:sldMkLst>
        <pc:spChg chg="mod">
          <ac:chgData name="Nader, Roy" userId="dce2fed6-5aec-4388-ae9e-182430cbc013" providerId="ADAL" clId="{A7091BBE-55C9-4BB8-B57A-D5549DCC2961}" dt="2024-02-21T04:18:50.513" v="743" actId="404"/>
          <ac:spMkLst>
            <pc:docMk/>
            <pc:sldMk cId="1075328311" sldId="269"/>
            <ac:spMk id="2" creationId="{17D69317-4310-8B93-AC18-B9E70F2A1C1D}"/>
          </ac:spMkLst>
        </pc:spChg>
        <pc:spChg chg="del">
          <ac:chgData name="Nader, Roy" userId="dce2fed6-5aec-4388-ae9e-182430cbc013" providerId="ADAL" clId="{A7091BBE-55C9-4BB8-B57A-D5549DCC2961}" dt="2024-02-21T03:46:54.126" v="337" actId="478"/>
          <ac:spMkLst>
            <pc:docMk/>
            <pc:sldMk cId="1075328311" sldId="269"/>
            <ac:spMk id="5" creationId="{D69CC9E2-F953-2B73-34C3-95BF7C3DDCED}"/>
          </ac:spMkLst>
        </pc:spChg>
        <pc:spChg chg="del">
          <ac:chgData name="Nader, Roy" userId="dce2fed6-5aec-4388-ae9e-182430cbc013" providerId="ADAL" clId="{A7091BBE-55C9-4BB8-B57A-D5549DCC2961}" dt="2024-02-21T03:46:57.863" v="338" actId="478"/>
          <ac:spMkLst>
            <pc:docMk/>
            <pc:sldMk cId="1075328311" sldId="269"/>
            <ac:spMk id="6" creationId="{969B0C48-954E-E73C-76EC-B92A88DF9880}"/>
          </ac:spMkLst>
        </pc:spChg>
        <pc:spChg chg="del">
          <ac:chgData name="Nader, Roy" userId="dce2fed6-5aec-4388-ae9e-182430cbc013" providerId="ADAL" clId="{A7091BBE-55C9-4BB8-B57A-D5549DCC2961}" dt="2024-02-21T03:46:49.667" v="336" actId="478"/>
          <ac:spMkLst>
            <pc:docMk/>
            <pc:sldMk cId="1075328311" sldId="269"/>
            <ac:spMk id="7" creationId="{C39EB9E8-144C-0D35-E8FA-38DB5F9E1016}"/>
          </ac:spMkLst>
        </pc:spChg>
        <pc:spChg chg="del">
          <ac:chgData name="Nader, Roy" userId="dce2fed6-5aec-4388-ae9e-182430cbc013" providerId="ADAL" clId="{A7091BBE-55C9-4BB8-B57A-D5549DCC2961}" dt="2024-02-21T03:47:12.161" v="339" actId="26606"/>
          <ac:spMkLst>
            <pc:docMk/>
            <pc:sldMk cId="1075328311" sldId="269"/>
            <ac:spMk id="11" creationId="{4FFBEE45-F140-49D5-85EA-C78C24340B23}"/>
          </ac:spMkLst>
        </pc:spChg>
        <pc:spChg chg="add">
          <ac:chgData name="Nader, Roy" userId="dce2fed6-5aec-4388-ae9e-182430cbc013" providerId="ADAL" clId="{A7091BBE-55C9-4BB8-B57A-D5549DCC2961}" dt="2024-02-21T03:47:12.161" v="339" actId="26606"/>
          <ac:spMkLst>
            <pc:docMk/>
            <pc:sldMk cId="1075328311" sldId="269"/>
            <ac:spMk id="18" creationId="{56E9B3E6-E277-4D68-BA48-9CB43FFBD6E2}"/>
          </ac:spMkLst>
        </pc:spChg>
        <pc:spChg chg="add">
          <ac:chgData name="Nader, Roy" userId="dce2fed6-5aec-4388-ae9e-182430cbc013" providerId="ADAL" clId="{A7091BBE-55C9-4BB8-B57A-D5549DCC2961}" dt="2024-02-21T03:47:12.161" v="339" actId="26606"/>
          <ac:spMkLst>
            <pc:docMk/>
            <pc:sldMk cId="1075328311" sldId="269"/>
            <ac:spMk id="25" creationId="{D5B0017B-2ECA-49AF-B397-DC140825DF8D}"/>
          </ac:spMkLst>
        </pc:spChg>
        <pc:grpChg chg="add">
          <ac:chgData name="Nader, Roy" userId="dce2fed6-5aec-4388-ae9e-182430cbc013" providerId="ADAL" clId="{A7091BBE-55C9-4BB8-B57A-D5549DCC2961}" dt="2024-02-21T03:47:12.161" v="339" actId="26606"/>
          <ac:grpSpMkLst>
            <pc:docMk/>
            <pc:sldMk cId="1075328311" sldId="269"/>
            <ac:grpSpMk id="20" creationId="{AE1C45F0-260A-458C-96ED-C1F6D2151219}"/>
          </ac:grpSpMkLst>
        </pc:grpChg>
        <pc:graphicFrameChg chg="mod modGraphic">
          <ac:chgData name="Nader, Roy" userId="dce2fed6-5aec-4388-ae9e-182430cbc013" providerId="ADAL" clId="{A7091BBE-55C9-4BB8-B57A-D5549DCC2961}" dt="2024-02-21T04:19:09.130" v="749" actId="404"/>
          <ac:graphicFrameMkLst>
            <pc:docMk/>
            <pc:sldMk cId="1075328311" sldId="269"/>
            <ac:graphicFrameMk id="13" creationId="{474808C1-36C7-442C-B136-EE9FD8EC53FF}"/>
          </ac:graphicFrameMkLst>
        </pc:graphicFrameChg>
        <pc:cxnChg chg="add">
          <ac:chgData name="Nader, Roy" userId="dce2fed6-5aec-4388-ae9e-182430cbc013" providerId="ADAL" clId="{A7091BBE-55C9-4BB8-B57A-D5549DCC2961}" dt="2024-02-21T03:47:12.161" v="339" actId="26606"/>
          <ac:cxnSpMkLst>
            <pc:docMk/>
            <pc:sldMk cId="1075328311" sldId="269"/>
            <ac:cxnSpMk id="27" creationId="{6CF1BAF6-AD41-4082-B212-8A1F9A2E8779}"/>
          </ac:cxnSpMkLst>
        </pc:cxnChg>
      </pc:sldChg>
      <pc:sldChg chg="addSp delSp modSp mod">
        <pc:chgData name="Nader, Roy" userId="dce2fed6-5aec-4388-ae9e-182430cbc013" providerId="ADAL" clId="{A7091BBE-55C9-4BB8-B57A-D5549DCC2961}" dt="2024-02-21T04:25:18.255" v="812" actId="255"/>
        <pc:sldMkLst>
          <pc:docMk/>
          <pc:sldMk cId="2877782178" sldId="270"/>
        </pc:sldMkLst>
        <pc:spChg chg="mod">
          <ac:chgData name="Nader, Roy" userId="dce2fed6-5aec-4388-ae9e-182430cbc013" providerId="ADAL" clId="{A7091BBE-55C9-4BB8-B57A-D5549DCC2961}" dt="2024-02-21T04:25:18.255" v="812" actId="255"/>
          <ac:spMkLst>
            <pc:docMk/>
            <pc:sldMk cId="2877782178" sldId="270"/>
            <ac:spMk id="2" creationId="{500A7916-5D3F-B915-56AA-F12095374AC8}"/>
          </ac:spMkLst>
        </pc:spChg>
        <pc:spChg chg="mod">
          <ac:chgData name="Nader, Roy" userId="dce2fed6-5aec-4388-ae9e-182430cbc013" providerId="ADAL" clId="{A7091BBE-55C9-4BB8-B57A-D5549DCC2961}" dt="2024-02-21T04:22:51.477" v="775" actId="20577"/>
          <ac:spMkLst>
            <pc:docMk/>
            <pc:sldMk cId="2877782178" sldId="270"/>
            <ac:spMk id="3" creationId="{75F7C584-669C-400A-17DF-EE5D621B56FC}"/>
          </ac:spMkLst>
        </pc:spChg>
        <pc:spChg chg="del">
          <ac:chgData name="Nader, Roy" userId="dce2fed6-5aec-4388-ae9e-182430cbc013" providerId="ADAL" clId="{A7091BBE-55C9-4BB8-B57A-D5549DCC2961}" dt="2024-02-21T04:20:03.687" v="752" actId="26606"/>
          <ac:spMkLst>
            <pc:docMk/>
            <pc:sldMk cId="2877782178" sldId="270"/>
            <ac:spMk id="28" creationId="{389575E1-3389-451A-A5F7-27854C25C599}"/>
          </ac:spMkLst>
        </pc:spChg>
        <pc:spChg chg="del">
          <ac:chgData name="Nader, Roy" userId="dce2fed6-5aec-4388-ae9e-182430cbc013" providerId="ADAL" clId="{A7091BBE-55C9-4BB8-B57A-D5549DCC2961}" dt="2024-02-21T04:20:03.687" v="752" actId="26606"/>
          <ac:spMkLst>
            <pc:docMk/>
            <pc:sldMk cId="2877782178" sldId="270"/>
            <ac:spMk id="30" creationId="{A53CCC5C-D88E-40FB-B30B-23DCDBD01D37}"/>
          </ac:spMkLst>
        </pc:spChg>
        <pc:spChg chg="del">
          <ac:chgData name="Nader, Roy" userId="dce2fed6-5aec-4388-ae9e-182430cbc013" providerId="ADAL" clId="{A7091BBE-55C9-4BB8-B57A-D5549DCC2961}" dt="2024-02-21T04:20:03.687" v="752" actId="26606"/>
          <ac:spMkLst>
            <pc:docMk/>
            <pc:sldMk cId="2877782178" sldId="270"/>
            <ac:spMk id="32" creationId="{081E4A58-353D-44AE-B2FC-2A74E2E400F7}"/>
          </ac:spMkLst>
        </pc:spChg>
        <pc:spChg chg="add">
          <ac:chgData name="Nader, Roy" userId="dce2fed6-5aec-4388-ae9e-182430cbc013" providerId="ADAL" clId="{A7091BBE-55C9-4BB8-B57A-D5549DCC2961}" dt="2024-02-21T04:20:03.687" v="752" actId="26606"/>
          <ac:spMkLst>
            <pc:docMk/>
            <pc:sldMk cId="2877782178" sldId="270"/>
            <ac:spMk id="37" creationId="{09588DA8-065E-4F6F-8EFD-43104AB2E0CF}"/>
          </ac:spMkLst>
        </pc:spChg>
        <pc:spChg chg="add">
          <ac:chgData name="Nader, Roy" userId="dce2fed6-5aec-4388-ae9e-182430cbc013" providerId="ADAL" clId="{A7091BBE-55C9-4BB8-B57A-D5549DCC2961}" dt="2024-02-21T04:20:03.687" v="752" actId="26606"/>
          <ac:spMkLst>
            <pc:docMk/>
            <pc:sldMk cId="2877782178" sldId="270"/>
            <ac:spMk id="39" creationId="{C4285719-470E-454C-AF62-8323075F1F5B}"/>
          </ac:spMkLst>
        </pc:spChg>
        <pc:spChg chg="add">
          <ac:chgData name="Nader, Roy" userId="dce2fed6-5aec-4388-ae9e-182430cbc013" providerId="ADAL" clId="{A7091BBE-55C9-4BB8-B57A-D5549DCC2961}" dt="2024-02-21T04:20:03.687" v="752" actId="26606"/>
          <ac:spMkLst>
            <pc:docMk/>
            <pc:sldMk cId="2877782178" sldId="270"/>
            <ac:spMk id="41" creationId="{CD9FE4EF-C4D8-49A0-B2FF-81D8DB7D8A24}"/>
          </ac:spMkLst>
        </pc:spChg>
        <pc:spChg chg="add">
          <ac:chgData name="Nader, Roy" userId="dce2fed6-5aec-4388-ae9e-182430cbc013" providerId="ADAL" clId="{A7091BBE-55C9-4BB8-B57A-D5549DCC2961}" dt="2024-02-21T04:20:03.687" v="752" actId="26606"/>
          <ac:spMkLst>
            <pc:docMk/>
            <pc:sldMk cId="2877782178" sldId="270"/>
            <ac:spMk id="43" creationId="{4300840D-0A0B-4512-BACA-B439D5B9C57C}"/>
          </ac:spMkLst>
        </pc:spChg>
        <pc:spChg chg="add">
          <ac:chgData name="Nader, Roy" userId="dce2fed6-5aec-4388-ae9e-182430cbc013" providerId="ADAL" clId="{A7091BBE-55C9-4BB8-B57A-D5549DCC2961}" dt="2024-02-21T04:20:03.687" v="752" actId="26606"/>
          <ac:spMkLst>
            <pc:docMk/>
            <pc:sldMk cId="2877782178" sldId="270"/>
            <ac:spMk id="45" creationId="{D2B78728-A580-49A7-84F9-6EF6F583ADE0}"/>
          </ac:spMkLst>
        </pc:spChg>
        <pc:spChg chg="add">
          <ac:chgData name="Nader, Roy" userId="dce2fed6-5aec-4388-ae9e-182430cbc013" providerId="ADAL" clId="{A7091BBE-55C9-4BB8-B57A-D5549DCC2961}" dt="2024-02-21T04:20:03.687" v="752" actId="26606"/>
          <ac:spMkLst>
            <pc:docMk/>
            <pc:sldMk cId="2877782178" sldId="270"/>
            <ac:spMk id="47" creationId="{38FAA1A1-D861-433F-88FA-1E9D6FD31D11}"/>
          </ac:spMkLst>
        </pc:spChg>
        <pc:spChg chg="add">
          <ac:chgData name="Nader, Roy" userId="dce2fed6-5aec-4388-ae9e-182430cbc013" providerId="ADAL" clId="{A7091BBE-55C9-4BB8-B57A-D5549DCC2961}" dt="2024-02-21T04:20:03.687" v="752" actId="26606"/>
          <ac:spMkLst>
            <pc:docMk/>
            <pc:sldMk cId="2877782178" sldId="270"/>
            <ac:spMk id="49" creationId="{8D71EDA1-87BF-4D5D-AB79-F346FD19278A}"/>
          </ac:spMkLst>
        </pc:spChg>
      </pc:sldChg>
      <pc:sldChg chg="addSp delSp modSp mod">
        <pc:chgData name="Nader, Roy" userId="dce2fed6-5aec-4388-ae9e-182430cbc013" providerId="ADAL" clId="{A7091BBE-55C9-4BB8-B57A-D5549DCC2961}" dt="2024-02-21T04:27:15.640" v="832" actId="255"/>
        <pc:sldMkLst>
          <pc:docMk/>
          <pc:sldMk cId="1913791369" sldId="271"/>
        </pc:sldMkLst>
        <pc:spChg chg="mod">
          <ac:chgData name="Nader, Roy" userId="dce2fed6-5aec-4388-ae9e-182430cbc013" providerId="ADAL" clId="{A7091BBE-55C9-4BB8-B57A-D5549DCC2961}" dt="2024-02-21T04:26:39.280" v="826" actId="26606"/>
          <ac:spMkLst>
            <pc:docMk/>
            <pc:sldMk cId="1913791369" sldId="271"/>
            <ac:spMk id="2" creationId="{E5F7403C-D2DC-ED75-DC23-00E12BFCD8D0}"/>
          </ac:spMkLst>
        </pc:spChg>
        <pc:spChg chg="mod">
          <ac:chgData name="Nader, Roy" userId="dce2fed6-5aec-4388-ae9e-182430cbc013" providerId="ADAL" clId="{A7091BBE-55C9-4BB8-B57A-D5549DCC2961}" dt="2024-02-21T04:27:15.640" v="832" actId="255"/>
          <ac:spMkLst>
            <pc:docMk/>
            <pc:sldMk cId="1913791369" sldId="271"/>
            <ac:spMk id="3" creationId="{A8468441-0565-B9C9-B5FD-0050D1D133A1}"/>
          </ac:spMkLst>
        </pc:spChg>
        <pc:spChg chg="del">
          <ac:chgData name="Nader, Roy" userId="dce2fed6-5aec-4388-ae9e-182430cbc013" providerId="ADAL" clId="{A7091BBE-55C9-4BB8-B57A-D5549DCC2961}" dt="2024-02-21T04:26:39.280" v="826" actId="26606"/>
          <ac:spMkLst>
            <pc:docMk/>
            <pc:sldMk cId="1913791369" sldId="271"/>
            <ac:spMk id="8" creationId="{C2554CA6-288E-4202-BC52-2E5A8F0C0AED}"/>
          </ac:spMkLst>
        </pc:spChg>
        <pc:spChg chg="del">
          <ac:chgData name="Nader, Roy" userId="dce2fed6-5aec-4388-ae9e-182430cbc013" providerId="ADAL" clId="{A7091BBE-55C9-4BB8-B57A-D5549DCC2961}" dt="2024-02-21T04:26:39.280" v="826" actId="26606"/>
          <ac:spMkLst>
            <pc:docMk/>
            <pc:sldMk cId="1913791369" sldId="271"/>
            <ac:spMk id="10" creationId="{B10BB131-AC8E-4A8E-A5D1-36260F720C3B}"/>
          </ac:spMkLst>
        </pc:spChg>
        <pc:spChg chg="del">
          <ac:chgData name="Nader, Roy" userId="dce2fed6-5aec-4388-ae9e-182430cbc013" providerId="ADAL" clId="{A7091BBE-55C9-4BB8-B57A-D5549DCC2961}" dt="2024-02-21T04:26:39.280" v="826" actId="26606"/>
          <ac:spMkLst>
            <pc:docMk/>
            <pc:sldMk cId="1913791369" sldId="271"/>
            <ac:spMk id="12" creationId="{5B7778FC-632E-4DCA-A7CB-0D7731CCF970}"/>
          </ac:spMkLst>
        </pc:spChg>
        <pc:spChg chg="del">
          <ac:chgData name="Nader, Roy" userId="dce2fed6-5aec-4388-ae9e-182430cbc013" providerId="ADAL" clId="{A7091BBE-55C9-4BB8-B57A-D5549DCC2961}" dt="2024-02-21T04:26:39.280" v="826" actId="26606"/>
          <ac:spMkLst>
            <pc:docMk/>
            <pc:sldMk cId="1913791369" sldId="271"/>
            <ac:spMk id="14" creationId="{FA23A907-97FB-4A8F-880A-DD77401C4296}"/>
          </ac:spMkLst>
        </pc:spChg>
        <pc:spChg chg="add">
          <ac:chgData name="Nader, Roy" userId="dce2fed6-5aec-4388-ae9e-182430cbc013" providerId="ADAL" clId="{A7091BBE-55C9-4BB8-B57A-D5549DCC2961}" dt="2024-02-21T04:26:39.280" v="826" actId="26606"/>
          <ac:spMkLst>
            <pc:docMk/>
            <pc:sldMk cId="1913791369" sldId="271"/>
            <ac:spMk id="19" creationId="{09588DA8-065E-4F6F-8EFD-43104AB2E0CF}"/>
          </ac:spMkLst>
        </pc:spChg>
        <pc:spChg chg="add">
          <ac:chgData name="Nader, Roy" userId="dce2fed6-5aec-4388-ae9e-182430cbc013" providerId="ADAL" clId="{A7091BBE-55C9-4BB8-B57A-D5549DCC2961}" dt="2024-02-21T04:26:39.280" v="826" actId="26606"/>
          <ac:spMkLst>
            <pc:docMk/>
            <pc:sldMk cId="1913791369" sldId="271"/>
            <ac:spMk id="21" creationId="{C4285719-470E-454C-AF62-8323075F1F5B}"/>
          </ac:spMkLst>
        </pc:spChg>
        <pc:spChg chg="add">
          <ac:chgData name="Nader, Roy" userId="dce2fed6-5aec-4388-ae9e-182430cbc013" providerId="ADAL" clId="{A7091BBE-55C9-4BB8-B57A-D5549DCC2961}" dt="2024-02-21T04:26:39.280" v="826" actId="26606"/>
          <ac:spMkLst>
            <pc:docMk/>
            <pc:sldMk cId="1913791369" sldId="271"/>
            <ac:spMk id="23" creationId="{CD9FE4EF-C4D8-49A0-B2FF-81D8DB7D8A24}"/>
          </ac:spMkLst>
        </pc:spChg>
        <pc:spChg chg="add">
          <ac:chgData name="Nader, Roy" userId="dce2fed6-5aec-4388-ae9e-182430cbc013" providerId="ADAL" clId="{A7091BBE-55C9-4BB8-B57A-D5549DCC2961}" dt="2024-02-21T04:26:39.280" v="826" actId="26606"/>
          <ac:spMkLst>
            <pc:docMk/>
            <pc:sldMk cId="1913791369" sldId="271"/>
            <ac:spMk id="25" creationId="{4300840D-0A0B-4512-BACA-B439D5B9C57C}"/>
          </ac:spMkLst>
        </pc:spChg>
        <pc:spChg chg="add">
          <ac:chgData name="Nader, Roy" userId="dce2fed6-5aec-4388-ae9e-182430cbc013" providerId="ADAL" clId="{A7091BBE-55C9-4BB8-B57A-D5549DCC2961}" dt="2024-02-21T04:26:39.280" v="826" actId="26606"/>
          <ac:spMkLst>
            <pc:docMk/>
            <pc:sldMk cId="1913791369" sldId="271"/>
            <ac:spMk id="27" creationId="{D2B78728-A580-49A7-84F9-6EF6F583ADE0}"/>
          </ac:spMkLst>
        </pc:spChg>
        <pc:spChg chg="add">
          <ac:chgData name="Nader, Roy" userId="dce2fed6-5aec-4388-ae9e-182430cbc013" providerId="ADAL" clId="{A7091BBE-55C9-4BB8-B57A-D5549DCC2961}" dt="2024-02-21T04:26:39.280" v="826" actId="26606"/>
          <ac:spMkLst>
            <pc:docMk/>
            <pc:sldMk cId="1913791369" sldId="271"/>
            <ac:spMk id="29" creationId="{38FAA1A1-D861-433F-88FA-1E9D6FD31D11}"/>
          </ac:spMkLst>
        </pc:spChg>
        <pc:spChg chg="add">
          <ac:chgData name="Nader, Roy" userId="dce2fed6-5aec-4388-ae9e-182430cbc013" providerId="ADAL" clId="{A7091BBE-55C9-4BB8-B57A-D5549DCC2961}" dt="2024-02-21T04:26:39.280" v="826" actId="26606"/>
          <ac:spMkLst>
            <pc:docMk/>
            <pc:sldMk cId="1913791369" sldId="271"/>
            <ac:spMk id="31" creationId="{8D71EDA1-87BF-4D5D-AB79-F346FD19278A}"/>
          </ac:spMkLst>
        </pc:spChg>
      </pc:sldChg>
      <pc:sldChg chg="addSp delSp modSp mod">
        <pc:chgData name="Nader, Roy" userId="dce2fed6-5aec-4388-ae9e-182430cbc013" providerId="ADAL" clId="{A7091BBE-55C9-4BB8-B57A-D5549DCC2961}" dt="2024-02-21T04:25:34.510" v="816" actId="790"/>
        <pc:sldMkLst>
          <pc:docMk/>
          <pc:sldMk cId="1373569607" sldId="272"/>
        </pc:sldMkLst>
        <pc:spChg chg="mod">
          <ac:chgData name="Nader, Roy" userId="dce2fed6-5aec-4388-ae9e-182430cbc013" providerId="ADAL" clId="{A7091BBE-55C9-4BB8-B57A-D5549DCC2961}" dt="2024-02-21T04:25:07.909" v="810" actId="255"/>
          <ac:spMkLst>
            <pc:docMk/>
            <pc:sldMk cId="1373569607" sldId="272"/>
            <ac:spMk id="2" creationId="{500A7916-5D3F-B915-56AA-F12095374AC8}"/>
          </ac:spMkLst>
        </pc:spChg>
        <pc:spChg chg="mod">
          <ac:chgData name="Nader, Roy" userId="dce2fed6-5aec-4388-ae9e-182430cbc013" providerId="ADAL" clId="{A7091BBE-55C9-4BB8-B57A-D5549DCC2961}" dt="2024-02-21T04:25:34.510" v="816" actId="790"/>
          <ac:spMkLst>
            <pc:docMk/>
            <pc:sldMk cId="1373569607" sldId="272"/>
            <ac:spMk id="3" creationId="{75F7C584-669C-400A-17DF-EE5D621B56FC}"/>
          </ac:spMkLst>
        </pc:spChg>
        <pc:spChg chg="del">
          <ac:chgData name="Nader, Roy" userId="dce2fed6-5aec-4388-ae9e-182430cbc013" providerId="ADAL" clId="{A7091BBE-55C9-4BB8-B57A-D5549DCC2961}" dt="2024-02-21T04:24:53.717" v="807" actId="26606"/>
          <ac:spMkLst>
            <pc:docMk/>
            <pc:sldMk cId="1373569607" sldId="272"/>
            <ac:spMk id="8" creationId="{C2554CA6-288E-4202-BC52-2E5A8F0C0AED}"/>
          </ac:spMkLst>
        </pc:spChg>
        <pc:spChg chg="del">
          <ac:chgData name="Nader, Roy" userId="dce2fed6-5aec-4388-ae9e-182430cbc013" providerId="ADAL" clId="{A7091BBE-55C9-4BB8-B57A-D5549DCC2961}" dt="2024-02-21T04:24:53.717" v="807" actId="26606"/>
          <ac:spMkLst>
            <pc:docMk/>
            <pc:sldMk cId="1373569607" sldId="272"/>
            <ac:spMk id="10" creationId="{B10BB131-AC8E-4A8E-A5D1-36260F720C3B}"/>
          </ac:spMkLst>
        </pc:spChg>
        <pc:spChg chg="del">
          <ac:chgData name="Nader, Roy" userId="dce2fed6-5aec-4388-ae9e-182430cbc013" providerId="ADAL" clId="{A7091BBE-55C9-4BB8-B57A-D5549DCC2961}" dt="2024-02-21T04:24:53.717" v="807" actId="26606"/>
          <ac:spMkLst>
            <pc:docMk/>
            <pc:sldMk cId="1373569607" sldId="272"/>
            <ac:spMk id="12" creationId="{5B7778FC-632E-4DCA-A7CB-0D7731CCF970}"/>
          </ac:spMkLst>
        </pc:spChg>
        <pc:spChg chg="del">
          <ac:chgData name="Nader, Roy" userId="dce2fed6-5aec-4388-ae9e-182430cbc013" providerId="ADAL" clId="{A7091BBE-55C9-4BB8-B57A-D5549DCC2961}" dt="2024-02-21T04:24:53.717" v="807" actId="26606"/>
          <ac:spMkLst>
            <pc:docMk/>
            <pc:sldMk cId="1373569607" sldId="272"/>
            <ac:spMk id="14" creationId="{FA23A907-97FB-4A8F-880A-DD77401C4296}"/>
          </ac:spMkLst>
        </pc:spChg>
        <pc:spChg chg="add">
          <ac:chgData name="Nader, Roy" userId="dce2fed6-5aec-4388-ae9e-182430cbc013" providerId="ADAL" clId="{A7091BBE-55C9-4BB8-B57A-D5549DCC2961}" dt="2024-02-21T04:24:53.717" v="807" actId="26606"/>
          <ac:spMkLst>
            <pc:docMk/>
            <pc:sldMk cId="1373569607" sldId="272"/>
            <ac:spMk id="19" creationId="{09588DA8-065E-4F6F-8EFD-43104AB2E0CF}"/>
          </ac:spMkLst>
        </pc:spChg>
        <pc:spChg chg="add">
          <ac:chgData name="Nader, Roy" userId="dce2fed6-5aec-4388-ae9e-182430cbc013" providerId="ADAL" clId="{A7091BBE-55C9-4BB8-B57A-D5549DCC2961}" dt="2024-02-21T04:24:53.717" v="807" actId="26606"/>
          <ac:spMkLst>
            <pc:docMk/>
            <pc:sldMk cId="1373569607" sldId="272"/>
            <ac:spMk id="21" creationId="{C4285719-470E-454C-AF62-8323075F1F5B}"/>
          </ac:spMkLst>
        </pc:spChg>
        <pc:spChg chg="add">
          <ac:chgData name="Nader, Roy" userId="dce2fed6-5aec-4388-ae9e-182430cbc013" providerId="ADAL" clId="{A7091BBE-55C9-4BB8-B57A-D5549DCC2961}" dt="2024-02-21T04:24:53.717" v="807" actId="26606"/>
          <ac:spMkLst>
            <pc:docMk/>
            <pc:sldMk cId="1373569607" sldId="272"/>
            <ac:spMk id="23" creationId="{CD9FE4EF-C4D8-49A0-B2FF-81D8DB7D8A24}"/>
          </ac:spMkLst>
        </pc:spChg>
        <pc:spChg chg="add">
          <ac:chgData name="Nader, Roy" userId="dce2fed6-5aec-4388-ae9e-182430cbc013" providerId="ADAL" clId="{A7091BBE-55C9-4BB8-B57A-D5549DCC2961}" dt="2024-02-21T04:24:53.717" v="807" actId="26606"/>
          <ac:spMkLst>
            <pc:docMk/>
            <pc:sldMk cId="1373569607" sldId="272"/>
            <ac:spMk id="25" creationId="{4300840D-0A0B-4512-BACA-B439D5B9C57C}"/>
          </ac:spMkLst>
        </pc:spChg>
        <pc:spChg chg="add">
          <ac:chgData name="Nader, Roy" userId="dce2fed6-5aec-4388-ae9e-182430cbc013" providerId="ADAL" clId="{A7091BBE-55C9-4BB8-B57A-D5549DCC2961}" dt="2024-02-21T04:24:53.717" v="807" actId="26606"/>
          <ac:spMkLst>
            <pc:docMk/>
            <pc:sldMk cId="1373569607" sldId="272"/>
            <ac:spMk id="27" creationId="{D2B78728-A580-49A7-84F9-6EF6F583ADE0}"/>
          </ac:spMkLst>
        </pc:spChg>
        <pc:spChg chg="add">
          <ac:chgData name="Nader, Roy" userId="dce2fed6-5aec-4388-ae9e-182430cbc013" providerId="ADAL" clId="{A7091BBE-55C9-4BB8-B57A-D5549DCC2961}" dt="2024-02-21T04:24:53.717" v="807" actId="26606"/>
          <ac:spMkLst>
            <pc:docMk/>
            <pc:sldMk cId="1373569607" sldId="272"/>
            <ac:spMk id="29" creationId="{38FAA1A1-D861-433F-88FA-1E9D6FD31D11}"/>
          </ac:spMkLst>
        </pc:spChg>
        <pc:spChg chg="add">
          <ac:chgData name="Nader, Roy" userId="dce2fed6-5aec-4388-ae9e-182430cbc013" providerId="ADAL" clId="{A7091BBE-55C9-4BB8-B57A-D5549DCC2961}" dt="2024-02-21T04:24:53.717" v="807" actId="26606"/>
          <ac:spMkLst>
            <pc:docMk/>
            <pc:sldMk cId="1373569607" sldId="272"/>
            <ac:spMk id="31" creationId="{8D71EDA1-87BF-4D5D-AB79-F346FD19278A}"/>
          </ac:spMkLst>
        </pc:spChg>
      </pc:sldChg>
      <pc:sldChg chg="modSp add del mod">
        <pc:chgData name="Nader, Roy" userId="dce2fed6-5aec-4388-ae9e-182430cbc013" providerId="ADAL" clId="{A7091BBE-55C9-4BB8-B57A-D5549DCC2961}" dt="2024-02-21T02:11:24.216" v="203"/>
        <pc:sldMkLst>
          <pc:docMk/>
          <pc:sldMk cId="2236764825" sldId="273"/>
        </pc:sldMkLst>
        <pc:spChg chg="mod">
          <ac:chgData name="Nader, Roy" userId="dce2fed6-5aec-4388-ae9e-182430cbc013" providerId="ADAL" clId="{A7091BBE-55C9-4BB8-B57A-D5549DCC2961}" dt="2024-02-21T02:11:24.184" v="202"/>
          <ac:spMkLst>
            <pc:docMk/>
            <pc:sldMk cId="2236764825" sldId="273"/>
            <ac:spMk id="5" creationId="{D7F6536D-6636-4FD7-741A-FEB8CADA5B0F}"/>
          </ac:spMkLst>
        </pc:spChg>
      </pc:sldChg>
      <pc:sldChg chg="addSp delSp modSp mod">
        <pc:chgData name="Nader, Roy" userId="dce2fed6-5aec-4388-ae9e-182430cbc013" providerId="ADAL" clId="{A7091BBE-55C9-4BB8-B57A-D5549DCC2961}" dt="2024-02-21T04:26:21.781" v="825" actId="14100"/>
        <pc:sldMkLst>
          <pc:docMk/>
          <pc:sldMk cId="1982124411" sldId="274"/>
        </pc:sldMkLst>
        <pc:spChg chg="mod">
          <ac:chgData name="Nader, Roy" userId="dce2fed6-5aec-4388-ae9e-182430cbc013" providerId="ADAL" clId="{A7091BBE-55C9-4BB8-B57A-D5549DCC2961}" dt="2024-02-21T04:26:07.630" v="819" actId="790"/>
          <ac:spMkLst>
            <pc:docMk/>
            <pc:sldMk cId="1982124411" sldId="274"/>
            <ac:spMk id="2" creationId="{500A7916-5D3F-B915-56AA-F12095374AC8}"/>
          </ac:spMkLst>
        </pc:spChg>
        <pc:spChg chg="mod">
          <ac:chgData name="Nader, Roy" userId="dce2fed6-5aec-4388-ae9e-182430cbc013" providerId="ADAL" clId="{A7091BBE-55C9-4BB8-B57A-D5549DCC2961}" dt="2024-02-21T04:26:21.781" v="825" actId="14100"/>
          <ac:spMkLst>
            <pc:docMk/>
            <pc:sldMk cId="1982124411" sldId="274"/>
            <ac:spMk id="3" creationId="{75F7C584-669C-400A-17DF-EE5D621B56FC}"/>
          </ac:spMkLst>
        </pc:spChg>
        <pc:spChg chg="del">
          <ac:chgData name="Nader, Roy" userId="dce2fed6-5aec-4388-ae9e-182430cbc013" providerId="ADAL" clId="{A7091BBE-55C9-4BB8-B57A-D5549DCC2961}" dt="2024-02-21T04:26:00.133" v="817" actId="26606"/>
          <ac:spMkLst>
            <pc:docMk/>
            <pc:sldMk cId="1982124411" sldId="274"/>
            <ac:spMk id="8" creationId="{C2554CA6-288E-4202-BC52-2E5A8F0C0AED}"/>
          </ac:spMkLst>
        </pc:spChg>
        <pc:spChg chg="del">
          <ac:chgData name="Nader, Roy" userId="dce2fed6-5aec-4388-ae9e-182430cbc013" providerId="ADAL" clId="{A7091BBE-55C9-4BB8-B57A-D5549DCC2961}" dt="2024-02-21T04:26:00.133" v="817" actId="26606"/>
          <ac:spMkLst>
            <pc:docMk/>
            <pc:sldMk cId="1982124411" sldId="274"/>
            <ac:spMk id="10" creationId="{B10BB131-AC8E-4A8E-A5D1-36260F720C3B}"/>
          </ac:spMkLst>
        </pc:spChg>
        <pc:spChg chg="del">
          <ac:chgData name="Nader, Roy" userId="dce2fed6-5aec-4388-ae9e-182430cbc013" providerId="ADAL" clId="{A7091BBE-55C9-4BB8-B57A-D5549DCC2961}" dt="2024-02-21T04:26:00.133" v="817" actId="26606"/>
          <ac:spMkLst>
            <pc:docMk/>
            <pc:sldMk cId="1982124411" sldId="274"/>
            <ac:spMk id="12" creationId="{5B7778FC-632E-4DCA-A7CB-0D7731CCF970}"/>
          </ac:spMkLst>
        </pc:spChg>
        <pc:spChg chg="del">
          <ac:chgData name="Nader, Roy" userId="dce2fed6-5aec-4388-ae9e-182430cbc013" providerId="ADAL" clId="{A7091BBE-55C9-4BB8-B57A-D5549DCC2961}" dt="2024-02-21T04:26:00.133" v="817" actId="26606"/>
          <ac:spMkLst>
            <pc:docMk/>
            <pc:sldMk cId="1982124411" sldId="274"/>
            <ac:spMk id="14" creationId="{FA23A907-97FB-4A8F-880A-DD77401C4296}"/>
          </ac:spMkLst>
        </pc:spChg>
        <pc:spChg chg="add">
          <ac:chgData name="Nader, Roy" userId="dce2fed6-5aec-4388-ae9e-182430cbc013" providerId="ADAL" clId="{A7091BBE-55C9-4BB8-B57A-D5549DCC2961}" dt="2024-02-21T04:26:00.133" v="817" actId="26606"/>
          <ac:spMkLst>
            <pc:docMk/>
            <pc:sldMk cId="1982124411" sldId="274"/>
            <ac:spMk id="19" creationId="{1B15ED52-F352-441B-82BF-E0EA34836D08}"/>
          </ac:spMkLst>
        </pc:spChg>
        <pc:spChg chg="add">
          <ac:chgData name="Nader, Roy" userId="dce2fed6-5aec-4388-ae9e-182430cbc013" providerId="ADAL" clId="{A7091BBE-55C9-4BB8-B57A-D5549DCC2961}" dt="2024-02-21T04:26:00.133" v="817" actId="26606"/>
          <ac:spMkLst>
            <pc:docMk/>
            <pc:sldMk cId="1982124411" sldId="274"/>
            <ac:spMk id="21" creationId="{3B2E3793-BFE6-45A2-9B7B-E18844431C99}"/>
          </ac:spMkLst>
        </pc:spChg>
        <pc:spChg chg="add">
          <ac:chgData name="Nader, Roy" userId="dce2fed6-5aec-4388-ae9e-182430cbc013" providerId="ADAL" clId="{A7091BBE-55C9-4BB8-B57A-D5549DCC2961}" dt="2024-02-21T04:26:00.133" v="817" actId="26606"/>
          <ac:spMkLst>
            <pc:docMk/>
            <pc:sldMk cId="1982124411" sldId="274"/>
            <ac:spMk id="23" creationId="{BC4C4868-CB8F-4AF9-9CDB-8108F2C19B67}"/>
          </ac:spMkLst>
        </pc:spChg>
        <pc:spChg chg="add">
          <ac:chgData name="Nader, Roy" userId="dce2fed6-5aec-4388-ae9e-182430cbc013" providerId="ADAL" clId="{A7091BBE-55C9-4BB8-B57A-D5549DCC2961}" dt="2024-02-21T04:26:00.133" v="817" actId="26606"/>
          <ac:spMkLst>
            <pc:docMk/>
            <pc:sldMk cId="1982124411" sldId="274"/>
            <ac:spMk id="25" creationId="{375E0459-6403-40CD-989D-56A4407CA12E}"/>
          </ac:spMkLst>
        </pc:spChg>
        <pc:spChg chg="add">
          <ac:chgData name="Nader, Roy" userId="dce2fed6-5aec-4388-ae9e-182430cbc013" providerId="ADAL" clId="{A7091BBE-55C9-4BB8-B57A-D5549DCC2961}" dt="2024-02-21T04:26:00.133" v="817" actId="26606"/>
          <ac:spMkLst>
            <pc:docMk/>
            <pc:sldMk cId="1982124411" sldId="274"/>
            <ac:spMk id="27" creationId="{53E5B1A8-3AC9-4BD1-9BBC-78CA94F2D1BA}"/>
          </ac:spMkLst>
        </pc:spChg>
      </pc:sldChg>
      <pc:sldChg chg="modSp mod">
        <pc:chgData name="Nader, Roy" userId="dce2fed6-5aec-4388-ae9e-182430cbc013" providerId="ADAL" clId="{A7091BBE-55C9-4BB8-B57A-D5549DCC2961}" dt="2024-02-21T04:06:29.896" v="553" actId="207"/>
        <pc:sldMkLst>
          <pc:docMk/>
          <pc:sldMk cId="3332192582" sldId="275"/>
        </pc:sldMkLst>
        <pc:spChg chg="mod">
          <ac:chgData name="Nader, Roy" userId="dce2fed6-5aec-4388-ae9e-182430cbc013" providerId="ADAL" clId="{A7091BBE-55C9-4BB8-B57A-D5549DCC2961}" dt="2024-02-21T04:05:43.904" v="545" actId="1076"/>
          <ac:spMkLst>
            <pc:docMk/>
            <pc:sldMk cId="3332192582" sldId="275"/>
            <ac:spMk id="2" creationId="{1042E803-F9D0-186A-79A3-FCFBA474FDBF}"/>
          </ac:spMkLst>
        </pc:spChg>
        <pc:spChg chg="mod">
          <ac:chgData name="Nader, Roy" userId="dce2fed6-5aec-4388-ae9e-182430cbc013" providerId="ADAL" clId="{A7091BBE-55C9-4BB8-B57A-D5549DCC2961}" dt="2024-02-21T04:06:29.896" v="553" actId="207"/>
          <ac:spMkLst>
            <pc:docMk/>
            <pc:sldMk cId="3332192582" sldId="275"/>
            <ac:spMk id="7" creationId="{4FAEA288-98C6-3702-A06D-0375D425DD4E}"/>
          </ac:spMkLst>
        </pc:spChg>
      </pc:sldChg>
      <pc:sldChg chg="del">
        <pc:chgData name="Nader, Roy" userId="dce2fed6-5aec-4388-ae9e-182430cbc013" providerId="ADAL" clId="{A7091BBE-55C9-4BB8-B57A-D5549DCC2961}" dt="2024-02-21T02:17:52.998" v="225" actId="47"/>
        <pc:sldMkLst>
          <pc:docMk/>
          <pc:sldMk cId="1693744481" sldId="277"/>
        </pc:sldMkLst>
      </pc:sldChg>
      <pc:sldChg chg="addSp modSp mod">
        <pc:chgData name="Nader, Roy" userId="dce2fed6-5aec-4388-ae9e-182430cbc013" providerId="ADAL" clId="{A7091BBE-55C9-4BB8-B57A-D5549DCC2961}" dt="2024-02-21T02:17:36.839" v="224" actId="403"/>
        <pc:sldMkLst>
          <pc:docMk/>
          <pc:sldMk cId="4104488190" sldId="278"/>
        </pc:sldMkLst>
        <pc:spChg chg="mod">
          <ac:chgData name="Nader, Roy" userId="dce2fed6-5aec-4388-ae9e-182430cbc013" providerId="ADAL" clId="{A7091BBE-55C9-4BB8-B57A-D5549DCC2961}" dt="2024-02-21T02:16:44.237" v="210" actId="313"/>
          <ac:spMkLst>
            <pc:docMk/>
            <pc:sldMk cId="4104488190" sldId="278"/>
            <ac:spMk id="2" creationId="{D78C620C-5284-E97B-2A43-085F22843749}"/>
          </ac:spMkLst>
        </pc:spChg>
        <pc:spChg chg="add mod">
          <ac:chgData name="Nader, Roy" userId="dce2fed6-5aec-4388-ae9e-182430cbc013" providerId="ADAL" clId="{A7091BBE-55C9-4BB8-B57A-D5549DCC2961}" dt="2024-02-21T02:17:36.839" v="224" actId="403"/>
          <ac:spMkLst>
            <pc:docMk/>
            <pc:sldMk cId="4104488190" sldId="278"/>
            <ac:spMk id="4" creationId="{DE6AA88A-5758-2021-58C4-5F25B81F6E9B}"/>
          </ac:spMkLst>
        </pc:spChg>
      </pc:sldChg>
      <pc:sldChg chg="del">
        <pc:chgData name="Nader, Roy" userId="dce2fed6-5aec-4388-ae9e-182430cbc013" providerId="ADAL" clId="{A7091BBE-55C9-4BB8-B57A-D5549DCC2961}" dt="2024-02-21T02:17:54.209" v="226" actId="47"/>
        <pc:sldMkLst>
          <pc:docMk/>
          <pc:sldMk cId="1765682502" sldId="279"/>
        </pc:sldMkLst>
      </pc:sldChg>
      <pc:sldChg chg="del">
        <pc:chgData name="Nader, Roy" userId="dce2fed6-5aec-4388-ae9e-182430cbc013" providerId="ADAL" clId="{A7091BBE-55C9-4BB8-B57A-D5549DCC2961}" dt="2024-02-21T01:47:32.421" v="168" actId="47"/>
        <pc:sldMkLst>
          <pc:docMk/>
          <pc:sldMk cId="1295923722" sldId="280"/>
        </pc:sldMkLst>
      </pc:sldChg>
      <pc:sldChg chg="addSp delSp modSp mod">
        <pc:chgData name="Nader, Roy" userId="dce2fed6-5aec-4388-ae9e-182430cbc013" providerId="ADAL" clId="{A7091BBE-55C9-4BB8-B57A-D5549DCC2961}" dt="2024-02-21T04:29:42.949" v="872" actId="313"/>
        <pc:sldMkLst>
          <pc:docMk/>
          <pc:sldMk cId="3683117533" sldId="281"/>
        </pc:sldMkLst>
        <pc:spChg chg="mod">
          <ac:chgData name="Nader, Roy" userId="dce2fed6-5aec-4388-ae9e-182430cbc013" providerId="ADAL" clId="{A7091BBE-55C9-4BB8-B57A-D5549DCC2961}" dt="2024-02-21T04:27:28.391" v="833" actId="26606"/>
          <ac:spMkLst>
            <pc:docMk/>
            <pc:sldMk cId="3683117533" sldId="281"/>
            <ac:spMk id="2" creationId="{78DC4057-0912-ECE6-AEFB-5615B4BC1DD2}"/>
          </ac:spMkLst>
        </pc:spChg>
        <pc:spChg chg="mod">
          <ac:chgData name="Nader, Roy" userId="dce2fed6-5aec-4388-ae9e-182430cbc013" providerId="ADAL" clId="{A7091BBE-55C9-4BB8-B57A-D5549DCC2961}" dt="2024-02-21T04:29:42.949" v="872" actId="313"/>
          <ac:spMkLst>
            <pc:docMk/>
            <pc:sldMk cId="3683117533" sldId="281"/>
            <ac:spMk id="3" creationId="{985191B6-77F6-C5BE-0317-7E4D3190FF78}"/>
          </ac:spMkLst>
        </pc:spChg>
        <pc:spChg chg="del">
          <ac:chgData name="Nader, Roy" userId="dce2fed6-5aec-4388-ae9e-182430cbc013" providerId="ADAL" clId="{A7091BBE-55C9-4BB8-B57A-D5549DCC2961}" dt="2024-02-21T04:27:28.391" v="833" actId="26606"/>
          <ac:spMkLst>
            <pc:docMk/>
            <pc:sldMk cId="3683117533" sldId="281"/>
            <ac:spMk id="8" creationId="{C2554CA6-288E-4202-BC52-2E5A8F0C0AED}"/>
          </ac:spMkLst>
        </pc:spChg>
        <pc:spChg chg="del">
          <ac:chgData name="Nader, Roy" userId="dce2fed6-5aec-4388-ae9e-182430cbc013" providerId="ADAL" clId="{A7091BBE-55C9-4BB8-B57A-D5549DCC2961}" dt="2024-02-21T04:27:28.391" v="833" actId="26606"/>
          <ac:spMkLst>
            <pc:docMk/>
            <pc:sldMk cId="3683117533" sldId="281"/>
            <ac:spMk id="10" creationId="{B10BB131-AC8E-4A8E-A5D1-36260F720C3B}"/>
          </ac:spMkLst>
        </pc:spChg>
        <pc:spChg chg="del">
          <ac:chgData name="Nader, Roy" userId="dce2fed6-5aec-4388-ae9e-182430cbc013" providerId="ADAL" clId="{A7091BBE-55C9-4BB8-B57A-D5549DCC2961}" dt="2024-02-21T04:27:28.391" v="833" actId="26606"/>
          <ac:spMkLst>
            <pc:docMk/>
            <pc:sldMk cId="3683117533" sldId="281"/>
            <ac:spMk id="12" creationId="{5B7778FC-632E-4DCA-A7CB-0D7731CCF970}"/>
          </ac:spMkLst>
        </pc:spChg>
        <pc:spChg chg="del">
          <ac:chgData name="Nader, Roy" userId="dce2fed6-5aec-4388-ae9e-182430cbc013" providerId="ADAL" clId="{A7091BBE-55C9-4BB8-B57A-D5549DCC2961}" dt="2024-02-21T04:27:28.391" v="833" actId="26606"/>
          <ac:spMkLst>
            <pc:docMk/>
            <pc:sldMk cId="3683117533" sldId="281"/>
            <ac:spMk id="14" creationId="{FA23A907-97FB-4A8F-880A-DD77401C4296}"/>
          </ac:spMkLst>
        </pc:spChg>
        <pc:spChg chg="add">
          <ac:chgData name="Nader, Roy" userId="dce2fed6-5aec-4388-ae9e-182430cbc013" providerId="ADAL" clId="{A7091BBE-55C9-4BB8-B57A-D5549DCC2961}" dt="2024-02-21T04:27:28.391" v="833" actId="26606"/>
          <ac:spMkLst>
            <pc:docMk/>
            <pc:sldMk cId="3683117533" sldId="281"/>
            <ac:spMk id="19" creationId="{09588DA8-065E-4F6F-8EFD-43104AB2E0CF}"/>
          </ac:spMkLst>
        </pc:spChg>
        <pc:spChg chg="add">
          <ac:chgData name="Nader, Roy" userId="dce2fed6-5aec-4388-ae9e-182430cbc013" providerId="ADAL" clId="{A7091BBE-55C9-4BB8-B57A-D5549DCC2961}" dt="2024-02-21T04:27:28.391" v="833" actId="26606"/>
          <ac:spMkLst>
            <pc:docMk/>
            <pc:sldMk cId="3683117533" sldId="281"/>
            <ac:spMk id="21" creationId="{C4285719-470E-454C-AF62-8323075F1F5B}"/>
          </ac:spMkLst>
        </pc:spChg>
        <pc:spChg chg="add">
          <ac:chgData name="Nader, Roy" userId="dce2fed6-5aec-4388-ae9e-182430cbc013" providerId="ADAL" clId="{A7091BBE-55C9-4BB8-B57A-D5549DCC2961}" dt="2024-02-21T04:27:28.391" v="833" actId="26606"/>
          <ac:spMkLst>
            <pc:docMk/>
            <pc:sldMk cId="3683117533" sldId="281"/>
            <ac:spMk id="23" creationId="{CD9FE4EF-C4D8-49A0-B2FF-81D8DB7D8A24}"/>
          </ac:spMkLst>
        </pc:spChg>
        <pc:spChg chg="add">
          <ac:chgData name="Nader, Roy" userId="dce2fed6-5aec-4388-ae9e-182430cbc013" providerId="ADAL" clId="{A7091BBE-55C9-4BB8-B57A-D5549DCC2961}" dt="2024-02-21T04:27:28.391" v="833" actId="26606"/>
          <ac:spMkLst>
            <pc:docMk/>
            <pc:sldMk cId="3683117533" sldId="281"/>
            <ac:spMk id="25" creationId="{4300840D-0A0B-4512-BACA-B439D5B9C57C}"/>
          </ac:spMkLst>
        </pc:spChg>
        <pc:spChg chg="add">
          <ac:chgData name="Nader, Roy" userId="dce2fed6-5aec-4388-ae9e-182430cbc013" providerId="ADAL" clId="{A7091BBE-55C9-4BB8-B57A-D5549DCC2961}" dt="2024-02-21T04:27:28.391" v="833" actId="26606"/>
          <ac:spMkLst>
            <pc:docMk/>
            <pc:sldMk cId="3683117533" sldId="281"/>
            <ac:spMk id="27" creationId="{D2B78728-A580-49A7-84F9-6EF6F583ADE0}"/>
          </ac:spMkLst>
        </pc:spChg>
        <pc:spChg chg="add">
          <ac:chgData name="Nader, Roy" userId="dce2fed6-5aec-4388-ae9e-182430cbc013" providerId="ADAL" clId="{A7091BBE-55C9-4BB8-B57A-D5549DCC2961}" dt="2024-02-21T04:27:28.391" v="833" actId="26606"/>
          <ac:spMkLst>
            <pc:docMk/>
            <pc:sldMk cId="3683117533" sldId="281"/>
            <ac:spMk id="29" creationId="{38FAA1A1-D861-433F-88FA-1E9D6FD31D11}"/>
          </ac:spMkLst>
        </pc:spChg>
        <pc:spChg chg="add">
          <ac:chgData name="Nader, Roy" userId="dce2fed6-5aec-4388-ae9e-182430cbc013" providerId="ADAL" clId="{A7091BBE-55C9-4BB8-B57A-D5549DCC2961}" dt="2024-02-21T04:27:28.391" v="833" actId="26606"/>
          <ac:spMkLst>
            <pc:docMk/>
            <pc:sldMk cId="3683117533" sldId="281"/>
            <ac:spMk id="31" creationId="{8D71EDA1-87BF-4D5D-AB79-F346FD19278A}"/>
          </ac:spMkLst>
        </pc:spChg>
      </pc:sldChg>
      <pc:sldChg chg="del">
        <pc:chgData name="Nader, Roy" userId="dce2fed6-5aec-4388-ae9e-182430cbc013" providerId="ADAL" clId="{A7091BBE-55C9-4BB8-B57A-D5549DCC2961}" dt="2024-02-21T02:17:57.704" v="227" actId="47"/>
        <pc:sldMkLst>
          <pc:docMk/>
          <pc:sldMk cId="3657425407" sldId="282"/>
        </pc:sldMkLst>
      </pc:sldChg>
      <pc:sldChg chg="del">
        <pc:chgData name="Nader, Roy" userId="dce2fed6-5aec-4388-ae9e-182430cbc013" providerId="ADAL" clId="{A7091BBE-55C9-4BB8-B57A-D5549DCC2961}" dt="2024-02-21T04:30:08.943" v="877" actId="47"/>
        <pc:sldMkLst>
          <pc:docMk/>
          <pc:sldMk cId="701375699" sldId="283"/>
        </pc:sldMkLst>
      </pc:sldChg>
      <pc:sldChg chg="del">
        <pc:chgData name="Nader, Roy" userId="dce2fed6-5aec-4388-ae9e-182430cbc013" providerId="ADAL" clId="{A7091BBE-55C9-4BB8-B57A-D5549DCC2961}" dt="2024-02-21T02:10:17.843" v="197" actId="47"/>
        <pc:sldMkLst>
          <pc:docMk/>
          <pc:sldMk cId="1732798311" sldId="286"/>
        </pc:sldMkLst>
      </pc:sldChg>
      <pc:sldChg chg="addSp modSp mod">
        <pc:chgData name="Nader, Roy" userId="dce2fed6-5aec-4388-ae9e-182430cbc013" providerId="ADAL" clId="{A7091BBE-55C9-4BB8-B57A-D5549DCC2961}" dt="2024-02-21T04:19:39.660" v="751" actId="1035"/>
        <pc:sldMkLst>
          <pc:docMk/>
          <pc:sldMk cId="2517585960" sldId="287"/>
        </pc:sldMkLst>
        <pc:spChg chg="mod">
          <ac:chgData name="Nader, Roy" userId="dce2fed6-5aec-4388-ae9e-182430cbc013" providerId="ADAL" clId="{A7091BBE-55C9-4BB8-B57A-D5549DCC2961}" dt="2024-02-21T02:07:22.549" v="180" actId="790"/>
          <ac:spMkLst>
            <pc:docMk/>
            <pc:sldMk cId="2517585960" sldId="287"/>
            <ac:spMk id="2" creationId="{D78C620C-5284-E97B-2A43-085F22843749}"/>
          </ac:spMkLst>
        </pc:spChg>
        <pc:spChg chg="add mod">
          <ac:chgData name="Nader, Roy" userId="dce2fed6-5aec-4388-ae9e-182430cbc013" providerId="ADAL" clId="{A7091BBE-55C9-4BB8-B57A-D5549DCC2961}" dt="2024-02-21T04:19:39.660" v="751" actId="1035"/>
          <ac:spMkLst>
            <pc:docMk/>
            <pc:sldMk cId="2517585960" sldId="287"/>
            <ac:spMk id="4" creationId="{5F7E7962-EFE8-FE32-8145-3F69B59308F4}"/>
          </ac:spMkLst>
        </pc:spChg>
      </pc:sldChg>
      <pc:sldChg chg="addSp modSp mod">
        <pc:chgData name="Nader, Roy" userId="dce2fed6-5aec-4388-ae9e-182430cbc013" providerId="ADAL" clId="{A7091BBE-55C9-4BB8-B57A-D5549DCC2961}" dt="2024-02-21T02:19:58.410" v="292" actId="1076"/>
        <pc:sldMkLst>
          <pc:docMk/>
          <pc:sldMk cId="787734466" sldId="288"/>
        </pc:sldMkLst>
        <pc:spChg chg="mod">
          <ac:chgData name="Nader, Roy" userId="dce2fed6-5aec-4388-ae9e-182430cbc013" providerId="ADAL" clId="{A7091BBE-55C9-4BB8-B57A-D5549DCC2961}" dt="2024-02-21T02:18:42.076" v="237" actId="20577"/>
          <ac:spMkLst>
            <pc:docMk/>
            <pc:sldMk cId="787734466" sldId="288"/>
            <ac:spMk id="2" creationId="{D78C620C-5284-E97B-2A43-085F22843749}"/>
          </ac:spMkLst>
        </pc:spChg>
        <pc:spChg chg="add mod">
          <ac:chgData name="Nader, Roy" userId="dce2fed6-5aec-4388-ae9e-182430cbc013" providerId="ADAL" clId="{A7091BBE-55C9-4BB8-B57A-D5549DCC2961}" dt="2024-02-21T02:19:58.410" v="292" actId="1076"/>
          <ac:spMkLst>
            <pc:docMk/>
            <pc:sldMk cId="787734466" sldId="288"/>
            <ac:spMk id="3" creationId="{68C61293-6AFD-3790-C2E7-E2D190ED5939}"/>
          </ac:spMkLst>
        </pc:spChg>
      </pc:sldChg>
      <pc:sldChg chg="addSp delSp modSp add del mod setBg delDesignElem">
        <pc:chgData name="Nader, Roy" userId="dce2fed6-5aec-4388-ae9e-182430cbc013" providerId="ADAL" clId="{A7091BBE-55C9-4BB8-B57A-D5549DCC2961}" dt="2024-02-21T03:57:59.537" v="419" actId="962"/>
        <pc:sldMkLst>
          <pc:docMk/>
          <pc:sldMk cId="1859395485" sldId="289"/>
        </pc:sldMkLst>
        <pc:spChg chg="add del">
          <ac:chgData name="Nader, Roy" userId="dce2fed6-5aec-4388-ae9e-182430cbc013" providerId="ADAL" clId="{A7091BBE-55C9-4BB8-B57A-D5549DCC2961}" dt="2024-02-20T23:25:26.587" v="69"/>
          <ac:spMkLst>
            <pc:docMk/>
            <pc:sldMk cId="1859395485" sldId="289"/>
            <ac:spMk id="10" creationId="{AB8C311F-7253-4AED-9701-7FC0708C41C7}"/>
          </ac:spMkLst>
        </pc:spChg>
        <pc:spChg chg="add del">
          <ac:chgData name="Nader, Roy" userId="dce2fed6-5aec-4388-ae9e-182430cbc013" providerId="ADAL" clId="{A7091BBE-55C9-4BB8-B57A-D5549DCC2961}" dt="2024-02-20T23:25:26.587" v="69"/>
          <ac:spMkLst>
            <pc:docMk/>
            <pc:sldMk cId="1859395485" sldId="289"/>
            <ac:spMk id="12" creationId="{E2384209-CB15-4CDF-9D31-C44FD9A3F20D}"/>
          </ac:spMkLst>
        </pc:spChg>
        <pc:spChg chg="add del">
          <ac:chgData name="Nader, Roy" userId="dce2fed6-5aec-4388-ae9e-182430cbc013" providerId="ADAL" clId="{A7091BBE-55C9-4BB8-B57A-D5549DCC2961}" dt="2024-02-20T23:25:26.587" v="69"/>
          <ac:spMkLst>
            <pc:docMk/>
            <pc:sldMk cId="1859395485" sldId="289"/>
            <ac:spMk id="14" creationId="{2633B3B5-CC90-43F0-8714-D31D1F3F0209}"/>
          </ac:spMkLst>
        </pc:spChg>
        <pc:spChg chg="add del">
          <ac:chgData name="Nader, Roy" userId="dce2fed6-5aec-4388-ae9e-182430cbc013" providerId="ADAL" clId="{A7091BBE-55C9-4BB8-B57A-D5549DCC2961}" dt="2024-02-20T23:25:26.587" v="69"/>
          <ac:spMkLst>
            <pc:docMk/>
            <pc:sldMk cId="1859395485" sldId="289"/>
            <ac:spMk id="16" creationId="{A8D57A06-A426-446D-B02C-A2DC6B62E45E}"/>
          </ac:spMkLst>
        </pc:spChg>
        <pc:picChg chg="mod">
          <ac:chgData name="Nader, Roy" userId="dce2fed6-5aec-4388-ae9e-182430cbc013" providerId="ADAL" clId="{A7091BBE-55C9-4BB8-B57A-D5549DCC2961}" dt="2024-02-21T03:57:59.537" v="419" actId="962"/>
          <ac:picMkLst>
            <pc:docMk/>
            <pc:sldMk cId="1859395485" sldId="289"/>
            <ac:picMk id="5" creationId="{D6D05B1B-43D9-1F06-476D-DA41162A606B}"/>
          </ac:picMkLst>
        </pc:picChg>
      </pc:sldChg>
      <pc:sldChg chg="addSp delSp modSp add del mod setBg delDesignElem">
        <pc:chgData name="Nader, Roy" userId="dce2fed6-5aec-4388-ae9e-182430cbc013" providerId="ADAL" clId="{A7091BBE-55C9-4BB8-B57A-D5549DCC2961}" dt="2024-02-20T23:25:58.872" v="161" actId="47"/>
        <pc:sldMkLst>
          <pc:docMk/>
          <pc:sldMk cId="2588276823" sldId="290"/>
        </pc:sldMkLst>
        <pc:spChg chg="add del">
          <ac:chgData name="Nader, Roy" userId="dce2fed6-5aec-4388-ae9e-182430cbc013" providerId="ADAL" clId="{A7091BBE-55C9-4BB8-B57A-D5549DCC2961}" dt="2024-02-20T23:24:01.512" v="2"/>
          <ac:spMkLst>
            <pc:docMk/>
            <pc:sldMk cId="2588276823" sldId="290"/>
            <ac:spMk id="10" creationId="{AB8C311F-7253-4AED-9701-7FC0708C41C7}"/>
          </ac:spMkLst>
        </pc:spChg>
        <pc:spChg chg="add del">
          <ac:chgData name="Nader, Roy" userId="dce2fed6-5aec-4388-ae9e-182430cbc013" providerId="ADAL" clId="{A7091BBE-55C9-4BB8-B57A-D5549DCC2961}" dt="2024-02-20T23:24:01.512" v="2"/>
          <ac:spMkLst>
            <pc:docMk/>
            <pc:sldMk cId="2588276823" sldId="290"/>
            <ac:spMk id="12" creationId="{E2384209-CB15-4CDF-9D31-C44FD9A3F20D}"/>
          </ac:spMkLst>
        </pc:spChg>
        <pc:spChg chg="add del">
          <ac:chgData name="Nader, Roy" userId="dce2fed6-5aec-4388-ae9e-182430cbc013" providerId="ADAL" clId="{A7091BBE-55C9-4BB8-B57A-D5549DCC2961}" dt="2024-02-20T23:24:01.512" v="2"/>
          <ac:spMkLst>
            <pc:docMk/>
            <pc:sldMk cId="2588276823" sldId="290"/>
            <ac:spMk id="14" creationId="{2633B3B5-CC90-43F0-8714-D31D1F3F0209}"/>
          </ac:spMkLst>
        </pc:spChg>
        <pc:spChg chg="add del">
          <ac:chgData name="Nader, Roy" userId="dce2fed6-5aec-4388-ae9e-182430cbc013" providerId="ADAL" clId="{A7091BBE-55C9-4BB8-B57A-D5549DCC2961}" dt="2024-02-20T23:24:01.512" v="2"/>
          <ac:spMkLst>
            <pc:docMk/>
            <pc:sldMk cId="2588276823" sldId="290"/>
            <ac:spMk id="16" creationId="{A8D57A06-A426-446D-B02C-A2DC6B62E45E}"/>
          </ac:spMkLst>
        </pc:spChg>
        <pc:picChg chg="mod">
          <ac:chgData name="Nader, Roy" userId="dce2fed6-5aec-4388-ae9e-182430cbc013" providerId="ADAL" clId="{A7091BBE-55C9-4BB8-B57A-D5549DCC2961}" dt="2024-02-20T23:25:19.564" v="66" actId="962"/>
          <ac:picMkLst>
            <pc:docMk/>
            <pc:sldMk cId="2588276823" sldId="290"/>
            <ac:picMk id="5" creationId="{266D2B1A-A0E2-5D4B-347D-FFE164017ED5}"/>
          </ac:picMkLst>
        </pc:picChg>
      </pc:sldChg>
      <pc:sldChg chg="modSp add del mod">
        <pc:chgData name="Nader, Roy" userId="dce2fed6-5aec-4388-ae9e-182430cbc013" providerId="ADAL" clId="{A7091BBE-55C9-4BB8-B57A-D5549DCC2961}" dt="2024-02-21T01:50:57.157" v="169" actId="2696"/>
        <pc:sldMkLst>
          <pc:docMk/>
          <pc:sldMk cId="3143903482" sldId="290"/>
        </pc:sldMkLst>
        <pc:spChg chg="mod">
          <ac:chgData name="Nader, Roy" userId="dce2fed6-5aec-4388-ae9e-182430cbc013" providerId="ADAL" clId="{A7091BBE-55C9-4BB8-B57A-D5549DCC2961}" dt="2024-02-21T01:47:29.715" v="166"/>
          <ac:spMkLst>
            <pc:docMk/>
            <pc:sldMk cId="3143903482" sldId="290"/>
            <ac:spMk id="2" creationId="{E9169B4C-7659-0EE0-3E82-C05ED4F07279}"/>
          </ac:spMkLst>
        </pc:spChg>
      </pc:sldChg>
      <pc:sldChg chg="add del">
        <pc:chgData name="Nader, Roy" userId="dce2fed6-5aec-4388-ae9e-182430cbc013" providerId="ADAL" clId="{A7091BBE-55C9-4BB8-B57A-D5549DCC2961}" dt="2024-02-21T01:50:57.157" v="169" actId="2696"/>
        <pc:sldMkLst>
          <pc:docMk/>
          <pc:sldMk cId="2639965672" sldId="291"/>
        </pc:sldMkLst>
      </pc:sldChg>
      <pc:sldChg chg="add del">
        <pc:chgData name="Nader, Roy" userId="dce2fed6-5aec-4388-ae9e-182430cbc013" providerId="ADAL" clId="{A7091BBE-55C9-4BB8-B57A-D5549DCC2961}" dt="2024-02-21T01:50:57.157" v="169" actId="2696"/>
        <pc:sldMkLst>
          <pc:docMk/>
          <pc:sldMk cId="4054543721" sldId="292"/>
        </pc:sldMkLst>
      </pc:sldChg>
      <pc:sldChg chg="add del">
        <pc:chgData name="Nader, Roy" userId="dce2fed6-5aec-4388-ae9e-182430cbc013" providerId="ADAL" clId="{A7091BBE-55C9-4BB8-B57A-D5549DCC2961}" dt="2024-02-21T01:50:57.157" v="169" actId="2696"/>
        <pc:sldMkLst>
          <pc:docMk/>
          <pc:sldMk cId="1360690471" sldId="342"/>
        </pc:sldMkLst>
      </pc:sldChg>
      <pc:sldChg chg="add del">
        <pc:chgData name="Nader, Roy" userId="dce2fed6-5aec-4388-ae9e-182430cbc013" providerId="ADAL" clId="{A7091BBE-55C9-4BB8-B57A-D5549DCC2961}" dt="2024-02-21T02:11:24.216" v="203"/>
        <pc:sldMkLst>
          <pc:docMk/>
          <pc:sldMk cId="2005845609" sldId="348"/>
        </pc:sldMkLst>
      </pc:sldChg>
      <pc:sldChg chg="modSp add del mod ord">
        <pc:chgData name="Nader, Roy" userId="dce2fed6-5aec-4388-ae9e-182430cbc013" providerId="ADAL" clId="{A7091BBE-55C9-4BB8-B57A-D5549DCC2961}" dt="2024-02-21T04:31:06.243" v="879"/>
        <pc:sldMkLst>
          <pc:docMk/>
          <pc:sldMk cId="3835653437" sldId="972"/>
        </pc:sldMkLst>
        <pc:spChg chg="mod">
          <ac:chgData name="Nader, Roy" userId="dce2fed6-5aec-4388-ae9e-182430cbc013" providerId="ADAL" clId="{A7091BBE-55C9-4BB8-B57A-D5549DCC2961}" dt="2024-02-21T03:54:26.482" v="368" actId="14100"/>
          <ac:spMkLst>
            <pc:docMk/>
            <pc:sldMk cId="3835653437" sldId="972"/>
            <ac:spMk id="2" creationId="{CC04237C-D843-9FC0-D5D0-9EB91DE87023}"/>
          </ac:spMkLst>
        </pc:spChg>
      </pc:sldChg>
      <pc:sldChg chg="modSp add del mod">
        <pc:chgData name="Nader, Roy" userId="dce2fed6-5aec-4388-ae9e-182430cbc013" providerId="ADAL" clId="{A7091BBE-55C9-4BB8-B57A-D5549DCC2961}" dt="2024-02-21T15:32:29.616" v="943" actId="790"/>
        <pc:sldMkLst>
          <pc:docMk/>
          <pc:sldMk cId="3738173443" sldId="975"/>
        </pc:sldMkLst>
        <pc:spChg chg="mod">
          <ac:chgData name="Nader, Roy" userId="dce2fed6-5aec-4388-ae9e-182430cbc013" providerId="ADAL" clId="{A7091BBE-55C9-4BB8-B57A-D5549DCC2961}" dt="2024-02-21T15:32:29.616" v="943" actId="790"/>
          <ac:spMkLst>
            <pc:docMk/>
            <pc:sldMk cId="3738173443" sldId="975"/>
            <ac:spMk id="2" creationId="{09BE11FB-3A47-374B-FE0A-9578D9B79A09}"/>
          </ac:spMkLst>
        </pc:spChg>
      </pc:sldChg>
      <pc:sldChg chg="modSp add del mod">
        <pc:chgData name="Nader, Roy" userId="dce2fed6-5aec-4388-ae9e-182430cbc013" providerId="ADAL" clId="{A7091BBE-55C9-4BB8-B57A-D5549DCC2961}" dt="2024-02-21T02:10:15.693" v="196" actId="47"/>
        <pc:sldMkLst>
          <pc:docMk/>
          <pc:sldMk cId="934718371" sldId="976"/>
        </pc:sldMkLst>
        <pc:spChg chg="mod">
          <ac:chgData name="Nader, Roy" userId="dce2fed6-5aec-4388-ae9e-182430cbc013" providerId="ADAL" clId="{A7091BBE-55C9-4BB8-B57A-D5549DCC2961}" dt="2024-02-21T02:10:06.898" v="192" actId="27636"/>
          <ac:spMkLst>
            <pc:docMk/>
            <pc:sldMk cId="934718371" sldId="976"/>
            <ac:spMk id="2" creationId="{7B14D2AA-D631-FC18-FFB0-DE6BF5B7FB47}"/>
          </ac:spMkLst>
        </pc:spChg>
      </pc:sldChg>
      <pc:sldChg chg="add del">
        <pc:chgData name="Nader, Roy" userId="dce2fed6-5aec-4388-ae9e-182430cbc013" providerId="ADAL" clId="{A7091BBE-55C9-4BB8-B57A-D5549DCC2961}" dt="2024-02-21T02:06:46.448" v="174"/>
        <pc:sldMkLst>
          <pc:docMk/>
          <pc:sldMk cId="54571058" sldId="2147308808"/>
        </pc:sldMkLst>
      </pc:sldChg>
      <pc:sldChg chg="add del">
        <pc:chgData name="Nader, Roy" userId="dce2fed6-5aec-4388-ae9e-182430cbc013" providerId="ADAL" clId="{A7091BBE-55C9-4BB8-B57A-D5549DCC2961}" dt="2024-02-21T02:06:46.448" v="174"/>
        <pc:sldMkLst>
          <pc:docMk/>
          <pc:sldMk cId="683305252" sldId="2147308810"/>
        </pc:sldMkLst>
      </pc:sldChg>
      <pc:sldChg chg="modSp add del mod">
        <pc:chgData name="Nader, Roy" userId="dce2fed6-5aec-4388-ae9e-182430cbc013" providerId="ADAL" clId="{A7091BBE-55C9-4BB8-B57A-D5549DCC2961}" dt="2024-02-21T02:06:46.448" v="174"/>
        <pc:sldMkLst>
          <pc:docMk/>
          <pc:sldMk cId="1253989631" sldId="2147308811"/>
        </pc:sldMkLst>
        <pc:spChg chg="mod">
          <ac:chgData name="Nader, Roy" userId="dce2fed6-5aec-4388-ae9e-182430cbc013" providerId="ADAL" clId="{A7091BBE-55C9-4BB8-B57A-D5549DCC2961}" dt="2024-02-21T02:06:46.385" v="173"/>
          <ac:spMkLst>
            <pc:docMk/>
            <pc:sldMk cId="1253989631" sldId="2147308811"/>
            <ac:spMk id="2" creationId="{0E8BA4CA-67C3-D3E5-55B7-5C6A9CD672B4}"/>
          </ac:spMkLst>
        </pc:spChg>
      </pc:sldChg>
      <pc:sldChg chg="add del">
        <pc:chgData name="Nader, Roy" userId="dce2fed6-5aec-4388-ae9e-182430cbc013" providerId="ADAL" clId="{A7091BBE-55C9-4BB8-B57A-D5549DCC2961}" dt="2024-02-21T02:06:46.448" v="174"/>
        <pc:sldMkLst>
          <pc:docMk/>
          <pc:sldMk cId="1491088488" sldId="2147308812"/>
        </pc:sldMkLst>
      </pc:sldChg>
      <pc:sldChg chg="modSp add del mod addCm">
        <pc:chgData name="Nader, Roy" userId="dce2fed6-5aec-4388-ae9e-182430cbc013" providerId="ADAL" clId="{A7091BBE-55C9-4BB8-B57A-D5549DCC2961}" dt="2024-02-21T03:54:05.890" v="361"/>
        <pc:sldMkLst>
          <pc:docMk/>
          <pc:sldMk cId="1149032172" sldId="2147308813"/>
        </pc:sldMkLst>
        <pc:spChg chg="mod">
          <ac:chgData name="Nader, Roy" userId="dce2fed6-5aec-4388-ae9e-182430cbc013" providerId="ADAL" clId="{A7091BBE-55C9-4BB8-B57A-D5549DCC2961}" dt="2024-02-21T03:53:43.052" v="360" actId="313"/>
          <ac:spMkLst>
            <pc:docMk/>
            <pc:sldMk cId="1149032172" sldId="2147308813"/>
            <ac:spMk id="2" creationId="{A6BEC075-273E-C362-397A-E570B2E22AE8}"/>
          </ac:spMkLst>
        </pc:spChg>
        <pc:extLst>
          <p:ext xmlns:p="http://schemas.openxmlformats.org/presentationml/2006/main" uri="{D6D511B9-2390-475A-947B-AFAB55BFBCF1}">
            <pc226:cmChg xmlns:pc226="http://schemas.microsoft.com/office/powerpoint/2022/06/main/command" chg="add">
              <pc226:chgData name="Nader, Roy" userId="dce2fed6-5aec-4388-ae9e-182430cbc013" providerId="ADAL" clId="{A7091BBE-55C9-4BB8-B57A-D5549DCC2961}" dt="2024-02-21T03:54:05.890" v="361"/>
              <pc2:cmMkLst xmlns:pc2="http://schemas.microsoft.com/office/powerpoint/2019/9/main/command">
                <pc:docMk/>
                <pc:sldMk cId="1149032172" sldId="2147308813"/>
                <pc2:cmMk id="{F9D6FAEA-6148-4638-84CE-1BDE1488698A}"/>
              </pc2:cmMkLst>
            </pc226:cmChg>
          </p:ext>
        </pc:extLst>
      </pc:sldChg>
      <pc:sldChg chg="add del">
        <pc:chgData name="Nader, Roy" userId="dce2fed6-5aec-4388-ae9e-182430cbc013" providerId="ADAL" clId="{A7091BBE-55C9-4BB8-B57A-D5549DCC2961}" dt="2024-02-21T03:54:21.690" v="367" actId="47"/>
        <pc:sldMkLst>
          <pc:docMk/>
          <pc:sldMk cId="973396044" sldId="2147308814"/>
        </pc:sldMkLst>
      </pc:sldChg>
      <pc:sldChg chg="add del">
        <pc:chgData name="Nader, Roy" userId="dce2fed6-5aec-4388-ae9e-182430cbc013" providerId="ADAL" clId="{A7091BBE-55C9-4BB8-B57A-D5549DCC2961}" dt="2024-02-21T02:10:14.034" v="194"/>
        <pc:sldMkLst>
          <pc:docMk/>
          <pc:sldMk cId="2864619701" sldId="2147308814"/>
        </pc:sldMkLst>
      </pc:sldChg>
      <pc:sldChg chg="add del">
        <pc:chgData name="Nader, Roy" userId="dce2fed6-5aec-4388-ae9e-182430cbc013" providerId="ADAL" clId="{A7091BBE-55C9-4BB8-B57A-D5549DCC2961}" dt="2024-02-21T02:11:24.216" v="203"/>
        <pc:sldMkLst>
          <pc:docMk/>
          <pc:sldMk cId="2639965672" sldId="2147308815"/>
        </pc:sldMkLst>
      </pc:sldChg>
      <pc:sldChg chg="modSp add del mod">
        <pc:chgData name="Nader, Roy" userId="dce2fed6-5aec-4388-ae9e-182430cbc013" providerId="ADAL" clId="{A7091BBE-55C9-4BB8-B57A-D5549DCC2961}" dt="2024-02-21T02:11:24.216" v="203"/>
        <pc:sldMkLst>
          <pc:docMk/>
          <pc:sldMk cId="4054543721" sldId="2147308816"/>
        </pc:sldMkLst>
        <pc:spChg chg="mod">
          <ac:chgData name="Nader, Roy" userId="dce2fed6-5aec-4388-ae9e-182430cbc013" providerId="ADAL" clId="{A7091BBE-55C9-4BB8-B57A-D5549DCC2961}" dt="2024-02-21T02:11:24.184" v="202"/>
          <ac:spMkLst>
            <pc:docMk/>
            <pc:sldMk cId="4054543721" sldId="2147308816"/>
            <ac:spMk id="4" creationId="{74B8246C-C49B-78BE-551E-3A80AD0132D5}"/>
          </ac:spMkLst>
        </pc:spChg>
      </pc:sldChg>
      <pc:sldChg chg="add ord">
        <pc:chgData name="Nader, Roy" userId="dce2fed6-5aec-4388-ae9e-182430cbc013" providerId="ADAL" clId="{A7091BBE-55C9-4BB8-B57A-D5549DCC2961}" dt="2024-02-21T03:54:20.202" v="366"/>
        <pc:sldMkLst>
          <pc:docMk/>
          <pc:sldMk cId="3516284491" sldId="2147308817"/>
        </pc:sldMkLst>
      </pc:sldChg>
      <pc:sldChg chg="add del">
        <pc:chgData name="Nader, Roy" userId="dce2fed6-5aec-4388-ae9e-182430cbc013" providerId="ADAL" clId="{A7091BBE-55C9-4BB8-B57A-D5549DCC2961}" dt="2024-02-21T03:54:17.677" v="363"/>
        <pc:sldMkLst>
          <pc:docMk/>
          <pc:sldMk cId="4168046548" sldId="2147308817"/>
        </pc:sldMkLst>
      </pc:sldChg>
      <pc:sldChg chg="addSp delSp add del setBg delDesignElem">
        <pc:chgData name="Nader, Roy" userId="dce2fed6-5aec-4388-ae9e-182430cbc013" providerId="ADAL" clId="{A7091BBE-55C9-4BB8-B57A-D5549DCC2961}" dt="2024-02-21T03:55:00.829" v="372"/>
        <pc:sldMkLst>
          <pc:docMk/>
          <pc:sldMk cId="1755064415" sldId="2147308818"/>
        </pc:sldMkLst>
        <pc:spChg chg="add del">
          <ac:chgData name="Nader, Roy" userId="dce2fed6-5aec-4388-ae9e-182430cbc013" providerId="ADAL" clId="{A7091BBE-55C9-4BB8-B57A-D5549DCC2961}" dt="2024-02-21T03:55:00.829" v="372"/>
          <ac:spMkLst>
            <pc:docMk/>
            <pc:sldMk cId="1755064415" sldId="2147308818"/>
            <ac:spMk id="8" creationId="{B6CDA21F-E7AF-4C75-8395-33F58D5B0E45}"/>
          </ac:spMkLst>
        </pc:spChg>
        <pc:spChg chg="add del">
          <ac:chgData name="Nader, Roy" userId="dce2fed6-5aec-4388-ae9e-182430cbc013" providerId="ADAL" clId="{A7091BBE-55C9-4BB8-B57A-D5549DCC2961}" dt="2024-02-21T03:55:00.829" v="372"/>
          <ac:spMkLst>
            <pc:docMk/>
            <pc:sldMk cId="1755064415" sldId="2147308818"/>
            <ac:spMk id="15" creationId="{D5B0017B-2ECA-49AF-B397-DC140825DF8D}"/>
          </ac:spMkLst>
        </pc:spChg>
        <pc:grpChg chg="add del">
          <ac:chgData name="Nader, Roy" userId="dce2fed6-5aec-4388-ae9e-182430cbc013" providerId="ADAL" clId="{A7091BBE-55C9-4BB8-B57A-D5549DCC2961}" dt="2024-02-21T03:55:00.829" v="372"/>
          <ac:grpSpMkLst>
            <pc:docMk/>
            <pc:sldMk cId="1755064415" sldId="2147308818"/>
            <ac:grpSpMk id="10" creationId="{AE1C45F0-260A-458C-96ED-C1F6D2151219}"/>
          </ac:grpSpMkLst>
        </pc:grpChg>
        <pc:cxnChg chg="add del">
          <ac:chgData name="Nader, Roy" userId="dce2fed6-5aec-4388-ae9e-182430cbc013" providerId="ADAL" clId="{A7091BBE-55C9-4BB8-B57A-D5549DCC2961}" dt="2024-02-21T03:55:00.829" v="372"/>
          <ac:cxnSpMkLst>
            <pc:docMk/>
            <pc:sldMk cId="1755064415" sldId="2147308818"/>
            <ac:cxnSpMk id="17" creationId="{6CF1BAF6-AD41-4082-B212-8A1F9A2E8779}"/>
          </ac:cxnSpMkLst>
        </pc:cxnChg>
      </pc:sldChg>
      <pc:sldChg chg="addSp delSp modSp add mod">
        <pc:chgData name="Nader, Roy" userId="dce2fed6-5aec-4388-ae9e-182430cbc013" providerId="ADAL" clId="{A7091BBE-55C9-4BB8-B57A-D5549DCC2961}" dt="2024-02-21T04:42:06.791" v="937" actId="962"/>
        <pc:sldMkLst>
          <pc:docMk/>
          <pc:sldMk cId="3693459493" sldId="2147308818"/>
        </pc:sldMkLst>
        <pc:spChg chg="add del mod">
          <ac:chgData name="Nader, Roy" userId="dce2fed6-5aec-4388-ae9e-182430cbc013" providerId="ADAL" clId="{A7091BBE-55C9-4BB8-B57A-D5549DCC2961}" dt="2024-02-21T04:41:58.619" v="934" actId="21"/>
          <ac:spMkLst>
            <pc:docMk/>
            <pc:sldMk cId="3693459493" sldId="2147308818"/>
            <ac:spMk id="2" creationId="{D52AD10B-7F14-1D2F-7404-BC1A4E7F689F}"/>
          </ac:spMkLst>
        </pc:spChg>
        <pc:spChg chg="add del mod">
          <ac:chgData name="Nader, Roy" userId="dce2fed6-5aec-4388-ae9e-182430cbc013" providerId="ADAL" clId="{A7091BBE-55C9-4BB8-B57A-D5549DCC2961}" dt="2024-02-21T04:41:58.619" v="934" actId="21"/>
          <ac:spMkLst>
            <pc:docMk/>
            <pc:sldMk cId="3693459493" sldId="2147308818"/>
            <ac:spMk id="3" creationId="{881F81DE-0478-E147-2ECE-80E3532BACFC}"/>
          </ac:spMkLst>
        </pc:spChg>
        <pc:spChg chg="add del">
          <ac:chgData name="Nader, Roy" userId="dce2fed6-5aec-4388-ae9e-182430cbc013" providerId="ADAL" clId="{A7091BBE-55C9-4BB8-B57A-D5549DCC2961}" dt="2024-02-21T04:41:58.619" v="934" actId="21"/>
          <ac:spMkLst>
            <pc:docMk/>
            <pc:sldMk cId="3693459493" sldId="2147308818"/>
            <ac:spMk id="8" creationId="{B6CDA21F-E7AF-4C75-8395-33F58D5B0E45}"/>
          </ac:spMkLst>
        </pc:spChg>
        <pc:spChg chg="add del mod">
          <ac:chgData name="Nader, Roy" userId="dce2fed6-5aec-4388-ae9e-182430cbc013" providerId="ADAL" clId="{A7091BBE-55C9-4BB8-B57A-D5549DCC2961}" dt="2024-02-21T04:41:58.619" v="934" actId="21"/>
          <ac:spMkLst>
            <pc:docMk/>
            <pc:sldMk cId="3693459493" sldId="2147308818"/>
            <ac:spMk id="9" creationId="{E34D683B-958F-3377-97AB-EB1F3D7DF275}"/>
          </ac:spMkLst>
        </pc:spChg>
        <pc:spChg chg="add del">
          <ac:chgData name="Nader, Roy" userId="dce2fed6-5aec-4388-ae9e-182430cbc013" providerId="ADAL" clId="{A7091BBE-55C9-4BB8-B57A-D5549DCC2961}" dt="2024-02-21T04:41:58.619" v="934" actId="21"/>
          <ac:spMkLst>
            <pc:docMk/>
            <pc:sldMk cId="3693459493" sldId="2147308818"/>
            <ac:spMk id="15" creationId="{D5B0017B-2ECA-49AF-B397-DC140825DF8D}"/>
          </ac:spMkLst>
        </pc:spChg>
        <pc:spChg chg="add del mod">
          <ac:chgData name="Nader, Roy" userId="dce2fed6-5aec-4388-ae9e-182430cbc013" providerId="ADAL" clId="{A7091BBE-55C9-4BB8-B57A-D5549DCC2961}" dt="2024-02-21T04:41:58.619" v="934" actId="21"/>
          <ac:spMkLst>
            <pc:docMk/>
            <pc:sldMk cId="3693459493" sldId="2147308818"/>
            <ac:spMk id="16" creationId="{04E96704-D0D3-3B1E-E948-86DB02A40A44}"/>
          </ac:spMkLst>
        </pc:spChg>
        <pc:spChg chg="add del mod">
          <ac:chgData name="Nader, Roy" userId="dce2fed6-5aec-4388-ae9e-182430cbc013" providerId="ADAL" clId="{A7091BBE-55C9-4BB8-B57A-D5549DCC2961}" dt="2024-02-21T04:41:58.619" v="934" actId="21"/>
          <ac:spMkLst>
            <pc:docMk/>
            <pc:sldMk cId="3693459493" sldId="2147308818"/>
            <ac:spMk id="19" creationId="{ABCEE281-DB30-2F3C-D6BC-774FC7F01462}"/>
          </ac:spMkLst>
        </pc:spChg>
        <pc:grpChg chg="add del">
          <ac:chgData name="Nader, Roy" userId="dce2fed6-5aec-4388-ae9e-182430cbc013" providerId="ADAL" clId="{A7091BBE-55C9-4BB8-B57A-D5549DCC2961}" dt="2024-02-21T04:41:58.619" v="934" actId="21"/>
          <ac:grpSpMkLst>
            <pc:docMk/>
            <pc:sldMk cId="3693459493" sldId="2147308818"/>
            <ac:grpSpMk id="10" creationId="{AE1C45F0-260A-458C-96ED-C1F6D2151219}"/>
          </ac:grpSpMkLst>
        </pc:grpChg>
        <pc:picChg chg="add del mod modCrop">
          <ac:chgData name="Nader, Roy" userId="dce2fed6-5aec-4388-ae9e-182430cbc013" providerId="ADAL" clId="{A7091BBE-55C9-4BB8-B57A-D5549DCC2961}" dt="2024-02-21T04:42:06.791" v="937" actId="962"/>
          <ac:picMkLst>
            <pc:docMk/>
            <pc:sldMk cId="3693459493" sldId="2147308818"/>
            <ac:picMk id="5" creationId="{91207F93-DF76-669F-3CA6-0317DAC95017}"/>
          </ac:picMkLst>
        </pc:picChg>
        <pc:picChg chg="add del">
          <ac:chgData name="Nader, Roy" userId="dce2fed6-5aec-4388-ae9e-182430cbc013" providerId="ADAL" clId="{A7091BBE-55C9-4BB8-B57A-D5549DCC2961}" dt="2024-02-21T04:42:00.444" v="935" actId="478"/>
          <ac:picMkLst>
            <pc:docMk/>
            <pc:sldMk cId="3693459493" sldId="2147308818"/>
            <ac:picMk id="7" creationId="{4BA72E37-A084-DDC2-2468-3050A8D72D8D}"/>
          </ac:picMkLst>
        </pc:picChg>
        <pc:cxnChg chg="add del">
          <ac:chgData name="Nader, Roy" userId="dce2fed6-5aec-4388-ae9e-182430cbc013" providerId="ADAL" clId="{A7091BBE-55C9-4BB8-B57A-D5549DCC2961}" dt="2024-02-21T04:41:58.619" v="934" actId="21"/>
          <ac:cxnSpMkLst>
            <pc:docMk/>
            <pc:sldMk cId="3693459493" sldId="2147308818"/>
            <ac:cxnSpMk id="17" creationId="{6CF1BAF6-AD41-4082-B212-8A1F9A2E8779}"/>
          </ac:cxnSpMkLst>
        </pc:cxnChg>
      </pc:sldChg>
      <pc:sldChg chg="addSp delSp modSp add del mod setBg delDesignElem addCm modCm">
        <pc:chgData name="Nader, Roy" userId="dce2fed6-5aec-4388-ae9e-182430cbc013" providerId="ADAL" clId="{A7091BBE-55C9-4BB8-B57A-D5549DCC2961}" dt="2024-02-21T04:42:19.300" v="941" actId="14100"/>
        <pc:sldMkLst>
          <pc:docMk/>
          <pc:sldMk cId="2945813261" sldId="2147308819"/>
        </pc:sldMkLst>
        <pc:spChg chg="mod">
          <ac:chgData name="Nader, Roy" userId="dce2fed6-5aec-4388-ae9e-182430cbc013" providerId="ADAL" clId="{A7091BBE-55C9-4BB8-B57A-D5549DCC2961}" dt="2024-02-21T03:57:04.373" v="406" actId="6549"/>
          <ac:spMkLst>
            <pc:docMk/>
            <pc:sldMk cId="2945813261" sldId="2147308819"/>
            <ac:spMk id="2" creationId="{D52AD10B-7F14-1D2F-7404-BC1A4E7F689F}"/>
          </ac:spMkLst>
        </pc:spChg>
        <pc:spChg chg="mod">
          <ac:chgData name="Nader, Roy" userId="dce2fed6-5aec-4388-ae9e-182430cbc013" providerId="ADAL" clId="{A7091BBE-55C9-4BB8-B57A-D5549DCC2961}" dt="2024-02-21T04:42:19.300" v="941" actId="14100"/>
          <ac:spMkLst>
            <pc:docMk/>
            <pc:sldMk cId="2945813261" sldId="2147308819"/>
            <ac:spMk id="3" creationId="{881F81DE-0478-E147-2ECE-80E3532BACFC}"/>
          </ac:spMkLst>
        </pc:spChg>
        <pc:spChg chg="add mod">
          <ac:chgData name="Nader, Roy" userId="dce2fed6-5aec-4388-ae9e-182430cbc013" providerId="ADAL" clId="{A7091BBE-55C9-4BB8-B57A-D5549DCC2961}" dt="2024-02-21T04:42:10.617" v="938"/>
          <ac:spMkLst>
            <pc:docMk/>
            <pc:sldMk cId="2945813261" sldId="2147308819"/>
            <ac:spMk id="5" creationId="{837A4282-FE1C-7386-5B42-69CC73FE0D62}"/>
          </ac:spMkLst>
        </pc:spChg>
        <pc:spChg chg="add del">
          <ac:chgData name="Nader, Roy" userId="dce2fed6-5aec-4388-ae9e-182430cbc013" providerId="ADAL" clId="{A7091BBE-55C9-4BB8-B57A-D5549DCC2961}" dt="2024-02-21T03:56:51.242" v="401"/>
          <ac:spMkLst>
            <pc:docMk/>
            <pc:sldMk cId="2945813261" sldId="2147308819"/>
            <ac:spMk id="8" creationId="{B6CDA21F-E7AF-4C75-8395-33F58D5B0E45}"/>
          </ac:spMkLst>
        </pc:spChg>
        <pc:spChg chg="add del">
          <ac:chgData name="Nader, Roy" userId="dce2fed6-5aec-4388-ae9e-182430cbc013" providerId="ADAL" clId="{A7091BBE-55C9-4BB8-B57A-D5549DCC2961}" dt="2024-02-21T03:56:51.242" v="401"/>
          <ac:spMkLst>
            <pc:docMk/>
            <pc:sldMk cId="2945813261" sldId="2147308819"/>
            <ac:spMk id="15" creationId="{D5B0017B-2ECA-49AF-B397-DC140825DF8D}"/>
          </ac:spMkLst>
        </pc:spChg>
        <pc:grpChg chg="add del">
          <ac:chgData name="Nader, Roy" userId="dce2fed6-5aec-4388-ae9e-182430cbc013" providerId="ADAL" clId="{A7091BBE-55C9-4BB8-B57A-D5549DCC2961}" dt="2024-02-21T03:56:51.242" v="401"/>
          <ac:grpSpMkLst>
            <pc:docMk/>
            <pc:sldMk cId="2945813261" sldId="2147308819"/>
            <ac:grpSpMk id="10" creationId="{AE1C45F0-260A-458C-96ED-C1F6D2151219}"/>
          </ac:grpSpMkLst>
        </pc:grpChg>
        <pc:picChg chg="add mod">
          <ac:chgData name="Nader, Roy" userId="dce2fed6-5aec-4388-ae9e-182430cbc013" providerId="ADAL" clId="{A7091BBE-55C9-4BB8-B57A-D5549DCC2961}" dt="2024-02-21T04:42:10.617" v="938"/>
          <ac:picMkLst>
            <pc:docMk/>
            <pc:sldMk cId="2945813261" sldId="2147308819"/>
            <ac:picMk id="4" creationId="{5583330C-CCA8-2B09-7DCE-5478754A47F7}"/>
          </ac:picMkLst>
        </pc:picChg>
        <pc:cxnChg chg="add del">
          <ac:chgData name="Nader, Roy" userId="dce2fed6-5aec-4388-ae9e-182430cbc013" providerId="ADAL" clId="{A7091BBE-55C9-4BB8-B57A-D5549DCC2961}" dt="2024-02-21T03:56:51.242" v="401"/>
          <ac:cxnSpMkLst>
            <pc:docMk/>
            <pc:sldMk cId="2945813261" sldId="2147308819"/>
            <ac:cxnSpMk id="17" creationId="{6CF1BAF6-AD41-4082-B212-8A1F9A2E8779}"/>
          </ac:cxnSpMkLst>
        </pc:cxnChg>
        <pc:extLst>
          <p:ext xmlns:p="http://schemas.openxmlformats.org/presentationml/2006/main" uri="{D6D511B9-2390-475A-947B-AFAB55BFBCF1}">
            <pc226:cmChg xmlns:pc226="http://schemas.microsoft.com/office/powerpoint/2022/06/main/command" chg="add mod">
              <pc226:chgData name="Nader, Roy" userId="dce2fed6-5aec-4388-ae9e-182430cbc013" providerId="ADAL" clId="{A7091BBE-55C9-4BB8-B57A-D5549DCC2961}" dt="2024-02-21T03:57:50.259" v="409"/>
              <pc2:cmMkLst xmlns:pc2="http://schemas.microsoft.com/office/powerpoint/2019/9/main/command">
                <pc:docMk/>
                <pc:sldMk cId="2945813261" sldId="2147308819"/>
                <pc2:cmMk id="{B6C09961-CD3C-4F6C-BA06-A8DD082A3855}"/>
              </pc2:cmMkLst>
            </pc226:cmChg>
          </p:ext>
        </pc:extLst>
      </pc:sldChg>
      <pc:sldChg chg="addSp delSp add del setBg delDesignElem">
        <pc:chgData name="Nader, Roy" userId="dce2fed6-5aec-4388-ae9e-182430cbc013" providerId="ADAL" clId="{A7091BBE-55C9-4BB8-B57A-D5549DCC2961}" dt="2024-02-21T03:58:43.936" v="428"/>
        <pc:sldMkLst>
          <pc:docMk/>
          <pc:sldMk cId="916197490" sldId="2147308820"/>
        </pc:sldMkLst>
        <pc:spChg chg="add del">
          <ac:chgData name="Nader, Roy" userId="dce2fed6-5aec-4388-ae9e-182430cbc013" providerId="ADAL" clId="{A7091BBE-55C9-4BB8-B57A-D5549DCC2961}" dt="2024-02-21T03:58:43.936" v="428"/>
          <ac:spMkLst>
            <pc:docMk/>
            <pc:sldMk cId="916197490" sldId="2147308820"/>
            <ac:spMk id="64" creationId="{12609869-9E80-471B-A487-A53288E0E791}"/>
          </ac:spMkLst>
        </pc:spChg>
        <pc:spChg chg="add del">
          <ac:chgData name="Nader, Roy" userId="dce2fed6-5aec-4388-ae9e-182430cbc013" providerId="ADAL" clId="{A7091BBE-55C9-4BB8-B57A-D5549DCC2961}" dt="2024-02-21T03:58:43.936" v="428"/>
          <ac:spMkLst>
            <pc:docMk/>
            <pc:sldMk cId="916197490" sldId="2147308820"/>
            <ac:spMk id="66" creationId="{7004738A-9D34-43E8-97D2-CA0EED4F8BE0}"/>
          </ac:spMkLst>
        </pc:spChg>
        <pc:spChg chg="add del">
          <ac:chgData name="Nader, Roy" userId="dce2fed6-5aec-4388-ae9e-182430cbc013" providerId="ADAL" clId="{A7091BBE-55C9-4BB8-B57A-D5549DCC2961}" dt="2024-02-21T03:58:43.936" v="428"/>
          <ac:spMkLst>
            <pc:docMk/>
            <pc:sldMk cId="916197490" sldId="2147308820"/>
            <ac:spMk id="68" creationId="{B8B8D07F-F13E-443E-BA68-2D26672D76B9}"/>
          </ac:spMkLst>
        </pc:spChg>
        <pc:spChg chg="add del">
          <ac:chgData name="Nader, Roy" userId="dce2fed6-5aec-4388-ae9e-182430cbc013" providerId="ADAL" clId="{A7091BBE-55C9-4BB8-B57A-D5549DCC2961}" dt="2024-02-21T03:58:43.936" v="428"/>
          <ac:spMkLst>
            <pc:docMk/>
            <pc:sldMk cId="916197490" sldId="2147308820"/>
            <ac:spMk id="70" creationId="{2813A4FA-24A5-41ED-A534-3807D1B2F344}"/>
          </ac:spMkLst>
        </pc:spChg>
        <pc:spChg chg="add del">
          <ac:chgData name="Nader, Roy" userId="dce2fed6-5aec-4388-ae9e-182430cbc013" providerId="ADAL" clId="{A7091BBE-55C9-4BB8-B57A-D5549DCC2961}" dt="2024-02-21T03:58:43.936" v="428"/>
          <ac:spMkLst>
            <pc:docMk/>
            <pc:sldMk cId="916197490" sldId="2147308820"/>
            <ac:spMk id="72" creationId="{C3944F27-CA70-4E84-A51A-E6BF89558979}"/>
          </ac:spMkLst>
        </pc:spChg>
      </pc:sldChg>
      <pc:sldChg chg="add del">
        <pc:chgData name="Nader, Roy" userId="dce2fed6-5aec-4388-ae9e-182430cbc013" providerId="ADAL" clId="{A7091BBE-55C9-4BB8-B57A-D5549DCC2961}" dt="2024-02-21T03:58:37.780" v="425"/>
        <pc:sldMkLst>
          <pc:docMk/>
          <pc:sldMk cId="2220092690" sldId="2147308820"/>
        </pc:sldMkLst>
      </pc:sldChg>
      <pc:sldChg chg="addSp delSp add del setBg delDesignElem">
        <pc:chgData name="Nader, Roy" userId="dce2fed6-5aec-4388-ae9e-182430cbc013" providerId="ADAL" clId="{A7091BBE-55C9-4BB8-B57A-D5549DCC2961}" dt="2024-02-21T03:58:35.537" v="423"/>
        <pc:sldMkLst>
          <pc:docMk/>
          <pc:sldMk cId="2492713187" sldId="2147308820"/>
        </pc:sldMkLst>
        <pc:spChg chg="add del">
          <ac:chgData name="Nader, Roy" userId="dce2fed6-5aec-4388-ae9e-182430cbc013" providerId="ADAL" clId="{A7091BBE-55C9-4BB8-B57A-D5549DCC2961}" dt="2024-02-21T03:58:35.537" v="423"/>
          <ac:spMkLst>
            <pc:docMk/>
            <pc:sldMk cId="2492713187" sldId="2147308820"/>
            <ac:spMk id="50" creationId="{2EB492CD-616E-47F8-933B-5E2D952A0593}"/>
          </ac:spMkLst>
        </pc:spChg>
        <pc:spChg chg="add del">
          <ac:chgData name="Nader, Roy" userId="dce2fed6-5aec-4388-ae9e-182430cbc013" providerId="ADAL" clId="{A7091BBE-55C9-4BB8-B57A-D5549DCC2961}" dt="2024-02-21T03:58:35.537" v="423"/>
          <ac:spMkLst>
            <pc:docMk/>
            <pc:sldMk cId="2492713187" sldId="2147308820"/>
            <ac:spMk id="51" creationId="{59383CF9-23B5-4335-9B21-1791C4CF1C75}"/>
          </ac:spMkLst>
        </pc:spChg>
        <pc:spChg chg="add del">
          <ac:chgData name="Nader, Roy" userId="dce2fed6-5aec-4388-ae9e-182430cbc013" providerId="ADAL" clId="{A7091BBE-55C9-4BB8-B57A-D5549DCC2961}" dt="2024-02-21T03:58:35.537" v="423"/>
          <ac:spMkLst>
            <pc:docMk/>
            <pc:sldMk cId="2492713187" sldId="2147308820"/>
            <ac:spMk id="52" creationId="{0007FE00-9498-4706-B255-6437B0252C02}"/>
          </ac:spMkLst>
        </pc:spChg>
      </pc:sldChg>
      <pc:sldChg chg="modSp add mod">
        <pc:chgData name="Nader, Roy" userId="dce2fed6-5aec-4388-ae9e-182430cbc013" providerId="ADAL" clId="{A7091BBE-55C9-4BB8-B57A-D5549DCC2961}" dt="2024-02-21T03:59:08.147" v="438" actId="403"/>
        <pc:sldMkLst>
          <pc:docMk/>
          <pc:sldMk cId="3659305049" sldId="2147308820"/>
        </pc:sldMkLst>
        <pc:spChg chg="mod">
          <ac:chgData name="Nader, Roy" userId="dce2fed6-5aec-4388-ae9e-182430cbc013" providerId="ADAL" clId="{A7091BBE-55C9-4BB8-B57A-D5549DCC2961}" dt="2024-02-21T03:59:04.118" v="436" actId="790"/>
          <ac:spMkLst>
            <pc:docMk/>
            <pc:sldMk cId="3659305049" sldId="2147308820"/>
            <ac:spMk id="2" creationId="{FE9FE3A6-9A64-F984-D9D1-0EE563D74882}"/>
          </ac:spMkLst>
        </pc:spChg>
        <pc:spChg chg="mod">
          <ac:chgData name="Nader, Roy" userId="dce2fed6-5aec-4388-ae9e-182430cbc013" providerId="ADAL" clId="{A7091BBE-55C9-4BB8-B57A-D5549DCC2961}" dt="2024-02-21T03:59:08.147" v="438" actId="403"/>
          <ac:spMkLst>
            <pc:docMk/>
            <pc:sldMk cId="3659305049" sldId="2147308820"/>
            <ac:spMk id="3" creationId="{47507C68-DE20-42AD-4BAC-D8A3E022C2FA}"/>
          </ac:spMkLst>
        </pc:spChg>
      </pc:sldChg>
      <pc:sldChg chg="addSp delSp add del setBg delDesignElem">
        <pc:chgData name="Nader, Roy" userId="dce2fed6-5aec-4388-ae9e-182430cbc013" providerId="ADAL" clId="{A7091BBE-55C9-4BB8-B57A-D5549DCC2961}" dt="2024-02-21T03:59:19.724" v="441"/>
        <pc:sldMkLst>
          <pc:docMk/>
          <pc:sldMk cId="1465530391" sldId="2147308821"/>
        </pc:sldMkLst>
        <pc:spChg chg="add del">
          <ac:chgData name="Nader, Roy" userId="dce2fed6-5aec-4388-ae9e-182430cbc013" providerId="ADAL" clId="{A7091BBE-55C9-4BB8-B57A-D5549DCC2961}" dt="2024-02-21T03:59:19.724" v="441"/>
          <ac:spMkLst>
            <pc:docMk/>
            <pc:sldMk cId="1465530391" sldId="2147308821"/>
            <ac:spMk id="36" creationId="{1B15ED52-F352-441B-82BF-E0EA34836D08}"/>
          </ac:spMkLst>
        </pc:spChg>
        <pc:spChg chg="add del">
          <ac:chgData name="Nader, Roy" userId="dce2fed6-5aec-4388-ae9e-182430cbc013" providerId="ADAL" clId="{A7091BBE-55C9-4BB8-B57A-D5549DCC2961}" dt="2024-02-21T03:59:19.724" v="441"/>
          <ac:spMkLst>
            <pc:docMk/>
            <pc:sldMk cId="1465530391" sldId="2147308821"/>
            <ac:spMk id="38" creationId="{3B2E3793-BFE6-45A2-9B7B-E18844431C99}"/>
          </ac:spMkLst>
        </pc:spChg>
        <pc:spChg chg="add del">
          <ac:chgData name="Nader, Roy" userId="dce2fed6-5aec-4388-ae9e-182430cbc013" providerId="ADAL" clId="{A7091BBE-55C9-4BB8-B57A-D5549DCC2961}" dt="2024-02-21T03:59:19.724" v="441"/>
          <ac:spMkLst>
            <pc:docMk/>
            <pc:sldMk cId="1465530391" sldId="2147308821"/>
            <ac:spMk id="40" creationId="{BC4C4868-CB8F-4AF9-9CDB-8108F2C19B67}"/>
          </ac:spMkLst>
        </pc:spChg>
        <pc:spChg chg="add del">
          <ac:chgData name="Nader, Roy" userId="dce2fed6-5aec-4388-ae9e-182430cbc013" providerId="ADAL" clId="{A7091BBE-55C9-4BB8-B57A-D5549DCC2961}" dt="2024-02-21T03:59:19.724" v="441"/>
          <ac:spMkLst>
            <pc:docMk/>
            <pc:sldMk cId="1465530391" sldId="2147308821"/>
            <ac:spMk id="42" creationId="{375E0459-6403-40CD-989D-56A4407CA12E}"/>
          </ac:spMkLst>
        </pc:spChg>
        <pc:spChg chg="add del">
          <ac:chgData name="Nader, Roy" userId="dce2fed6-5aec-4388-ae9e-182430cbc013" providerId="ADAL" clId="{A7091BBE-55C9-4BB8-B57A-D5549DCC2961}" dt="2024-02-21T03:59:19.724" v="441"/>
          <ac:spMkLst>
            <pc:docMk/>
            <pc:sldMk cId="1465530391" sldId="2147308821"/>
            <ac:spMk id="44" creationId="{53E5B1A8-3AC9-4BD1-9BBC-78CA94F2D1BA}"/>
          </ac:spMkLst>
        </pc:spChg>
      </pc:sldChg>
      <pc:sldChg chg="modSp add mod">
        <pc:chgData name="Nader, Roy" userId="dce2fed6-5aec-4388-ae9e-182430cbc013" providerId="ADAL" clId="{A7091BBE-55C9-4BB8-B57A-D5549DCC2961}" dt="2024-02-21T04:02:44.399" v="505" actId="27636"/>
        <pc:sldMkLst>
          <pc:docMk/>
          <pc:sldMk cId="4270539988" sldId="2147308821"/>
        </pc:sldMkLst>
        <pc:spChg chg="mod">
          <ac:chgData name="Nader, Roy" userId="dce2fed6-5aec-4388-ae9e-182430cbc013" providerId="ADAL" clId="{A7091BBE-55C9-4BB8-B57A-D5549DCC2961}" dt="2024-02-21T04:02:44.399" v="505" actId="27636"/>
          <ac:spMkLst>
            <pc:docMk/>
            <pc:sldMk cId="4270539988" sldId="2147308821"/>
            <ac:spMk id="3" creationId="{47507C68-DE20-42AD-4BAC-D8A3E022C2FA}"/>
          </ac:spMkLst>
        </pc:spChg>
        <pc:spChg chg="mod">
          <ac:chgData name="Nader, Roy" userId="dce2fed6-5aec-4388-ae9e-182430cbc013" providerId="ADAL" clId="{A7091BBE-55C9-4BB8-B57A-D5549DCC2961}" dt="2024-02-21T03:59:30.368" v="443"/>
          <ac:spMkLst>
            <pc:docMk/>
            <pc:sldMk cId="4270539988" sldId="2147308821"/>
            <ac:spMk id="5" creationId="{BAA57555-2449-8364-A44A-0D770AC7A559}"/>
          </ac:spMkLst>
        </pc:spChg>
      </pc:sldChg>
      <pc:sldChg chg="addSp delSp add del setBg delDesignElem">
        <pc:chgData name="Nader, Roy" userId="dce2fed6-5aec-4388-ae9e-182430cbc013" providerId="ADAL" clId="{A7091BBE-55C9-4BB8-B57A-D5549DCC2961}" dt="2024-02-21T04:04:17.883" v="523"/>
        <pc:sldMkLst>
          <pc:docMk/>
          <pc:sldMk cId="2143419761" sldId="2147308822"/>
        </pc:sldMkLst>
        <pc:spChg chg="add del">
          <ac:chgData name="Nader, Roy" userId="dce2fed6-5aec-4388-ae9e-182430cbc013" providerId="ADAL" clId="{A7091BBE-55C9-4BB8-B57A-D5549DCC2961}" dt="2024-02-21T04:04:17.883" v="523"/>
          <ac:spMkLst>
            <pc:docMk/>
            <pc:sldMk cId="2143419761" sldId="2147308822"/>
            <ac:spMk id="19" creationId="{081EA652-8C6A-4E69-BEB9-170809474553}"/>
          </ac:spMkLst>
        </pc:spChg>
        <pc:spChg chg="add del">
          <ac:chgData name="Nader, Roy" userId="dce2fed6-5aec-4388-ae9e-182430cbc013" providerId="ADAL" clId="{A7091BBE-55C9-4BB8-B57A-D5549DCC2961}" dt="2024-02-21T04:04:17.883" v="523"/>
          <ac:spMkLst>
            <pc:docMk/>
            <pc:sldMk cId="2143419761" sldId="2147308822"/>
            <ac:spMk id="21" creationId="{5298780A-33B9-4EA2-8F67-DE68AD62841B}"/>
          </ac:spMkLst>
        </pc:spChg>
        <pc:spChg chg="add del">
          <ac:chgData name="Nader, Roy" userId="dce2fed6-5aec-4388-ae9e-182430cbc013" providerId="ADAL" clId="{A7091BBE-55C9-4BB8-B57A-D5549DCC2961}" dt="2024-02-21T04:04:17.883" v="523"/>
          <ac:spMkLst>
            <pc:docMk/>
            <pc:sldMk cId="2143419761" sldId="2147308822"/>
            <ac:spMk id="23" creationId="{7F488E8B-4E1E-4402-8935-D4E6C02615C7}"/>
          </ac:spMkLst>
        </pc:spChg>
      </pc:sldChg>
      <pc:sldChg chg="addSp delSp add del ord setBg delDesignElem">
        <pc:chgData name="Nader, Roy" userId="dce2fed6-5aec-4388-ae9e-182430cbc013" providerId="ADAL" clId="{A7091BBE-55C9-4BB8-B57A-D5549DCC2961}" dt="2024-02-21T04:04:14.617" v="520"/>
        <pc:sldMkLst>
          <pc:docMk/>
          <pc:sldMk cId="2798915431" sldId="2147308822"/>
        </pc:sldMkLst>
        <pc:spChg chg="add del">
          <ac:chgData name="Nader, Roy" userId="dce2fed6-5aec-4388-ae9e-182430cbc013" providerId="ADAL" clId="{A7091BBE-55C9-4BB8-B57A-D5549DCC2961}" dt="2024-02-21T04:04:14.617" v="520"/>
          <ac:spMkLst>
            <pc:docMk/>
            <pc:sldMk cId="2798915431" sldId="2147308822"/>
            <ac:spMk id="19" creationId="{081EA652-8C6A-4E69-BEB9-170809474553}"/>
          </ac:spMkLst>
        </pc:spChg>
        <pc:spChg chg="add del">
          <ac:chgData name="Nader, Roy" userId="dce2fed6-5aec-4388-ae9e-182430cbc013" providerId="ADAL" clId="{A7091BBE-55C9-4BB8-B57A-D5549DCC2961}" dt="2024-02-21T04:04:14.617" v="520"/>
          <ac:spMkLst>
            <pc:docMk/>
            <pc:sldMk cId="2798915431" sldId="2147308822"/>
            <ac:spMk id="21" creationId="{5298780A-33B9-4EA2-8F67-DE68AD62841B}"/>
          </ac:spMkLst>
        </pc:spChg>
        <pc:spChg chg="add del">
          <ac:chgData name="Nader, Roy" userId="dce2fed6-5aec-4388-ae9e-182430cbc013" providerId="ADAL" clId="{A7091BBE-55C9-4BB8-B57A-D5549DCC2961}" dt="2024-02-21T04:04:14.617" v="520"/>
          <ac:spMkLst>
            <pc:docMk/>
            <pc:sldMk cId="2798915431" sldId="2147308822"/>
            <ac:spMk id="23" creationId="{7F488E8B-4E1E-4402-8935-D4E6C02615C7}"/>
          </ac:spMkLst>
        </pc:spChg>
      </pc:sldChg>
      <pc:sldChg chg="modSp add mod ord">
        <pc:chgData name="Nader, Roy" userId="dce2fed6-5aec-4388-ae9e-182430cbc013" providerId="ADAL" clId="{A7091BBE-55C9-4BB8-B57A-D5549DCC2961}" dt="2024-02-21T04:05:56.765" v="549" actId="1035"/>
        <pc:sldMkLst>
          <pc:docMk/>
          <pc:sldMk cId="4197337929" sldId="2147308822"/>
        </pc:sldMkLst>
        <pc:spChg chg="mod">
          <ac:chgData name="Nader, Roy" userId="dce2fed6-5aec-4388-ae9e-182430cbc013" providerId="ADAL" clId="{A7091BBE-55C9-4BB8-B57A-D5549DCC2961}" dt="2024-02-21T04:05:56.765" v="549" actId="1035"/>
          <ac:spMkLst>
            <pc:docMk/>
            <pc:sldMk cId="4197337929" sldId="2147308822"/>
            <ac:spMk id="2" creationId="{1042E803-F9D0-186A-79A3-FCFBA474FDBF}"/>
          </ac:spMkLst>
        </pc:spChg>
        <pc:spChg chg="mod">
          <ac:chgData name="Nader, Roy" userId="dce2fed6-5aec-4388-ae9e-182430cbc013" providerId="ADAL" clId="{A7091BBE-55C9-4BB8-B57A-D5549DCC2961}" dt="2024-02-21T04:05:02.022" v="534"/>
          <ac:spMkLst>
            <pc:docMk/>
            <pc:sldMk cId="4197337929" sldId="2147308822"/>
            <ac:spMk id="7" creationId="{4FAEA288-98C6-3702-A06D-0375D425DD4E}"/>
          </ac:spMkLst>
        </pc:spChg>
      </pc:sldChg>
      <pc:sldChg chg="addSp delSp add del setBg delDesignElem">
        <pc:chgData name="Nader, Roy" userId="dce2fed6-5aec-4388-ae9e-182430cbc013" providerId="ADAL" clId="{A7091BBE-55C9-4BB8-B57A-D5549DCC2961}" dt="2024-02-21T04:07:00.189" v="556"/>
        <pc:sldMkLst>
          <pc:docMk/>
          <pc:sldMk cId="1801076827" sldId="2147308823"/>
        </pc:sldMkLst>
        <pc:spChg chg="add del">
          <ac:chgData name="Nader, Roy" userId="dce2fed6-5aec-4388-ae9e-182430cbc013" providerId="ADAL" clId="{A7091BBE-55C9-4BB8-B57A-D5549DCC2961}" dt="2024-02-21T04:07:00.189" v="556"/>
          <ac:spMkLst>
            <pc:docMk/>
            <pc:sldMk cId="1801076827" sldId="2147308823"/>
            <ac:spMk id="51" creationId="{35DB3719-6FDC-4E5D-891D-FF40B7300F64}"/>
          </ac:spMkLst>
        </pc:spChg>
        <pc:spChg chg="add del">
          <ac:chgData name="Nader, Roy" userId="dce2fed6-5aec-4388-ae9e-182430cbc013" providerId="ADAL" clId="{A7091BBE-55C9-4BB8-B57A-D5549DCC2961}" dt="2024-02-21T04:07:00.189" v="556"/>
          <ac:spMkLst>
            <pc:docMk/>
            <pc:sldMk cId="1801076827" sldId="2147308823"/>
            <ac:spMk id="53" creationId="{E0CBAC23-2E3F-4A90-BA59-F8299F6A5439}"/>
          </ac:spMkLst>
        </pc:spChg>
      </pc:sldChg>
      <pc:sldChg chg="modSp add mod">
        <pc:chgData name="Nader, Roy" userId="dce2fed6-5aec-4388-ae9e-182430cbc013" providerId="ADAL" clId="{A7091BBE-55C9-4BB8-B57A-D5549DCC2961}" dt="2024-02-21T04:08:10.551" v="572" actId="20577"/>
        <pc:sldMkLst>
          <pc:docMk/>
          <pc:sldMk cId="3789418990" sldId="2147308823"/>
        </pc:sldMkLst>
        <pc:spChg chg="mod">
          <ac:chgData name="Nader, Roy" userId="dce2fed6-5aec-4388-ae9e-182430cbc013" providerId="ADAL" clId="{A7091BBE-55C9-4BB8-B57A-D5549DCC2961}" dt="2024-02-21T04:07:26.484" v="565" actId="27636"/>
          <ac:spMkLst>
            <pc:docMk/>
            <pc:sldMk cId="3789418990" sldId="2147308823"/>
            <ac:spMk id="5" creationId="{BC734C9A-3D85-EF36-9BD3-28FF52D5FABF}"/>
          </ac:spMkLst>
        </pc:spChg>
        <pc:graphicFrameChg chg="mod">
          <ac:chgData name="Nader, Roy" userId="dce2fed6-5aec-4388-ae9e-182430cbc013" providerId="ADAL" clId="{A7091BBE-55C9-4BB8-B57A-D5549DCC2961}" dt="2024-02-21T04:08:10.551" v="572" actId="20577"/>
          <ac:graphicFrameMkLst>
            <pc:docMk/>
            <pc:sldMk cId="3789418990" sldId="2147308823"/>
            <ac:graphicFrameMk id="54" creationId="{C9C4CBA7-387F-A5D1-25BF-DD7F00A958F3}"/>
          </ac:graphicFrameMkLst>
        </pc:graphicFrameChg>
      </pc:sldChg>
      <pc:sldChg chg="addSp delSp add del setBg delDesignElem">
        <pc:chgData name="Nader, Roy" userId="dce2fed6-5aec-4388-ae9e-182430cbc013" providerId="ADAL" clId="{A7091BBE-55C9-4BB8-B57A-D5549DCC2961}" dt="2024-02-21T04:09:48.523" v="580"/>
        <pc:sldMkLst>
          <pc:docMk/>
          <pc:sldMk cId="1493328393" sldId="2147308824"/>
        </pc:sldMkLst>
        <pc:spChg chg="add del">
          <ac:chgData name="Nader, Roy" userId="dce2fed6-5aec-4388-ae9e-182430cbc013" providerId="ADAL" clId="{A7091BBE-55C9-4BB8-B57A-D5549DCC2961}" dt="2024-02-21T04:09:48.523" v="580"/>
          <ac:spMkLst>
            <pc:docMk/>
            <pc:sldMk cId="1493328393" sldId="2147308824"/>
            <ac:spMk id="19" creationId="{09588DA8-065E-4F6F-8EFD-43104AB2E0CF}"/>
          </ac:spMkLst>
        </pc:spChg>
        <pc:spChg chg="add del">
          <ac:chgData name="Nader, Roy" userId="dce2fed6-5aec-4388-ae9e-182430cbc013" providerId="ADAL" clId="{A7091BBE-55C9-4BB8-B57A-D5549DCC2961}" dt="2024-02-21T04:09:48.523" v="580"/>
          <ac:spMkLst>
            <pc:docMk/>
            <pc:sldMk cId="1493328393" sldId="2147308824"/>
            <ac:spMk id="21" creationId="{C4285719-470E-454C-AF62-8323075F1F5B}"/>
          </ac:spMkLst>
        </pc:spChg>
        <pc:spChg chg="add del">
          <ac:chgData name="Nader, Roy" userId="dce2fed6-5aec-4388-ae9e-182430cbc013" providerId="ADAL" clId="{A7091BBE-55C9-4BB8-B57A-D5549DCC2961}" dt="2024-02-21T04:09:48.523" v="580"/>
          <ac:spMkLst>
            <pc:docMk/>
            <pc:sldMk cId="1493328393" sldId="2147308824"/>
            <ac:spMk id="23" creationId="{CD9FE4EF-C4D8-49A0-B2FF-81D8DB7D8A24}"/>
          </ac:spMkLst>
        </pc:spChg>
        <pc:spChg chg="add del">
          <ac:chgData name="Nader, Roy" userId="dce2fed6-5aec-4388-ae9e-182430cbc013" providerId="ADAL" clId="{A7091BBE-55C9-4BB8-B57A-D5549DCC2961}" dt="2024-02-21T04:09:48.523" v="580"/>
          <ac:spMkLst>
            <pc:docMk/>
            <pc:sldMk cId="1493328393" sldId="2147308824"/>
            <ac:spMk id="25" creationId="{4300840D-0A0B-4512-BACA-B439D5B9C57C}"/>
          </ac:spMkLst>
        </pc:spChg>
        <pc:spChg chg="add del">
          <ac:chgData name="Nader, Roy" userId="dce2fed6-5aec-4388-ae9e-182430cbc013" providerId="ADAL" clId="{A7091BBE-55C9-4BB8-B57A-D5549DCC2961}" dt="2024-02-21T04:09:48.523" v="580"/>
          <ac:spMkLst>
            <pc:docMk/>
            <pc:sldMk cId="1493328393" sldId="2147308824"/>
            <ac:spMk id="27" creationId="{D2B78728-A580-49A7-84F9-6EF6F583ADE0}"/>
          </ac:spMkLst>
        </pc:spChg>
        <pc:spChg chg="add del">
          <ac:chgData name="Nader, Roy" userId="dce2fed6-5aec-4388-ae9e-182430cbc013" providerId="ADAL" clId="{A7091BBE-55C9-4BB8-B57A-D5549DCC2961}" dt="2024-02-21T04:09:48.523" v="580"/>
          <ac:spMkLst>
            <pc:docMk/>
            <pc:sldMk cId="1493328393" sldId="2147308824"/>
            <ac:spMk id="29" creationId="{38FAA1A1-D861-433F-88FA-1E9D6FD31D11}"/>
          </ac:spMkLst>
        </pc:spChg>
        <pc:spChg chg="add del">
          <ac:chgData name="Nader, Roy" userId="dce2fed6-5aec-4388-ae9e-182430cbc013" providerId="ADAL" clId="{A7091BBE-55C9-4BB8-B57A-D5549DCC2961}" dt="2024-02-21T04:09:48.523" v="580"/>
          <ac:spMkLst>
            <pc:docMk/>
            <pc:sldMk cId="1493328393" sldId="2147308824"/>
            <ac:spMk id="31" creationId="{8D71EDA1-87BF-4D5D-AB79-F346FD19278A}"/>
          </ac:spMkLst>
        </pc:spChg>
      </pc:sldChg>
      <pc:sldChg chg="modSp add mod">
        <pc:chgData name="Nader, Roy" userId="dce2fed6-5aec-4388-ae9e-182430cbc013" providerId="ADAL" clId="{A7091BBE-55C9-4BB8-B57A-D5549DCC2961}" dt="2024-02-21T04:15:16.123" v="668" actId="11"/>
        <pc:sldMkLst>
          <pc:docMk/>
          <pc:sldMk cId="1698490020" sldId="2147308824"/>
        </pc:sldMkLst>
        <pc:spChg chg="mod">
          <ac:chgData name="Nader, Roy" userId="dce2fed6-5aec-4388-ae9e-182430cbc013" providerId="ADAL" clId="{A7091BBE-55C9-4BB8-B57A-D5549DCC2961}" dt="2024-02-21T04:15:16.123" v="668" actId="11"/>
          <ac:spMkLst>
            <pc:docMk/>
            <pc:sldMk cId="1698490020" sldId="2147308824"/>
            <ac:spMk id="3" creationId="{B3F5D34B-7262-23B6-9CDB-C145E92BE5C2}"/>
          </ac:spMkLst>
        </pc:spChg>
      </pc:sldChg>
      <pc:sldChg chg="modSp add mod">
        <pc:chgData name="Nader, Roy" userId="dce2fed6-5aec-4388-ae9e-182430cbc013" providerId="ADAL" clId="{A7091BBE-55C9-4BB8-B57A-D5549DCC2961}" dt="2024-02-21T04:18:20.641" v="736" actId="20577"/>
        <pc:sldMkLst>
          <pc:docMk/>
          <pc:sldMk cId="1941945946" sldId="2147308825"/>
        </pc:sldMkLst>
        <pc:spChg chg="mod">
          <ac:chgData name="Nader, Roy" userId="dce2fed6-5aec-4388-ae9e-182430cbc013" providerId="ADAL" clId="{A7091BBE-55C9-4BB8-B57A-D5549DCC2961}" dt="2024-02-21T04:18:20.641" v="736" actId="20577"/>
          <ac:spMkLst>
            <pc:docMk/>
            <pc:sldMk cId="1941945946" sldId="2147308825"/>
            <ac:spMk id="3" creationId="{B3F5D34B-7262-23B6-9CDB-C145E92BE5C2}"/>
          </ac:spMkLst>
        </pc:spChg>
      </pc:sldChg>
      <pc:sldChg chg="addSp delSp add del setBg delDesignElem">
        <pc:chgData name="Nader, Roy" userId="dce2fed6-5aec-4388-ae9e-182430cbc013" providerId="ADAL" clId="{A7091BBE-55C9-4BB8-B57A-D5549DCC2961}" dt="2024-02-21T04:15:19.686" v="671"/>
        <pc:sldMkLst>
          <pc:docMk/>
          <pc:sldMk cId="3547920274" sldId="2147308825"/>
        </pc:sldMkLst>
        <pc:spChg chg="add del">
          <ac:chgData name="Nader, Roy" userId="dce2fed6-5aec-4388-ae9e-182430cbc013" providerId="ADAL" clId="{A7091BBE-55C9-4BB8-B57A-D5549DCC2961}" dt="2024-02-21T04:15:19.686" v="671"/>
          <ac:spMkLst>
            <pc:docMk/>
            <pc:sldMk cId="3547920274" sldId="2147308825"/>
            <ac:spMk id="19" creationId="{09588DA8-065E-4F6F-8EFD-43104AB2E0CF}"/>
          </ac:spMkLst>
        </pc:spChg>
        <pc:spChg chg="add del">
          <ac:chgData name="Nader, Roy" userId="dce2fed6-5aec-4388-ae9e-182430cbc013" providerId="ADAL" clId="{A7091BBE-55C9-4BB8-B57A-D5549DCC2961}" dt="2024-02-21T04:15:19.686" v="671"/>
          <ac:spMkLst>
            <pc:docMk/>
            <pc:sldMk cId="3547920274" sldId="2147308825"/>
            <ac:spMk id="21" creationId="{C4285719-470E-454C-AF62-8323075F1F5B}"/>
          </ac:spMkLst>
        </pc:spChg>
        <pc:spChg chg="add del">
          <ac:chgData name="Nader, Roy" userId="dce2fed6-5aec-4388-ae9e-182430cbc013" providerId="ADAL" clId="{A7091BBE-55C9-4BB8-B57A-D5549DCC2961}" dt="2024-02-21T04:15:19.686" v="671"/>
          <ac:spMkLst>
            <pc:docMk/>
            <pc:sldMk cId="3547920274" sldId="2147308825"/>
            <ac:spMk id="23" creationId="{CD9FE4EF-C4D8-49A0-B2FF-81D8DB7D8A24}"/>
          </ac:spMkLst>
        </pc:spChg>
        <pc:spChg chg="add del">
          <ac:chgData name="Nader, Roy" userId="dce2fed6-5aec-4388-ae9e-182430cbc013" providerId="ADAL" clId="{A7091BBE-55C9-4BB8-B57A-D5549DCC2961}" dt="2024-02-21T04:15:19.686" v="671"/>
          <ac:spMkLst>
            <pc:docMk/>
            <pc:sldMk cId="3547920274" sldId="2147308825"/>
            <ac:spMk id="25" creationId="{4300840D-0A0B-4512-BACA-B439D5B9C57C}"/>
          </ac:spMkLst>
        </pc:spChg>
        <pc:spChg chg="add del">
          <ac:chgData name="Nader, Roy" userId="dce2fed6-5aec-4388-ae9e-182430cbc013" providerId="ADAL" clId="{A7091BBE-55C9-4BB8-B57A-D5549DCC2961}" dt="2024-02-21T04:15:19.686" v="671"/>
          <ac:spMkLst>
            <pc:docMk/>
            <pc:sldMk cId="3547920274" sldId="2147308825"/>
            <ac:spMk id="27" creationId="{D2B78728-A580-49A7-84F9-6EF6F583ADE0}"/>
          </ac:spMkLst>
        </pc:spChg>
        <pc:spChg chg="add del">
          <ac:chgData name="Nader, Roy" userId="dce2fed6-5aec-4388-ae9e-182430cbc013" providerId="ADAL" clId="{A7091BBE-55C9-4BB8-B57A-D5549DCC2961}" dt="2024-02-21T04:15:19.686" v="671"/>
          <ac:spMkLst>
            <pc:docMk/>
            <pc:sldMk cId="3547920274" sldId="2147308825"/>
            <ac:spMk id="29" creationId="{38FAA1A1-D861-433F-88FA-1E9D6FD31D11}"/>
          </ac:spMkLst>
        </pc:spChg>
        <pc:spChg chg="add del">
          <ac:chgData name="Nader, Roy" userId="dce2fed6-5aec-4388-ae9e-182430cbc013" providerId="ADAL" clId="{A7091BBE-55C9-4BB8-B57A-D5549DCC2961}" dt="2024-02-21T04:15:19.686" v="671"/>
          <ac:spMkLst>
            <pc:docMk/>
            <pc:sldMk cId="3547920274" sldId="2147308825"/>
            <ac:spMk id="31" creationId="{8D71EDA1-87BF-4D5D-AB79-F346FD19278A}"/>
          </ac:spMkLst>
        </pc:spChg>
      </pc:sldChg>
      <pc:sldChg chg="addSp delSp modSp add del mod setBg delDesignElem">
        <pc:chgData name="Nader, Roy" userId="dce2fed6-5aec-4388-ae9e-182430cbc013" providerId="ADAL" clId="{A7091BBE-55C9-4BB8-B57A-D5549DCC2961}" dt="2024-02-21T04:24:38.612" v="806" actId="313"/>
        <pc:sldMkLst>
          <pc:docMk/>
          <pc:sldMk cId="3686771914" sldId="2147308826"/>
        </pc:sldMkLst>
        <pc:spChg chg="mod">
          <ac:chgData name="Nader, Roy" userId="dce2fed6-5aec-4388-ae9e-182430cbc013" providerId="ADAL" clId="{A7091BBE-55C9-4BB8-B57A-D5549DCC2961}" dt="2024-02-21T04:23:10.095" v="781" actId="790"/>
          <ac:spMkLst>
            <pc:docMk/>
            <pc:sldMk cId="3686771914" sldId="2147308826"/>
            <ac:spMk id="2" creationId="{8E5DA0E2-8779-6179-8932-5EB19442A3BA}"/>
          </ac:spMkLst>
        </pc:spChg>
        <pc:spChg chg="mod">
          <ac:chgData name="Nader, Roy" userId="dce2fed6-5aec-4388-ae9e-182430cbc013" providerId="ADAL" clId="{A7091BBE-55C9-4BB8-B57A-D5549DCC2961}" dt="2024-02-21T04:24:38.612" v="806" actId="313"/>
          <ac:spMkLst>
            <pc:docMk/>
            <pc:sldMk cId="3686771914" sldId="2147308826"/>
            <ac:spMk id="3" creationId="{865EA154-F164-8303-EC37-6315BB9642EB}"/>
          </ac:spMkLst>
        </pc:spChg>
        <pc:spChg chg="add del">
          <ac:chgData name="Nader, Roy" userId="dce2fed6-5aec-4388-ae9e-182430cbc013" providerId="ADAL" clId="{A7091BBE-55C9-4BB8-B57A-D5549DCC2961}" dt="2024-02-21T04:23:02.744" v="778"/>
          <ac:spMkLst>
            <pc:docMk/>
            <pc:sldMk cId="3686771914" sldId="2147308826"/>
            <ac:spMk id="8" creationId="{907EF6B7-1338-4443-8C46-6A318D952DFD}"/>
          </ac:spMkLst>
        </pc:spChg>
        <pc:spChg chg="add del">
          <ac:chgData name="Nader, Roy" userId="dce2fed6-5aec-4388-ae9e-182430cbc013" providerId="ADAL" clId="{A7091BBE-55C9-4BB8-B57A-D5549DCC2961}" dt="2024-02-21T04:23:02.744" v="778"/>
          <ac:spMkLst>
            <pc:docMk/>
            <pc:sldMk cId="3686771914" sldId="2147308826"/>
            <ac:spMk id="10" creationId="{DAAE4CDD-124C-4DCF-9584-B6033B545DD5}"/>
          </ac:spMkLst>
        </pc:spChg>
        <pc:spChg chg="add del">
          <ac:chgData name="Nader, Roy" userId="dce2fed6-5aec-4388-ae9e-182430cbc013" providerId="ADAL" clId="{A7091BBE-55C9-4BB8-B57A-D5549DCC2961}" dt="2024-02-21T04:23:02.744" v="778"/>
          <ac:spMkLst>
            <pc:docMk/>
            <pc:sldMk cId="3686771914" sldId="2147308826"/>
            <ac:spMk id="12" creationId="{081E4A58-353D-44AE-B2FC-2A74E2E400F7}"/>
          </ac:spMkLst>
        </pc:spChg>
      </pc:sldChg>
      <pc:sldChg chg="addSp delSp add del setBg delDesignElem">
        <pc:chgData name="Nader, Roy" userId="dce2fed6-5aec-4388-ae9e-182430cbc013" providerId="ADAL" clId="{A7091BBE-55C9-4BB8-B57A-D5549DCC2961}" dt="2024-02-21T04:30:06.770" v="875"/>
        <pc:sldMkLst>
          <pc:docMk/>
          <pc:sldMk cId="1050724983" sldId="2147308827"/>
        </pc:sldMkLst>
        <pc:spChg chg="add del">
          <ac:chgData name="Nader, Roy" userId="dce2fed6-5aec-4388-ae9e-182430cbc013" providerId="ADAL" clId="{A7091BBE-55C9-4BB8-B57A-D5549DCC2961}" dt="2024-02-21T04:30:06.770" v="875"/>
          <ac:spMkLst>
            <pc:docMk/>
            <pc:sldMk cId="1050724983" sldId="2147308827"/>
            <ac:spMk id="17" creationId="{327D73B4-9F5C-4A64-A179-51B9500CB8B5}"/>
          </ac:spMkLst>
        </pc:spChg>
        <pc:spChg chg="add del">
          <ac:chgData name="Nader, Roy" userId="dce2fed6-5aec-4388-ae9e-182430cbc013" providerId="ADAL" clId="{A7091BBE-55C9-4BB8-B57A-D5549DCC2961}" dt="2024-02-21T04:30:06.770" v="875"/>
          <ac:spMkLst>
            <pc:docMk/>
            <pc:sldMk cId="1050724983" sldId="2147308827"/>
            <ac:spMk id="23" creationId="{AB673405-BF85-493E-8558-0DCBEDB2BB49}"/>
          </ac:spMkLst>
        </pc:spChg>
        <pc:spChg chg="add del">
          <ac:chgData name="Nader, Roy" userId="dce2fed6-5aec-4388-ae9e-182430cbc013" providerId="ADAL" clId="{A7091BBE-55C9-4BB8-B57A-D5549DCC2961}" dt="2024-02-21T04:30:06.770" v="875"/>
          <ac:spMkLst>
            <pc:docMk/>
            <pc:sldMk cId="1050724983" sldId="2147308827"/>
            <ac:spMk id="25" creationId="{C64EAE84-A813-4501-BC71-DBD14BA0265E}"/>
          </ac:spMkLst>
        </pc:spChg>
        <pc:spChg chg="add del">
          <ac:chgData name="Nader, Roy" userId="dce2fed6-5aec-4388-ae9e-182430cbc013" providerId="ADAL" clId="{A7091BBE-55C9-4BB8-B57A-D5549DCC2961}" dt="2024-02-21T04:30:06.770" v="875"/>
          <ac:spMkLst>
            <pc:docMk/>
            <pc:sldMk cId="1050724983" sldId="2147308827"/>
            <ac:spMk id="27" creationId="{E3020543-B24B-4EC4-8FFC-8DD88EEA91A8}"/>
          </ac:spMkLst>
        </pc:spChg>
        <pc:grpChg chg="add del">
          <ac:chgData name="Nader, Roy" userId="dce2fed6-5aec-4388-ae9e-182430cbc013" providerId="ADAL" clId="{A7091BBE-55C9-4BB8-B57A-D5549DCC2961}" dt="2024-02-21T04:30:06.770" v="875"/>
          <ac:grpSpMkLst>
            <pc:docMk/>
            <pc:sldMk cId="1050724983" sldId="2147308827"/>
            <ac:grpSpMk id="19" creationId="{05BBA018-FA75-43BF-99E6-1F5245727D29}"/>
          </ac:grpSpMkLst>
        </pc:grpChg>
        <pc:cxnChg chg="add del">
          <ac:chgData name="Nader, Roy" userId="dce2fed6-5aec-4388-ae9e-182430cbc013" providerId="ADAL" clId="{A7091BBE-55C9-4BB8-B57A-D5549DCC2961}" dt="2024-02-21T04:30:06.770" v="875"/>
          <ac:cxnSpMkLst>
            <pc:docMk/>
            <pc:sldMk cId="1050724983" sldId="2147308827"/>
            <ac:cxnSpMk id="29" creationId="{C49DA8F6-BCC1-4447-B54C-57856834B94B}"/>
          </ac:cxnSpMkLst>
        </pc:cxnChg>
      </pc:sldChg>
      <pc:sldChg chg="add">
        <pc:chgData name="Nader, Roy" userId="dce2fed6-5aec-4388-ae9e-182430cbc013" providerId="ADAL" clId="{A7091BBE-55C9-4BB8-B57A-D5549DCC2961}" dt="2024-02-21T04:30:06.787" v="876"/>
        <pc:sldMkLst>
          <pc:docMk/>
          <pc:sldMk cId="2025297288" sldId="2147308827"/>
        </pc:sldMkLst>
      </pc:sldChg>
      <pc:sldChg chg="add ord">
        <pc:chgData name="Nader, Roy" userId="dce2fed6-5aec-4388-ae9e-182430cbc013" providerId="ADAL" clId="{A7091BBE-55C9-4BB8-B57A-D5549DCC2961}" dt="2024-02-21T04:40:35.469" v="885"/>
        <pc:sldMkLst>
          <pc:docMk/>
          <pc:sldMk cId="1652641173" sldId="2147308828"/>
        </pc:sldMkLst>
      </pc:sldChg>
      <pc:sldChg chg="addSp delSp add del setBg delDesignElem">
        <pc:chgData name="Nader, Roy" userId="dce2fed6-5aec-4388-ae9e-182430cbc013" providerId="ADAL" clId="{A7091BBE-55C9-4BB8-B57A-D5549DCC2961}" dt="2024-02-21T04:40:33.108" v="882"/>
        <pc:sldMkLst>
          <pc:docMk/>
          <pc:sldMk cId="2777244977" sldId="2147308828"/>
        </pc:sldMkLst>
        <pc:spChg chg="add del">
          <ac:chgData name="Nader, Roy" userId="dce2fed6-5aec-4388-ae9e-182430cbc013" providerId="ADAL" clId="{A7091BBE-55C9-4BB8-B57A-D5549DCC2961}" dt="2024-02-21T04:40:33.108" v="882"/>
          <ac:spMkLst>
            <pc:docMk/>
            <pc:sldMk cId="2777244977" sldId="2147308828"/>
            <ac:spMk id="10" creationId="{AB8C311F-7253-4AED-9701-7FC0708C41C7}"/>
          </ac:spMkLst>
        </pc:spChg>
        <pc:spChg chg="add del">
          <ac:chgData name="Nader, Roy" userId="dce2fed6-5aec-4388-ae9e-182430cbc013" providerId="ADAL" clId="{A7091BBE-55C9-4BB8-B57A-D5549DCC2961}" dt="2024-02-21T04:40:33.108" v="882"/>
          <ac:spMkLst>
            <pc:docMk/>
            <pc:sldMk cId="2777244977" sldId="2147308828"/>
            <ac:spMk id="12" creationId="{E2384209-CB15-4CDF-9D31-C44FD9A3F20D}"/>
          </ac:spMkLst>
        </pc:spChg>
        <pc:spChg chg="add del">
          <ac:chgData name="Nader, Roy" userId="dce2fed6-5aec-4388-ae9e-182430cbc013" providerId="ADAL" clId="{A7091BBE-55C9-4BB8-B57A-D5549DCC2961}" dt="2024-02-21T04:40:33.108" v="882"/>
          <ac:spMkLst>
            <pc:docMk/>
            <pc:sldMk cId="2777244977" sldId="2147308828"/>
            <ac:spMk id="14" creationId="{2633B3B5-CC90-43F0-8714-D31D1F3F0209}"/>
          </ac:spMkLst>
        </pc:spChg>
        <pc:spChg chg="add del">
          <ac:chgData name="Nader, Roy" userId="dce2fed6-5aec-4388-ae9e-182430cbc013" providerId="ADAL" clId="{A7091BBE-55C9-4BB8-B57A-D5549DCC2961}" dt="2024-02-21T04:40:33.108" v="882"/>
          <ac:spMkLst>
            <pc:docMk/>
            <pc:sldMk cId="2777244977" sldId="2147308828"/>
            <ac:spMk id="16" creationId="{A8D57A06-A426-446D-B02C-A2DC6B62E45E}"/>
          </ac:spMkLst>
        </pc:spChg>
      </pc:sldChg>
      <pc:sldMasterChg chg="del delSldLayout">
        <pc:chgData name="Nader, Roy" userId="dce2fed6-5aec-4388-ae9e-182430cbc013" providerId="ADAL" clId="{A7091BBE-55C9-4BB8-B57A-D5549DCC2961}" dt="2024-02-21T01:50:57.157" v="169" actId="2696"/>
        <pc:sldMasterMkLst>
          <pc:docMk/>
          <pc:sldMasterMk cId="3644777613" sldId="2147483660"/>
        </pc:sldMasterMkLst>
        <pc:sldLayoutChg chg="del">
          <pc:chgData name="Nader, Roy" userId="dce2fed6-5aec-4388-ae9e-182430cbc013" providerId="ADAL" clId="{A7091BBE-55C9-4BB8-B57A-D5549DCC2961}" dt="2024-02-21T01:50:57.157" v="169" actId="2696"/>
          <pc:sldLayoutMkLst>
            <pc:docMk/>
            <pc:sldMasterMk cId="3644777613" sldId="2147483660"/>
            <pc:sldLayoutMk cId="3341186512" sldId="2147483661"/>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1758682078" sldId="2147483662"/>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1038116291" sldId="2147483663"/>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736073492" sldId="2147483664"/>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3435861146" sldId="2147483665"/>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3102829455" sldId="2147483666"/>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1348988982" sldId="2147483667"/>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2230422704" sldId="2147483668"/>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2754653610" sldId="2147483669"/>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375810709" sldId="2147483670"/>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2058295160" sldId="2147483671"/>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1030332896" sldId="2147483672"/>
          </pc:sldLayoutMkLst>
        </pc:sldLayoutChg>
        <pc:sldLayoutChg chg="del">
          <pc:chgData name="Nader, Roy" userId="dce2fed6-5aec-4388-ae9e-182430cbc013" providerId="ADAL" clId="{A7091BBE-55C9-4BB8-B57A-D5549DCC2961}" dt="2024-02-21T01:50:57.157" v="169" actId="2696"/>
          <pc:sldLayoutMkLst>
            <pc:docMk/>
            <pc:sldMasterMk cId="3644777613" sldId="2147483660"/>
            <pc:sldLayoutMk cId="2892949820" sldId="2147483673"/>
          </pc:sldLayoutMkLst>
        </pc:sldLayoutChg>
      </pc:sldMasterChg>
    </pc:docChg>
  </pc:docChgLst>
  <pc:docChgLst>
    <pc:chgData name="Sallenave, Michel (Contractor)" userId="d050f2d1-d38c-47a0-99e5-f2e0000c0b3f" providerId="ADAL" clId="{28E13D29-134E-47BA-A3A4-9BEDA1C3DF6E}"/>
    <pc:docChg chg="undo redo custSel modSld">
      <pc:chgData name="Sallenave, Michel (Contractor)" userId="d050f2d1-d38c-47a0-99e5-f2e0000c0b3f" providerId="ADAL" clId="{28E13D29-134E-47BA-A3A4-9BEDA1C3DF6E}" dt="2024-02-20T23:16:26.385" v="342" actId="962"/>
      <pc:docMkLst>
        <pc:docMk/>
      </pc:docMkLst>
      <pc:sldChg chg="modSp mod">
        <pc:chgData name="Sallenave, Michel (Contractor)" userId="d050f2d1-d38c-47a0-99e5-f2e0000c0b3f" providerId="ADAL" clId="{28E13D29-134E-47BA-A3A4-9BEDA1C3DF6E}" dt="2024-02-20T22:08:17.834" v="0" actId="27636"/>
        <pc:sldMkLst>
          <pc:docMk/>
          <pc:sldMk cId="3324787656" sldId="256"/>
        </pc:sldMkLst>
        <pc:spChg chg="mod">
          <ac:chgData name="Sallenave, Michel (Contractor)" userId="d050f2d1-d38c-47a0-99e5-f2e0000c0b3f" providerId="ADAL" clId="{28E13D29-134E-47BA-A3A4-9BEDA1C3DF6E}" dt="2024-02-20T22:08:17.834" v="0" actId="27636"/>
          <ac:spMkLst>
            <pc:docMk/>
            <pc:sldMk cId="3324787656" sldId="256"/>
            <ac:spMk id="2" creationId="{EFBEA301-B5F1-DB33-8922-1DAD0C066AA6}"/>
          </ac:spMkLst>
        </pc:spChg>
      </pc:sldChg>
      <pc:sldChg chg="modSp mod">
        <pc:chgData name="Sallenave, Michel (Contractor)" userId="d050f2d1-d38c-47a0-99e5-f2e0000c0b3f" providerId="ADAL" clId="{28E13D29-134E-47BA-A3A4-9BEDA1C3DF6E}" dt="2024-02-20T22:12:40.125" v="13" actId="14100"/>
        <pc:sldMkLst>
          <pc:docMk/>
          <pc:sldMk cId="3276181747" sldId="257"/>
        </pc:sldMkLst>
        <pc:graphicFrameChg chg="mod modGraphic">
          <ac:chgData name="Sallenave, Michel (Contractor)" userId="d050f2d1-d38c-47a0-99e5-f2e0000c0b3f" providerId="ADAL" clId="{28E13D29-134E-47BA-A3A4-9BEDA1C3DF6E}" dt="2024-02-20T22:12:40.125" v="13" actId="14100"/>
          <ac:graphicFrameMkLst>
            <pc:docMk/>
            <pc:sldMk cId="3276181747" sldId="257"/>
            <ac:graphicFrameMk id="14" creationId="{7B28CFF4-45EC-9753-90B3-90E2669B131B}"/>
          </ac:graphicFrameMkLst>
        </pc:graphicFrameChg>
      </pc:sldChg>
      <pc:sldChg chg="modSp mod">
        <pc:chgData name="Sallenave, Michel (Contractor)" userId="d050f2d1-d38c-47a0-99e5-f2e0000c0b3f" providerId="ADAL" clId="{28E13D29-134E-47BA-A3A4-9BEDA1C3DF6E}" dt="2024-02-20T22:14:31.969" v="46"/>
        <pc:sldMkLst>
          <pc:docMk/>
          <pc:sldMk cId="3639931820" sldId="260"/>
        </pc:sldMkLst>
        <pc:spChg chg="mod">
          <ac:chgData name="Sallenave, Michel (Contractor)" userId="d050f2d1-d38c-47a0-99e5-f2e0000c0b3f" providerId="ADAL" clId="{28E13D29-134E-47BA-A3A4-9BEDA1C3DF6E}" dt="2024-02-20T22:13:04.952" v="15" actId="404"/>
          <ac:spMkLst>
            <pc:docMk/>
            <pc:sldMk cId="3639931820" sldId="260"/>
            <ac:spMk id="2" creationId="{40B386A9-7588-F338-A7AE-3D21BACC4163}"/>
          </ac:spMkLst>
        </pc:spChg>
        <pc:graphicFrameChg chg="mod">
          <ac:chgData name="Sallenave, Michel (Contractor)" userId="d050f2d1-d38c-47a0-99e5-f2e0000c0b3f" providerId="ADAL" clId="{28E13D29-134E-47BA-A3A4-9BEDA1C3DF6E}" dt="2024-02-20T22:14:31.969" v="46"/>
          <ac:graphicFrameMkLst>
            <pc:docMk/>
            <pc:sldMk cId="3639931820" sldId="260"/>
            <ac:graphicFrameMk id="31" creationId="{D8C4C5C0-E42F-A403-905A-C6BAFBDF4F69}"/>
          </ac:graphicFrameMkLst>
        </pc:graphicFrameChg>
      </pc:sldChg>
      <pc:sldChg chg="modSp mod">
        <pc:chgData name="Sallenave, Michel (Contractor)" userId="d050f2d1-d38c-47a0-99e5-f2e0000c0b3f" providerId="ADAL" clId="{28E13D29-134E-47BA-A3A4-9BEDA1C3DF6E}" dt="2024-02-20T23:16:26.385" v="342" actId="962"/>
        <pc:sldMkLst>
          <pc:docMk/>
          <pc:sldMk cId="2004307508" sldId="261"/>
        </pc:sldMkLst>
        <pc:spChg chg="mod">
          <ac:chgData name="Sallenave, Michel (Contractor)" userId="d050f2d1-d38c-47a0-99e5-f2e0000c0b3f" providerId="ADAL" clId="{28E13D29-134E-47BA-A3A4-9BEDA1C3DF6E}" dt="2024-02-20T22:15:05.685" v="57" actId="20577"/>
          <ac:spMkLst>
            <pc:docMk/>
            <pc:sldMk cId="2004307508" sldId="261"/>
            <ac:spMk id="3" creationId="{47507C68-DE20-42AD-4BAC-D8A3E022C2FA}"/>
          </ac:spMkLst>
        </pc:spChg>
        <pc:picChg chg="mod">
          <ac:chgData name="Sallenave, Michel (Contractor)" userId="d050f2d1-d38c-47a0-99e5-f2e0000c0b3f" providerId="ADAL" clId="{28E13D29-134E-47BA-A3A4-9BEDA1C3DF6E}" dt="2024-02-20T23:16:26.385" v="342" actId="962"/>
          <ac:picMkLst>
            <pc:docMk/>
            <pc:sldMk cId="2004307508" sldId="261"/>
            <ac:picMk id="4" creationId="{2C18E9BC-0FBC-EF9E-2039-6195A65935A5}"/>
          </ac:picMkLst>
        </pc:picChg>
      </pc:sldChg>
      <pc:sldChg chg="modSp mod">
        <pc:chgData name="Sallenave, Michel (Contractor)" userId="d050f2d1-d38c-47a0-99e5-f2e0000c0b3f" providerId="ADAL" clId="{28E13D29-134E-47BA-A3A4-9BEDA1C3DF6E}" dt="2024-02-20T22:25:25.465" v="62" actId="27636"/>
        <pc:sldMkLst>
          <pc:docMk/>
          <pc:sldMk cId="2747371586" sldId="262"/>
        </pc:sldMkLst>
        <pc:spChg chg="mod">
          <ac:chgData name="Sallenave, Michel (Contractor)" userId="d050f2d1-d38c-47a0-99e5-f2e0000c0b3f" providerId="ADAL" clId="{28E13D29-134E-47BA-A3A4-9BEDA1C3DF6E}" dt="2024-02-20T22:25:25.465" v="62" actId="27636"/>
          <ac:spMkLst>
            <pc:docMk/>
            <pc:sldMk cId="2747371586" sldId="262"/>
            <ac:spMk id="3" creationId="{47507C68-DE20-42AD-4BAC-D8A3E022C2FA}"/>
          </ac:spMkLst>
        </pc:spChg>
      </pc:sldChg>
      <pc:sldChg chg="modSp mod modCm">
        <pc:chgData name="Sallenave, Michel (Contractor)" userId="d050f2d1-d38c-47a0-99e5-f2e0000c0b3f" providerId="ADAL" clId="{28E13D29-134E-47BA-A3A4-9BEDA1C3DF6E}" dt="2024-02-20T23:16:16.540" v="322" actId="962"/>
        <pc:sldMkLst>
          <pc:docMk/>
          <pc:sldMk cId="4019777015" sldId="263"/>
        </pc:sldMkLst>
        <pc:spChg chg="mod">
          <ac:chgData name="Sallenave, Michel (Contractor)" userId="d050f2d1-d38c-47a0-99e5-f2e0000c0b3f" providerId="ADAL" clId="{28E13D29-134E-47BA-A3A4-9BEDA1C3DF6E}" dt="2024-02-20T23:02:17.092" v="213" actId="14100"/>
          <ac:spMkLst>
            <pc:docMk/>
            <pc:sldMk cId="4019777015" sldId="263"/>
            <ac:spMk id="2" creationId="{D78C620C-5284-E97B-2A43-085F22843749}"/>
          </ac:spMkLst>
        </pc:spChg>
        <pc:picChg chg="mod">
          <ac:chgData name="Sallenave, Michel (Contractor)" userId="d050f2d1-d38c-47a0-99e5-f2e0000c0b3f" providerId="ADAL" clId="{28E13D29-134E-47BA-A3A4-9BEDA1C3DF6E}" dt="2024-02-20T23:16:16.540" v="322" actId="962"/>
          <ac:picMkLst>
            <pc:docMk/>
            <pc:sldMk cId="4019777015" sldId="263"/>
            <ac:picMk id="5" creationId="{97F88CA2-560E-1E67-290F-FAAC4D177F5D}"/>
          </ac:picMkLst>
        </pc:picChg>
        <pc:extLst>
          <p:ext xmlns:p="http://schemas.openxmlformats.org/presentationml/2006/main" uri="{D6D511B9-2390-475A-947B-AFAB55BFBCF1}">
            <pc226:cmChg xmlns:pc226="http://schemas.microsoft.com/office/powerpoint/2022/06/main/command" chg="mod">
              <pc226:chgData name="Sallenave, Michel (Contractor)" userId="d050f2d1-d38c-47a0-99e5-f2e0000c0b3f" providerId="ADAL" clId="{28E13D29-134E-47BA-A3A4-9BEDA1C3DF6E}" dt="2024-02-20T23:02:10.780" v="211"/>
              <pc2:cmMkLst xmlns:pc2="http://schemas.microsoft.com/office/powerpoint/2019/9/main/command">
                <pc:docMk/>
                <pc:sldMk cId="4019777015" sldId="263"/>
                <pc2:cmMk id="{56974260-CD8C-4457-BCFE-47F10901C67F}"/>
              </pc2:cmMkLst>
            </pc226:cmChg>
          </p:ext>
        </pc:extLst>
      </pc:sldChg>
      <pc:sldChg chg="modSp mod">
        <pc:chgData name="Sallenave, Michel (Contractor)" userId="d050f2d1-d38c-47a0-99e5-f2e0000c0b3f" providerId="ADAL" clId="{28E13D29-134E-47BA-A3A4-9BEDA1C3DF6E}" dt="2024-02-20T22:30:53.516" v="123" actId="313"/>
        <pc:sldMkLst>
          <pc:docMk/>
          <pc:sldMk cId="1644827254" sldId="264"/>
        </pc:sldMkLst>
        <pc:spChg chg="mod">
          <ac:chgData name="Sallenave, Michel (Contractor)" userId="d050f2d1-d38c-47a0-99e5-f2e0000c0b3f" providerId="ADAL" clId="{28E13D29-134E-47BA-A3A4-9BEDA1C3DF6E}" dt="2024-02-20T22:26:45.220" v="68" actId="14100"/>
          <ac:spMkLst>
            <pc:docMk/>
            <pc:sldMk cId="1644827254" sldId="264"/>
            <ac:spMk id="2" creationId="{1042E803-F9D0-186A-79A3-FCFBA474FDBF}"/>
          </ac:spMkLst>
        </pc:spChg>
        <pc:spChg chg="mod">
          <ac:chgData name="Sallenave, Michel (Contractor)" userId="d050f2d1-d38c-47a0-99e5-f2e0000c0b3f" providerId="ADAL" clId="{28E13D29-134E-47BA-A3A4-9BEDA1C3DF6E}" dt="2024-02-20T22:30:53.516" v="123" actId="313"/>
          <ac:spMkLst>
            <pc:docMk/>
            <pc:sldMk cId="1644827254" sldId="264"/>
            <ac:spMk id="3" creationId="{1625BB9E-D0E8-0F26-EBB2-1325CDC07658}"/>
          </ac:spMkLst>
        </pc:spChg>
      </pc:sldChg>
      <pc:sldChg chg="modSp mod">
        <pc:chgData name="Sallenave, Michel (Contractor)" userId="d050f2d1-d38c-47a0-99e5-f2e0000c0b3f" providerId="ADAL" clId="{28E13D29-134E-47BA-A3A4-9BEDA1C3DF6E}" dt="2024-02-20T22:32:17.462" v="148" actId="20577"/>
        <pc:sldMkLst>
          <pc:docMk/>
          <pc:sldMk cId="1727259005" sldId="265"/>
        </pc:sldMkLst>
        <pc:spChg chg="mod">
          <ac:chgData name="Sallenave, Michel (Contractor)" userId="d050f2d1-d38c-47a0-99e5-f2e0000c0b3f" providerId="ADAL" clId="{28E13D29-134E-47BA-A3A4-9BEDA1C3DF6E}" dt="2024-02-20T22:30:34.363" v="111" actId="313"/>
          <ac:spMkLst>
            <pc:docMk/>
            <pc:sldMk cId="1727259005" sldId="265"/>
            <ac:spMk id="2" creationId="{018DDFFA-E8FB-D171-E1D2-BAD48F81BE13}"/>
          </ac:spMkLst>
        </pc:spChg>
        <pc:spChg chg="mod">
          <ac:chgData name="Sallenave, Michel (Contractor)" userId="d050f2d1-d38c-47a0-99e5-f2e0000c0b3f" providerId="ADAL" clId="{28E13D29-134E-47BA-A3A4-9BEDA1C3DF6E}" dt="2024-02-20T22:32:17.462" v="148" actId="20577"/>
          <ac:spMkLst>
            <pc:docMk/>
            <pc:sldMk cId="1727259005" sldId="265"/>
            <ac:spMk id="7" creationId="{B3F5D34B-7262-23B6-9CDB-C145E92BE5C2}"/>
          </ac:spMkLst>
        </pc:spChg>
      </pc:sldChg>
      <pc:sldChg chg="modSp mod">
        <pc:chgData name="Sallenave, Michel (Contractor)" userId="d050f2d1-d38c-47a0-99e5-f2e0000c0b3f" providerId="ADAL" clId="{28E13D29-134E-47BA-A3A4-9BEDA1C3DF6E}" dt="2024-02-20T22:33:06.942" v="152" actId="27636"/>
        <pc:sldMkLst>
          <pc:docMk/>
          <pc:sldMk cId="4040247188" sldId="266"/>
        </pc:sldMkLst>
        <pc:spChg chg="mod">
          <ac:chgData name="Sallenave, Michel (Contractor)" userId="d050f2d1-d38c-47a0-99e5-f2e0000c0b3f" providerId="ADAL" clId="{28E13D29-134E-47BA-A3A4-9BEDA1C3DF6E}" dt="2024-02-20T22:32:32.007" v="149"/>
          <ac:spMkLst>
            <pc:docMk/>
            <pc:sldMk cId="4040247188" sldId="266"/>
            <ac:spMk id="2" creationId="{018DDFFA-E8FB-D171-E1D2-BAD48F81BE13}"/>
          </ac:spMkLst>
        </pc:spChg>
        <pc:spChg chg="mod">
          <ac:chgData name="Sallenave, Michel (Contractor)" userId="d050f2d1-d38c-47a0-99e5-f2e0000c0b3f" providerId="ADAL" clId="{28E13D29-134E-47BA-A3A4-9BEDA1C3DF6E}" dt="2024-02-20T22:33:06.942" v="152" actId="27636"/>
          <ac:spMkLst>
            <pc:docMk/>
            <pc:sldMk cId="4040247188" sldId="266"/>
            <ac:spMk id="3" creationId="{B3F5D34B-7262-23B6-9CDB-C145E92BE5C2}"/>
          </ac:spMkLst>
        </pc:spChg>
      </pc:sldChg>
      <pc:sldChg chg="modSp mod">
        <pc:chgData name="Sallenave, Michel (Contractor)" userId="d050f2d1-d38c-47a0-99e5-f2e0000c0b3f" providerId="ADAL" clId="{28E13D29-134E-47BA-A3A4-9BEDA1C3DF6E}" dt="2024-02-20T22:39:22.819" v="161" actId="207"/>
        <pc:sldMkLst>
          <pc:docMk/>
          <pc:sldMk cId="1932355314" sldId="267"/>
        </pc:sldMkLst>
        <pc:spChg chg="mod">
          <ac:chgData name="Sallenave, Michel (Contractor)" userId="d050f2d1-d38c-47a0-99e5-f2e0000c0b3f" providerId="ADAL" clId="{28E13D29-134E-47BA-A3A4-9BEDA1C3DF6E}" dt="2024-02-20T22:37:11.994" v="153"/>
          <ac:spMkLst>
            <pc:docMk/>
            <pc:sldMk cId="1932355314" sldId="267"/>
            <ac:spMk id="7" creationId="{F48C3C6F-D3BD-89F5-FCC7-D56DCBF686FD}"/>
          </ac:spMkLst>
        </pc:spChg>
        <pc:graphicFrameChg chg="mod modGraphic">
          <ac:chgData name="Sallenave, Michel (Contractor)" userId="d050f2d1-d38c-47a0-99e5-f2e0000c0b3f" providerId="ADAL" clId="{28E13D29-134E-47BA-A3A4-9BEDA1C3DF6E}" dt="2024-02-20T22:39:22.819" v="161" actId="207"/>
          <ac:graphicFrameMkLst>
            <pc:docMk/>
            <pc:sldMk cId="1932355314" sldId="267"/>
            <ac:graphicFrameMk id="24" creationId="{0DC605EC-3A74-D20D-E36F-613EDAE54759}"/>
          </ac:graphicFrameMkLst>
        </pc:graphicFrameChg>
      </pc:sldChg>
      <pc:sldChg chg="modSp mod">
        <pc:chgData name="Sallenave, Michel (Contractor)" userId="d050f2d1-d38c-47a0-99e5-f2e0000c0b3f" providerId="ADAL" clId="{28E13D29-134E-47BA-A3A4-9BEDA1C3DF6E}" dt="2024-02-20T22:43:07.510" v="190" actId="27636"/>
        <pc:sldMkLst>
          <pc:docMk/>
          <pc:sldMk cId="2684453227" sldId="268"/>
        </pc:sldMkLst>
        <pc:spChg chg="mod">
          <ac:chgData name="Sallenave, Michel (Contractor)" userId="d050f2d1-d38c-47a0-99e5-f2e0000c0b3f" providerId="ADAL" clId="{28E13D29-134E-47BA-A3A4-9BEDA1C3DF6E}" dt="2024-02-20T22:39:39.832" v="162"/>
          <ac:spMkLst>
            <pc:docMk/>
            <pc:sldMk cId="2684453227" sldId="268"/>
            <ac:spMk id="2" creationId="{17D69317-4310-8B93-AC18-B9E70F2A1C1D}"/>
          </ac:spMkLst>
        </pc:spChg>
        <pc:spChg chg="mod">
          <ac:chgData name="Sallenave, Michel (Contractor)" userId="d050f2d1-d38c-47a0-99e5-f2e0000c0b3f" providerId="ADAL" clId="{28E13D29-134E-47BA-A3A4-9BEDA1C3DF6E}" dt="2024-02-20T22:43:07.510" v="190" actId="27636"/>
          <ac:spMkLst>
            <pc:docMk/>
            <pc:sldMk cId="2684453227" sldId="268"/>
            <ac:spMk id="3" creationId="{051B7719-481D-713E-01B8-30D51EF5BCCB}"/>
          </ac:spMkLst>
        </pc:spChg>
      </pc:sldChg>
      <pc:sldChg chg="modSp mod">
        <pc:chgData name="Sallenave, Michel (Contractor)" userId="d050f2d1-d38c-47a0-99e5-f2e0000c0b3f" providerId="ADAL" clId="{28E13D29-134E-47BA-A3A4-9BEDA1C3DF6E}" dt="2024-02-20T22:59:08.145" v="200" actId="14100"/>
        <pc:sldMkLst>
          <pc:docMk/>
          <pc:sldMk cId="1075328311" sldId="269"/>
        </pc:sldMkLst>
        <pc:spChg chg="mod">
          <ac:chgData name="Sallenave, Michel (Contractor)" userId="d050f2d1-d38c-47a0-99e5-f2e0000c0b3f" providerId="ADAL" clId="{28E13D29-134E-47BA-A3A4-9BEDA1C3DF6E}" dt="2024-02-20T22:57:00.543" v="192" actId="14100"/>
          <ac:spMkLst>
            <pc:docMk/>
            <pc:sldMk cId="1075328311" sldId="269"/>
            <ac:spMk id="2" creationId="{17D69317-4310-8B93-AC18-B9E70F2A1C1D}"/>
          </ac:spMkLst>
        </pc:spChg>
        <pc:spChg chg="mod">
          <ac:chgData name="Sallenave, Michel (Contractor)" userId="d050f2d1-d38c-47a0-99e5-f2e0000c0b3f" providerId="ADAL" clId="{28E13D29-134E-47BA-A3A4-9BEDA1C3DF6E}" dt="2024-02-20T22:59:08.145" v="200" actId="14100"/>
          <ac:spMkLst>
            <pc:docMk/>
            <pc:sldMk cId="1075328311" sldId="269"/>
            <ac:spMk id="6" creationId="{969B0C48-954E-E73C-76EC-B92A88DF9880}"/>
          </ac:spMkLst>
        </pc:spChg>
        <pc:graphicFrameChg chg="modGraphic">
          <ac:chgData name="Sallenave, Michel (Contractor)" userId="d050f2d1-d38c-47a0-99e5-f2e0000c0b3f" providerId="ADAL" clId="{28E13D29-134E-47BA-A3A4-9BEDA1C3DF6E}" dt="2024-02-20T22:57:24.527" v="194" actId="403"/>
          <ac:graphicFrameMkLst>
            <pc:docMk/>
            <pc:sldMk cId="1075328311" sldId="269"/>
            <ac:graphicFrameMk id="13" creationId="{474808C1-36C7-442C-B136-EE9FD8EC53FF}"/>
          </ac:graphicFrameMkLst>
        </pc:graphicFrameChg>
      </pc:sldChg>
      <pc:sldChg chg="modSp mod">
        <pc:chgData name="Sallenave, Michel (Contractor)" userId="d050f2d1-d38c-47a0-99e5-f2e0000c0b3f" providerId="ADAL" clId="{28E13D29-134E-47BA-A3A4-9BEDA1C3DF6E}" dt="2024-02-20T23:04:30.829" v="222"/>
        <pc:sldMkLst>
          <pc:docMk/>
          <pc:sldMk cId="2877782178" sldId="270"/>
        </pc:sldMkLst>
        <pc:spChg chg="mod">
          <ac:chgData name="Sallenave, Michel (Contractor)" userId="d050f2d1-d38c-47a0-99e5-f2e0000c0b3f" providerId="ADAL" clId="{28E13D29-134E-47BA-A3A4-9BEDA1C3DF6E}" dt="2024-02-20T23:02:30.520" v="214" actId="14100"/>
          <ac:spMkLst>
            <pc:docMk/>
            <pc:sldMk cId="2877782178" sldId="270"/>
            <ac:spMk id="2" creationId="{500A7916-5D3F-B915-56AA-F12095374AC8}"/>
          </ac:spMkLst>
        </pc:spChg>
        <pc:spChg chg="mod">
          <ac:chgData name="Sallenave, Michel (Contractor)" userId="d050f2d1-d38c-47a0-99e5-f2e0000c0b3f" providerId="ADAL" clId="{28E13D29-134E-47BA-A3A4-9BEDA1C3DF6E}" dt="2024-02-20T23:04:30.829" v="222"/>
          <ac:spMkLst>
            <pc:docMk/>
            <pc:sldMk cId="2877782178" sldId="270"/>
            <ac:spMk id="3" creationId="{75F7C584-669C-400A-17DF-EE5D621B56FC}"/>
          </ac:spMkLst>
        </pc:spChg>
      </pc:sldChg>
      <pc:sldChg chg="modSp mod">
        <pc:chgData name="Sallenave, Michel (Contractor)" userId="d050f2d1-d38c-47a0-99e5-f2e0000c0b3f" providerId="ADAL" clId="{28E13D29-134E-47BA-A3A4-9BEDA1C3DF6E}" dt="2024-02-20T23:09:39.226" v="264" actId="27636"/>
        <pc:sldMkLst>
          <pc:docMk/>
          <pc:sldMk cId="1913791369" sldId="271"/>
        </pc:sldMkLst>
        <pc:spChg chg="mod">
          <ac:chgData name="Sallenave, Michel (Contractor)" userId="d050f2d1-d38c-47a0-99e5-f2e0000c0b3f" providerId="ADAL" clId="{28E13D29-134E-47BA-A3A4-9BEDA1C3DF6E}" dt="2024-02-20T23:09:39.226" v="264" actId="27636"/>
          <ac:spMkLst>
            <pc:docMk/>
            <pc:sldMk cId="1913791369" sldId="271"/>
            <ac:spMk id="3" creationId="{A8468441-0565-B9C9-B5FD-0050D1D133A1}"/>
          </ac:spMkLst>
        </pc:spChg>
      </pc:sldChg>
      <pc:sldChg chg="modSp mod">
        <pc:chgData name="Sallenave, Michel (Contractor)" userId="d050f2d1-d38c-47a0-99e5-f2e0000c0b3f" providerId="ADAL" clId="{28E13D29-134E-47BA-A3A4-9BEDA1C3DF6E}" dt="2024-02-20T23:07:12.509" v="242" actId="14100"/>
        <pc:sldMkLst>
          <pc:docMk/>
          <pc:sldMk cId="1373569607" sldId="272"/>
        </pc:sldMkLst>
        <pc:spChg chg="mod">
          <ac:chgData name="Sallenave, Michel (Contractor)" userId="d050f2d1-d38c-47a0-99e5-f2e0000c0b3f" providerId="ADAL" clId="{28E13D29-134E-47BA-A3A4-9BEDA1C3DF6E}" dt="2024-02-20T23:07:12.509" v="242" actId="14100"/>
          <ac:spMkLst>
            <pc:docMk/>
            <pc:sldMk cId="1373569607" sldId="272"/>
            <ac:spMk id="2" creationId="{500A7916-5D3F-B915-56AA-F12095374AC8}"/>
          </ac:spMkLst>
        </pc:spChg>
        <pc:spChg chg="mod">
          <ac:chgData name="Sallenave, Michel (Contractor)" userId="d050f2d1-d38c-47a0-99e5-f2e0000c0b3f" providerId="ADAL" clId="{28E13D29-134E-47BA-A3A4-9BEDA1C3DF6E}" dt="2024-02-20T23:06:54.186" v="241" actId="20577"/>
          <ac:spMkLst>
            <pc:docMk/>
            <pc:sldMk cId="1373569607" sldId="272"/>
            <ac:spMk id="3" creationId="{75F7C584-669C-400A-17DF-EE5D621B56FC}"/>
          </ac:spMkLst>
        </pc:spChg>
      </pc:sldChg>
      <pc:sldChg chg="modSp mod">
        <pc:chgData name="Sallenave, Michel (Contractor)" userId="d050f2d1-d38c-47a0-99e5-f2e0000c0b3f" providerId="ADAL" clId="{28E13D29-134E-47BA-A3A4-9BEDA1C3DF6E}" dt="2024-02-20T23:08:30.366" v="254" actId="20577"/>
        <pc:sldMkLst>
          <pc:docMk/>
          <pc:sldMk cId="1982124411" sldId="274"/>
        </pc:sldMkLst>
        <pc:spChg chg="mod">
          <ac:chgData name="Sallenave, Michel (Contractor)" userId="d050f2d1-d38c-47a0-99e5-f2e0000c0b3f" providerId="ADAL" clId="{28E13D29-134E-47BA-A3A4-9BEDA1C3DF6E}" dt="2024-02-20T23:07:19.753" v="243" actId="14100"/>
          <ac:spMkLst>
            <pc:docMk/>
            <pc:sldMk cId="1982124411" sldId="274"/>
            <ac:spMk id="2" creationId="{500A7916-5D3F-B915-56AA-F12095374AC8}"/>
          </ac:spMkLst>
        </pc:spChg>
        <pc:spChg chg="mod">
          <ac:chgData name="Sallenave, Michel (Contractor)" userId="d050f2d1-d38c-47a0-99e5-f2e0000c0b3f" providerId="ADAL" clId="{28E13D29-134E-47BA-A3A4-9BEDA1C3DF6E}" dt="2024-02-20T23:08:30.366" v="254" actId="20577"/>
          <ac:spMkLst>
            <pc:docMk/>
            <pc:sldMk cId="1982124411" sldId="274"/>
            <ac:spMk id="3" creationId="{75F7C584-669C-400A-17DF-EE5D621B56FC}"/>
          </ac:spMkLst>
        </pc:spChg>
      </pc:sldChg>
      <pc:sldChg chg="addSp delSp modSp mod">
        <pc:chgData name="Sallenave, Michel (Contractor)" userId="d050f2d1-d38c-47a0-99e5-f2e0000c0b3f" providerId="ADAL" clId="{28E13D29-134E-47BA-A3A4-9BEDA1C3DF6E}" dt="2024-02-20T22:30:43.098" v="117" actId="313"/>
        <pc:sldMkLst>
          <pc:docMk/>
          <pc:sldMk cId="3332192582" sldId="275"/>
        </pc:sldMkLst>
        <pc:spChg chg="mod">
          <ac:chgData name="Sallenave, Michel (Contractor)" userId="d050f2d1-d38c-47a0-99e5-f2e0000c0b3f" providerId="ADAL" clId="{28E13D29-134E-47BA-A3A4-9BEDA1C3DF6E}" dt="2024-02-20T22:28:12.386" v="89" actId="20577"/>
          <ac:spMkLst>
            <pc:docMk/>
            <pc:sldMk cId="3332192582" sldId="275"/>
            <ac:spMk id="2" creationId="{1042E803-F9D0-186A-79A3-FCFBA474FDBF}"/>
          </ac:spMkLst>
        </pc:spChg>
        <pc:spChg chg="add del mod">
          <ac:chgData name="Sallenave, Michel (Contractor)" userId="d050f2d1-d38c-47a0-99e5-f2e0000c0b3f" providerId="ADAL" clId="{28E13D29-134E-47BA-A3A4-9BEDA1C3DF6E}" dt="2024-02-20T22:30:11.458" v="105" actId="478"/>
          <ac:spMkLst>
            <pc:docMk/>
            <pc:sldMk cId="3332192582" sldId="275"/>
            <ac:spMk id="3" creationId="{78BC71FE-1C00-4854-DF87-70B044678CA6}"/>
          </ac:spMkLst>
        </pc:spChg>
        <pc:spChg chg="mod">
          <ac:chgData name="Sallenave, Michel (Contractor)" userId="d050f2d1-d38c-47a0-99e5-f2e0000c0b3f" providerId="ADAL" clId="{28E13D29-134E-47BA-A3A4-9BEDA1C3DF6E}" dt="2024-02-20T22:30:43.098" v="117" actId="313"/>
          <ac:spMkLst>
            <pc:docMk/>
            <pc:sldMk cId="3332192582" sldId="275"/>
            <ac:spMk id="7" creationId="{4FAEA288-98C6-3702-A06D-0375D425DD4E}"/>
          </ac:spMkLst>
        </pc:spChg>
      </pc:sldChg>
      <pc:sldChg chg="modSp mod">
        <pc:chgData name="Sallenave, Michel (Contractor)" userId="d050f2d1-d38c-47a0-99e5-f2e0000c0b3f" providerId="ADAL" clId="{28E13D29-134E-47BA-A3A4-9BEDA1C3DF6E}" dt="2024-02-20T23:16:01.114" v="320" actId="962"/>
        <pc:sldMkLst>
          <pc:docMk/>
          <pc:sldMk cId="4104488190" sldId="278"/>
        </pc:sldMkLst>
        <pc:spChg chg="mod">
          <ac:chgData name="Sallenave, Michel (Contractor)" userId="d050f2d1-d38c-47a0-99e5-f2e0000c0b3f" providerId="ADAL" clId="{28E13D29-134E-47BA-A3A4-9BEDA1C3DF6E}" dt="2024-02-20T23:01:56.636" v="210" actId="14100"/>
          <ac:spMkLst>
            <pc:docMk/>
            <pc:sldMk cId="4104488190" sldId="278"/>
            <ac:spMk id="2" creationId="{D78C620C-5284-E97B-2A43-085F22843749}"/>
          </ac:spMkLst>
        </pc:spChg>
        <pc:picChg chg="mod">
          <ac:chgData name="Sallenave, Michel (Contractor)" userId="d050f2d1-d38c-47a0-99e5-f2e0000c0b3f" providerId="ADAL" clId="{28E13D29-134E-47BA-A3A4-9BEDA1C3DF6E}" dt="2024-02-20T23:16:01.114" v="320" actId="962"/>
          <ac:picMkLst>
            <pc:docMk/>
            <pc:sldMk cId="4104488190" sldId="278"/>
            <ac:picMk id="5" creationId="{79AEB5FF-CF13-7CCB-62E6-F10D56B5EEA5}"/>
          </ac:picMkLst>
        </pc:picChg>
      </pc:sldChg>
      <pc:sldChg chg="modSp mod">
        <pc:chgData name="Sallenave, Michel (Contractor)" userId="d050f2d1-d38c-47a0-99e5-f2e0000c0b3f" providerId="ADAL" clId="{28E13D29-134E-47BA-A3A4-9BEDA1C3DF6E}" dt="2024-02-20T23:14:38.294" v="295" actId="27636"/>
        <pc:sldMkLst>
          <pc:docMk/>
          <pc:sldMk cId="3683117533" sldId="281"/>
        </pc:sldMkLst>
        <pc:spChg chg="mod">
          <ac:chgData name="Sallenave, Michel (Contractor)" userId="d050f2d1-d38c-47a0-99e5-f2e0000c0b3f" providerId="ADAL" clId="{28E13D29-134E-47BA-A3A4-9BEDA1C3DF6E}" dt="2024-02-20T23:14:38.294" v="295" actId="27636"/>
          <ac:spMkLst>
            <pc:docMk/>
            <pc:sldMk cId="3683117533" sldId="281"/>
            <ac:spMk id="3" creationId="{985191B6-77F6-C5BE-0317-7E4D3190FF78}"/>
          </ac:spMkLst>
        </pc:spChg>
      </pc:sldChg>
      <pc:sldChg chg="modSp mod">
        <pc:chgData name="Sallenave, Michel (Contractor)" userId="d050f2d1-d38c-47a0-99e5-f2e0000c0b3f" providerId="ADAL" clId="{28E13D29-134E-47BA-A3A4-9BEDA1C3DF6E}" dt="2024-02-20T23:15:05.621" v="297" actId="27636"/>
        <pc:sldMkLst>
          <pc:docMk/>
          <pc:sldMk cId="3657425407" sldId="282"/>
        </pc:sldMkLst>
        <pc:spChg chg="mod">
          <ac:chgData name="Sallenave, Michel (Contractor)" userId="d050f2d1-d38c-47a0-99e5-f2e0000c0b3f" providerId="ADAL" clId="{28E13D29-134E-47BA-A3A4-9BEDA1C3DF6E}" dt="2024-02-20T23:15:05.621" v="297" actId="27636"/>
          <ac:spMkLst>
            <pc:docMk/>
            <pc:sldMk cId="3657425407" sldId="282"/>
            <ac:spMk id="2" creationId="{6A4DC427-2B70-ED1F-CEA3-B4579AC412C7}"/>
          </ac:spMkLst>
        </pc:spChg>
      </pc:sldChg>
      <pc:sldChg chg="modSp mod">
        <pc:chgData name="Sallenave, Michel (Contractor)" userId="d050f2d1-d38c-47a0-99e5-f2e0000c0b3f" providerId="ADAL" clId="{28E13D29-134E-47BA-A3A4-9BEDA1C3DF6E}" dt="2024-02-20T23:15:55.971" v="318" actId="962"/>
        <pc:sldMkLst>
          <pc:docMk/>
          <pc:sldMk cId="2517585960" sldId="287"/>
        </pc:sldMkLst>
        <pc:spChg chg="mod">
          <ac:chgData name="Sallenave, Michel (Contractor)" userId="d050f2d1-d38c-47a0-99e5-f2e0000c0b3f" providerId="ADAL" clId="{28E13D29-134E-47BA-A3A4-9BEDA1C3DF6E}" dt="2024-02-20T22:59:49.443" v="208" actId="14100"/>
          <ac:spMkLst>
            <pc:docMk/>
            <pc:sldMk cId="2517585960" sldId="287"/>
            <ac:spMk id="2" creationId="{D78C620C-5284-E97B-2A43-085F22843749}"/>
          </ac:spMkLst>
        </pc:spChg>
        <pc:picChg chg="mod">
          <ac:chgData name="Sallenave, Michel (Contractor)" userId="d050f2d1-d38c-47a0-99e5-f2e0000c0b3f" providerId="ADAL" clId="{28E13D29-134E-47BA-A3A4-9BEDA1C3DF6E}" dt="2024-02-20T23:15:55.971" v="318" actId="962"/>
          <ac:picMkLst>
            <pc:docMk/>
            <pc:sldMk cId="2517585960" sldId="287"/>
            <ac:picMk id="5" creationId="{79AEB5FF-CF13-7CCB-62E6-F10D56B5EEA5}"/>
          </ac:picMkLst>
        </pc:picChg>
      </pc:sldChg>
      <pc:sldChg chg="modSp mod">
        <pc:chgData name="Sallenave, Michel (Contractor)" userId="d050f2d1-d38c-47a0-99e5-f2e0000c0b3f" providerId="ADAL" clId="{28E13D29-134E-47BA-A3A4-9BEDA1C3DF6E}" dt="2024-02-20T23:15:45.696" v="316" actId="1076"/>
        <pc:sldMkLst>
          <pc:docMk/>
          <pc:sldMk cId="787734466" sldId="288"/>
        </pc:sldMkLst>
        <pc:spChg chg="mod">
          <ac:chgData name="Sallenave, Michel (Contractor)" userId="d050f2d1-d38c-47a0-99e5-f2e0000c0b3f" providerId="ADAL" clId="{28E13D29-134E-47BA-A3A4-9BEDA1C3DF6E}" dt="2024-02-20T23:14:52.743" v="296" actId="20577"/>
          <ac:spMkLst>
            <pc:docMk/>
            <pc:sldMk cId="787734466" sldId="288"/>
            <ac:spMk id="2" creationId="{D78C620C-5284-E97B-2A43-085F22843749}"/>
          </ac:spMkLst>
        </pc:spChg>
        <pc:picChg chg="mod">
          <ac:chgData name="Sallenave, Michel (Contractor)" userId="d050f2d1-d38c-47a0-99e5-f2e0000c0b3f" providerId="ADAL" clId="{28E13D29-134E-47BA-A3A4-9BEDA1C3DF6E}" dt="2024-02-20T23:15:45.696" v="316" actId="1076"/>
          <ac:picMkLst>
            <pc:docMk/>
            <pc:sldMk cId="787734466" sldId="288"/>
            <ac:picMk id="5" creationId="{79AEB5FF-CF13-7CCB-62E6-F10D56B5EEA5}"/>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hyperlink" Target="https://can01.safelinks.protection.outlook.com/?url=https%3A%2F%2Fwww.linkedin.com%2Fcompany%2Fnmc-cng&amp;data=05%7C01%7CJulie.Wills%40csps-efpc.gc.ca%7Ced82567be6e541ac1db508db20cf5ce8%7Cedc33e68da6e4071b181ce7ba461fbae%7C0%7C0%7C638139847207857444%7CUnknown%7CTWFpbGZsb3d8eyJWIjoiMC4wLjAwMDAiLCJQIjoiV2luMzIiLCJBTiI6Ik1haWwiLCJXVCI6Mn0%3D%7C3000%7C%7C%7C&amp;sdata=XodDLxsjE6%2FVz8RjSst2bx0U9R4jMr7nFoFwJev5RUs%3D&amp;reserved=0" TargetMode="External"/><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hyperlink" Target="mailto:nmc-cng@csps-efpc.gc.ca" TargetMode="External"/><Relationship Id="rId1" Type="http://schemas.openxmlformats.org/officeDocument/2006/relationships/hyperlink" Target="https://articles.alpha.canada.ca/national-managers-community/fr/2022/11/07/kiosks-partners/" TargetMode="Externa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hyperlink" Target="https://www.csps-efpc.gc.ca/partnerships/nmc-subscribe-fra.aspx" TargetMode="External"/><Relationship Id="rId10" Type="http://schemas.openxmlformats.org/officeDocument/2006/relationships/image" Target="../media/image75.png"/><Relationship Id="rId4" Type="http://schemas.openxmlformats.org/officeDocument/2006/relationships/hyperlink" Target="https://can01.safelinks.protection.outlook.com/?url=https%3A%2F%2Ftwitter.com%2FNMC_CNG&amp;data=05%7C01%7CJulie.Wills%40csps-efpc.gc.ca%7Ced82567be6e541ac1db508db20cf5ce8%7Cedc33e68da6e4071b181ce7ba461fbae%7C0%7C0%7C638139847207857444%7CUnknown%7CTWFpbGZsb3d8eyJWIjoiMC4wLjAwMDAiLCJQIjoiV2luMzIiLCJBTiI6Ik1haWwiLCJXVCI6Mn0%3D%7C3000%7C%7C%7C&amp;sdata=M9fH2hzWkekKewv3KkXGewONnHLHNdU7RavT1CHBgIg%3D&amp;reserved=0" TargetMode="External"/><Relationship Id="rId9" Type="http://schemas.openxmlformats.org/officeDocument/2006/relationships/image" Target="../media/image7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hyperlink" Target="https://www.csps-efpc.gc.ca/partnerships/nmc-subscribe-fra.aspx" TargetMode="External"/><Relationship Id="rId3" Type="http://schemas.openxmlformats.org/officeDocument/2006/relationships/hyperlink" Target="https://articles.alpha.canada.ca/national-managers-community/fr/2022/11/07/kiosks-partners/" TargetMode="External"/><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hyperlink" Target="mailto:nmc-cng@csps-efpc.gc.ca" TargetMode="External"/><Relationship Id="rId11" Type="http://schemas.openxmlformats.org/officeDocument/2006/relationships/image" Target="../media/image77.png"/><Relationship Id="rId5" Type="http://schemas.openxmlformats.org/officeDocument/2006/relationships/image" Target="../media/image74.svg"/><Relationship Id="rId10" Type="http://schemas.openxmlformats.org/officeDocument/2006/relationships/hyperlink" Target="https://can01.safelinks.protection.outlook.com/?url=https%3A%2F%2Ftwitter.com%2FNMC_CNG&amp;data=05%7C01%7CJulie.Wills%40csps-efpc.gc.ca%7Ced82567be6e541ac1db508db20cf5ce8%7Cedc33e68da6e4071b181ce7ba461fbae%7C0%7C0%7C638139847207857444%7CUnknown%7CTWFpbGZsb3d8eyJWIjoiMC4wLjAwMDAiLCJQIjoiV2luMzIiLCJBTiI6Ik1haWwiLCJXVCI6Mn0%3D%7C3000%7C%7C%7C&amp;sdata=M9fH2hzWkekKewv3KkXGewONnHLHNdU7RavT1CHBgIg%3D&amp;reserved=0" TargetMode="External"/><Relationship Id="rId4" Type="http://schemas.openxmlformats.org/officeDocument/2006/relationships/image" Target="../media/image73.png"/><Relationship Id="rId9" Type="http://schemas.openxmlformats.org/officeDocument/2006/relationships/hyperlink" Target="https://can01.safelinks.protection.outlook.com/?url=https%3A%2F%2Fwww.linkedin.com%2Fcompany%2Fnmc-cng&amp;data=05%7C01%7CJulie.Wills%40csps-efpc.gc.ca%7Ced82567be6e541ac1db508db20cf5ce8%7Cedc33e68da6e4071b181ce7ba461fbae%7C0%7C0%7C638139847207857444%7CUnknown%7CTWFpbGZsb3d8eyJWIjoiMC4wLjAwMDAiLCJQIjoiV2luMzIiLCJBTiI6Ik1haWwiLCJXVCI6Mn0%3D%7C3000%7C%7C%7C&amp;sdata=XodDLxsjE6%2FVz8RjSst2bx0U9R4jMr7nFoFwJev5RUs%3D&amp;reserved=0"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0FBFA2-F442-49A1-859D-C721AA6797F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D76DD5D-7C65-4F99-9D9B-71B3E3F62CC6}">
      <dgm:prSet custT="1"/>
      <dgm:spPr/>
      <dgm:t>
        <a:bodyPr/>
        <a:lstStyle/>
        <a:p>
          <a:r>
            <a:rPr lang="en-US" sz="2800">
              <a:latin typeface="Arial" panose="020B0604020202020204" pitchFamily="34" charset="0"/>
              <a:cs typeface="Arial" panose="020B0604020202020204" pitchFamily="34" charset="0"/>
            </a:rPr>
            <a:t>Introduction</a:t>
          </a:r>
        </a:p>
      </dgm:t>
    </dgm:pt>
    <dgm:pt modelId="{9772F260-C437-4A9D-B9F9-514B43D41E41}" type="parTrans" cxnId="{FD04A1D5-0841-4A28-B6C1-AB91BE21785B}">
      <dgm:prSet/>
      <dgm:spPr/>
      <dgm:t>
        <a:bodyPr/>
        <a:lstStyle/>
        <a:p>
          <a:endParaRPr lang="en-US" sz="1600"/>
        </a:p>
      </dgm:t>
    </dgm:pt>
    <dgm:pt modelId="{3412E2A0-9448-47AB-A3C8-A8984CF381EE}" type="sibTrans" cxnId="{FD04A1D5-0841-4A28-B6C1-AB91BE21785B}">
      <dgm:prSet/>
      <dgm:spPr/>
      <dgm:t>
        <a:bodyPr/>
        <a:lstStyle/>
        <a:p>
          <a:endParaRPr lang="en-US" sz="1600"/>
        </a:p>
      </dgm:t>
    </dgm:pt>
    <dgm:pt modelId="{887AA531-1CD3-4B87-ABE4-CC6BCF5BB917}">
      <dgm:prSet custT="1"/>
      <dgm:spPr/>
      <dgm:t>
        <a:bodyPr/>
        <a:lstStyle/>
        <a:p>
          <a:r>
            <a:rPr lang="en-US" sz="2800">
              <a:latin typeface="Arial" panose="020B0604020202020204" pitchFamily="34" charset="0"/>
              <a:cs typeface="Arial" panose="020B0604020202020204" pitchFamily="34" charset="0"/>
            </a:rPr>
            <a:t>Quiz </a:t>
          </a:r>
          <a:r>
            <a:rPr lang="en-US" sz="2800" err="1">
              <a:latin typeface="Arial" panose="020B0604020202020204" pitchFamily="34" charset="0"/>
              <a:cs typeface="Arial" panose="020B0604020202020204" pitchFamily="34" charset="0"/>
            </a:rPr>
            <a:t>amusant</a:t>
          </a:r>
          <a:endParaRPr lang="en-US" sz="2800">
            <a:latin typeface="Arial" panose="020B0604020202020204" pitchFamily="34" charset="0"/>
            <a:cs typeface="Arial" panose="020B0604020202020204" pitchFamily="34" charset="0"/>
          </a:endParaRPr>
        </a:p>
      </dgm:t>
    </dgm:pt>
    <dgm:pt modelId="{52E743FC-EE5F-4F0A-8F6E-AC100EBEF56E}" type="parTrans" cxnId="{8B6966CB-3C15-4702-9B41-93F7898B2742}">
      <dgm:prSet/>
      <dgm:spPr/>
      <dgm:t>
        <a:bodyPr/>
        <a:lstStyle/>
        <a:p>
          <a:endParaRPr lang="en-US" sz="1600"/>
        </a:p>
      </dgm:t>
    </dgm:pt>
    <dgm:pt modelId="{B6F38BD0-3D5B-49B5-A9A8-0D02E1493D74}" type="sibTrans" cxnId="{8B6966CB-3C15-4702-9B41-93F7898B2742}">
      <dgm:prSet/>
      <dgm:spPr/>
      <dgm:t>
        <a:bodyPr/>
        <a:lstStyle/>
        <a:p>
          <a:endParaRPr lang="en-US" sz="1600"/>
        </a:p>
      </dgm:t>
    </dgm:pt>
    <dgm:pt modelId="{8C09E96C-89AE-40B6-A11F-FACA014AF1D2}">
      <dgm:prSet custT="1"/>
      <dgm:spPr/>
      <dgm:t>
        <a:bodyPr/>
        <a:lstStyle/>
        <a:p>
          <a:r>
            <a:rPr lang="fr-FR" sz="2800">
              <a:latin typeface="Arial" panose="020B0604020202020204" pitchFamily="34" charset="0"/>
              <a:cs typeface="Arial" panose="020B0604020202020204" pitchFamily="34" charset="0"/>
            </a:rPr>
            <a:t>Impact de l’évolution de la perception</a:t>
          </a:r>
          <a:endParaRPr lang="en-US" sz="2800">
            <a:latin typeface="Arial" panose="020B0604020202020204" pitchFamily="34" charset="0"/>
            <a:cs typeface="Arial" panose="020B0604020202020204" pitchFamily="34" charset="0"/>
          </a:endParaRPr>
        </a:p>
      </dgm:t>
    </dgm:pt>
    <dgm:pt modelId="{4CFB47E8-370E-4F2E-A917-76B24E0EA4F2}" type="parTrans" cxnId="{4114651C-F33B-4693-B10A-4A6EB944791B}">
      <dgm:prSet/>
      <dgm:spPr/>
      <dgm:t>
        <a:bodyPr/>
        <a:lstStyle/>
        <a:p>
          <a:endParaRPr lang="en-US" sz="1600"/>
        </a:p>
      </dgm:t>
    </dgm:pt>
    <dgm:pt modelId="{F0B3748B-FB51-4AC5-A567-7F6F1223DBDC}" type="sibTrans" cxnId="{4114651C-F33B-4693-B10A-4A6EB944791B}">
      <dgm:prSet/>
      <dgm:spPr/>
      <dgm:t>
        <a:bodyPr/>
        <a:lstStyle/>
        <a:p>
          <a:endParaRPr lang="en-US" sz="1600"/>
        </a:p>
      </dgm:t>
    </dgm:pt>
    <dgm:pt modelId="{04578643-7EC6-4A5C-AE9E-892F06443F85}">
      <dgm:prSet custT="1"/>
      <dgm:spPr/>
      <dgm:t>
        <a:bodyPr/>
        <a:lstStyle/>
        <a:p>
          <a:r>
            <a:rPr lang="fr-FR" sz="2800">
              <a:latin typeface="Arial" panose="020B0604020202020204" pitchFamily="34" charset="0"/>
              <a:cs typeface="Arial" panose="020B0604020202020204" pitchFamily="34" charset="0"/>
            </a:rPr>
            <a:t>Bâtir et diriger une équipe</a:t>
          </a:r>
          <a:endParaRPr lang="en-US" sz="2800">
            <a:latin typeface="Arial" panose="020B0604020202020204" pitchFamily="34" charset="0"/>
            <a:cs typeface="Arial" panose="020B0604020202020204" pitchFamily="34" charset="0"/>
          </a:endParaRPr>
        </a:p>
      </dgm:t>
    </dgm:pt>
    <dgm:pt modelId="{B393AE11-8421-45A5-8335-80C40B42D76E}" type="parTrans" cxnId="{9095CEC5-1315-428D-9768-0E409C7521BB}">
      <dgm:prSet/>
      <dgm:spPr/>
      <dgm:t>
        <a:bodyPr/>
        <a:lstStyle/>
        <a:p>
          <a:endParaRPr lang="en-US" sz="1600"/>
        </a:p>
      </dgm:t>
    </dgm:pt>
    <dgm:pt modelId="{2DEC75E1-BFF5-469F-B725-40D4EA788042}" type="sibTrans" cxnId="{9095CEC5-1315-428D-9768-0E409C7521BB}">
      <dgm:prSet/>
      <dgm:spPr/>
      <dgm:t>
        <a:bodyPr/>
        <a:lstStyle/>
        <a:p>
          <a:endParaRPr lang="en-US" sz="1600"/>
        </a:p>
      </dgm:t>
    </dgm:pt>
    <dgm:pt modelId="{D3F006DC-E346-4887-A600-1E69D6B6CD4B}">
      <dgm:prSet custT="1"/>
      <dgm:spPr/>
      <dgm:t>
        <a:bodyPr/>
        <a:lstStyle/>
        <a:p>
          <a:r>
            <a:rPr lang="fr-FR" sz="2800">
              <a:latin typeface="Arial" panose="020B0604020202020204" pitchFamily="34" charset="0"/>
              <a:cs typeface="Arial" panose="020B0604020202020204" pitchFamily="34" charset="0"/>
            </a:rPr>
            <a:t>Développer une équipe flexible et adaptable</a:t>
          </a:r>
          <a:endParaRPr lang="en-US" sz="2800">
            <a:latin typeface="Arial" panose="020B0604020202020204" pitchFamily="34" charset="0"/>
            <a:cs typeface="Arial" panose="020B0604020202020204" pitchFamily="34" charset="0"/>
          </a:endParaRPr>
        </a:p>
      </dgm:t>
    </dgm:pt>
    <dgm:pt modelId="{97667E9D-65BB-4F60-95DC-F5A40B7C6310}" type="parTrans" cxnId="{6014B071-20DF-4204-814E-037CB84CEC47}">
      <dgm:prSet/>
      <dgm:spPr/>
      <dgm:t>
        <a:bodyPr/>
        <a:lstStyle/>
        <a:p>
          <a:endParaRPr lang="en-US" sz="1600"/>
        </a:p>
      </dgm:t>
    </dgm:pt>
    <dgm:pt modelId="{ADE19E1D-92B0-4EF9-A068-1399412EE086}" type="sibTrans" cxnId="{6014B071-20DF-4204-814E-037CB84CEC47}">
      <dgm:prSet/>
      <dgm:spPr/>
      <dgm:t>
        <a:bodyPr/>
        <a:lstStyle/>
        <a:p>
          <a:endParaRPr lang="en-US" sz="1600"/>
        </a:p>
      </dgm:t>
    </dgm:pt>
    <dgm:pt modelId="{9C0369D2-BFD4-4F5F-A0B3-1E80CA68AED5}">
      <dgm:prSet custT="1"/>
      <dgm:spPr/>
      <dgm:t>
        <a:bodyPr/>
        <a:lstStyle/>
        <a:p>
          <a:r>
            <a:rPr lang="en-US" sz="2800" err="1">
              <a:latin typeface="Arial" panose="020B0604020202020204" pitchFamily="34" charset="0"/>
              <a:cs typeface="Arial" panose="020B0604020202020204" pitchFamily="34" charset="0"/>
            </a:rPr>
            <a:t>Livrer</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efficacement</a:t>
          </a:r>
          <a:endParaRPr lang="en-US" sz="2800">
            <a:latin typeface="Arial" panose="020B0604020202020204" pitchFamily="34" charset="0"/>
            <a:cs typeface="Arial" panose="020B0604020202020204" pitchFamily="34" charset="0"/>
          </a:endParaRPr>
        </a:p>
      </dgm:t>
    </dgm:pt>
    <dgm:pt modelId="{2E3E2128-7CE5-409D-ACA9-6735E6D08E08}" type="parTrans" cxnId="{4A95F97A-8BD0-4DA0-904F-A159087A845E}">
      <dgm:prSet/>
      <dgm:spPr/>
      <dgm:t>
        <a:bodyPr/>
        <a:lstStyle/>
        <a:p>
          <a:endParaRPr lang="en-US" sz="1600"/>
        </a:p>
      </dgm:t>
    </dgm:pt>
    <dgm:pt modelId="{8B72B74B-CE1B-4F8F-9856-5CC9B788A9D5}" type="sibTrans" cxnId="{4A95F97A-8BD0-4DA0-904F-A159087A845E}">
      <dgm:prSet/>
      <dgm:spPr/>
      <dgm:t>
        <a:bodyPr/>
        <a:lstStyle/>
        <a:p>
          <a:endParaRPr lang="en-US" sz="1600"/>
        </a:p>
      </dgm:t>
    </dgm:pt>
    <dgm:pt modelId="{9A47D0C4-5CCC-425E-85EF-7F4799091A98}">
      <dgm:prSet custT="1"/>
      <dgm:spPr/>
      <dgm:t>
        <a:bodyPr/>
        <a:lstStyle/>
        <a:p>
          <a:r>
            <a:rPr lang="fr-FR" sz="2800">
              <a:latin typeface="Arial" panose="020B0604020202020204" pitchFamily="34" charset="0"/>
              <a:cs typeface="Arial" panose="020B0604020202020204" pitchFamily="34" charset="0"/>
            </a:rPr>
            <a:t>Se protéger des défis émergents</a:t>
          </a:r>
          <a:endParaRPr lang="en-US" sz="2800">
            <a:latin typeface="Arial" panose="020B0604020202020204" pitchFamily="34" charset="0"/>
            <a:cs typeface="Arial" panose="020B0604020202020204" pitchFamily="34" charset="0"/>
          </a:endParaRPr>
        </a:p>
      </dgm:t>
    </dgm:pt>
    <dgm:pt modelId="{11025E1E-656A-49D2-86A6-D8964C86F31F}" type="parTrans" cxnId="{F771D2C5-6277-4791-AF97-018A061207DB}">
      <dgm:prSet/>
      <dgm:spPr/>
      <dgm:t>
        <a:bodyPr/>
        <a:lstStyle/>
        <a:p>
          <a:endParaRPr lang="en-US" sz="1600"/>
        </a:p>
      </dgm:t>
    </dgm:pt>
    <dgm:pt modelId="{94C2F31F-1FF3-4432-8B36-8DCC8A9C0EEC}" type="sibTrans" cxnId="{F771D2C5-6277-4791-AF97-018A061207DB}">
      <dgm:prSet/>
      <dgm:spPr/>
      <dgm:t>
        <a:bodyPr/>
        <a:lstStyle/>
        <a:p>
          <a:endParaRPr lang="en-US" sz="1600"/>
        </a:p>
      </dgm:t>
    </dgm:pt>
    <dgm:pt modelId="{DACA2458-396D-4E27-97F1-6638B8FC0E8F}">
      <dgm:prSet custT="1"/>
      <dgm:spPr/>
      <dgm:t>
        <a:bodyPr/>
        <a:lstStyle/>
        <a:p>
          <a:r>
            <a:rPr lang="fr-FR" sz="2800">
              <a:latin typeface="Arial" panose="020B0604020202020204" pitchFamily="34" charset="0"/>
              <a:cs typeface="Arial" panose="020B0604020202020204" pitchFamily="34" charset="0"/>
            </a:rPr>
            <a:t>Préparer l’équipe pour un préavis d’un instant</a:t>
          </a:r>
          <a:endParaRPr lang="en-US" sz="2800">
            <a:latin typeface="Arial" panose="020B0604020202020204" pitchFamily="34" charset="0"/>
            <a:cs typeface="Arial" panose="020B0604020202020204" pitchFamily="34" charset="0"/>
          </a:endParaRPr>
        </a:p>
      </dgm:t>
    </dgm:pt>
    <dgm:pt modelId="{83337664-5B76-41A6-B334-F2F178F02672}" type="parTrans" cxnId="{2D55AB40-A60C-41B5-92F2-79F845A23D0C}">
      <dgm:prSet/>
      <dgm:spPr/>
      <dgm:t>
        <a:bodyPr/>
        <a:lstStyle/>
        <a:p>
          <a:endParaRPr lang="en-US" sz="1600"/>
        </a:p>
      </dgm:t>
    </dgm:pt>
    <dgm:pt modelId="{FBC1FBD1-5DDC-42C9-8685-A367422B1EC9}" type="sibTrans" cxnId="{2D55AB40-A60C-41B5-92F2-79F845A23D0C}">
      <dgm:prSet/>
      <dgm:spPr/>
      <dgm:t>
        <a:bodyPr/>
        <a:lstStyle/>
        <a:p>
          <a:endParaRPr lang="en-US" sz="1600"/>
        </a:p>
      </dgm:t>
    </dgm:pt>
    <dgm:pt modelId="{D8DDB5B2-6F0D-46FD-AD4E-0469E92EFB25}">
      <dgm:prSet custT="1"/>
      <dgm:spPr/>
      <dgm:t>
        <a:bodyPr/>
        <a:lstStyle/>
        <a:p>
          <a:r>
            <a:rPr lang="en-US" sz="2800">
              <a:latin typeface="Arial" panose="020B0604020202020204" pitchFamily="34" charset="0"/>
              <a:cs typeface="Arial" panose="020B0604020202020204" pitchFamily="34" charset="0"/>
            </a:rPr>
            <a:t>Questions</a:t>
          </a:r>
        </a:p>
      </dgm:t>
    </dgm:pt>
    <dgm:pt modelId="{15603F0A-6B69-497C-B157-61188AB35BC0}" type="parTrans" cxnId="{51E91FE9-6B18-4A22-8513-0FD3B7090FA3}">
      <dgm:prSet/>
      <dgm:spPr/>
      <dgm:t>
        <a:bodyPr/>
        <a:lstStyle/>
        <a:p>
          <a:endParaRPr lang="en-US" sz="1600"/>
        </a:p>
      </dgm:t>
    </dgm:pt>
    <dgm:pt modelId="{5302BC2D-205B-4FF4-A260-A64A6079B123}" type="sibTrans" cxnId="{51E91FE9-6B18-4A22-8513-0FD3B7090FA3}">
      <dgm:prSet/>
      <dgm:spPr/>
      <dgm:t>
        <a:bodyPr/>
        <a:lstStyle/>
        <a:p>
          <a:endParaRPr lang="en-US" sz="1600"/>
        </a:p>
      </dgm:t>
    </dgm:pt>
    <dgm:pt modelId="{D8DC3B17-9CB1-4FC7-9828-09A0C9870169}" type="pres">
      <dgm:prSet presAssocID="{880FBFA2-F442-49A1-859D-C721AA6797F1}" presName="vert0" presStyleCnt="0">
        <dgm:presLayoutVars>
          <dgm:dir/>
          <dgm:animOne val="branch"/>
          <dgm:animLvl val="lvl"/>
        </dgm:presLayoutVars>
      </dgm:prSet>
      <dgm:spPr/>
    </dgm:pt>
    <dgm:pt modelId="{4C93E9E1-6BA9-44CA-BA43-CEC651B5D76A}" type="pres">
      <dgm:prSet presAssocID="{0D76DD5D-7C65-4F99-9D9B-71B3E3F62CC6}" presName="thickLine" presStyleLbl="alignNode1" presStyleIdx="0" presStyleCnt="9"/>
      <dgm:spPr/>
    </dgm:pt>
    <dgm:pt modelId="{4E75B58D-C03D-4BAB-8950-E809F9529137}" type="pres">
      <dgm:prSet presAssocID="{0D76DD5D-7C65-4F99-9D9B-71B3E3F62CC6}" presName="horz1" presStyleCnt="0"/>
      <dgm:spPr/>
    </dgm:pt>
    <dgm:pt modelId="{947B2629-7F5F-462F-90A0-3A41B8A3F38F}" type="pres">
      <dgm:prSet presAssocID="{0D76DD5D-7C65-4F99-9D9B-71B3E3F62CC6}" presName="tx1" presStyleLbl="revTx" presStyleIdx="0" presStyleCnt="9"/>
      <dgm:spPr/>
    </dgm:pt>
    <dgm:pt modelId="{E6425EE5-B9E7-461C-8172-AFC47F9AB1D9}" type="pres">
      <dgm:prSet presAssocID="{0D76DD5D-7C65-4F99-9D9B-71B3E3F62CC6}" presName="vert1" presStyleCnt="0"/>
      <dgm:spPr/>
    </dgm:pt>
    <dgm:pt modelId="{87B2A669-FEE7-4AB1-9177-66D5652E269E}" type="pres">
      <dgm:prSet presAssocID="{887AA531-1CD3-4B87-ABE4-CC6BCF5BB917}" presName="thickLine" presStyleLbl="alignNode1" presStyleIdx="1" presStyleCnt="9"/>
      <dgm:spPr/>
    </dgm:pt>
    <dgm:pt modelId="{49E941BC-7073-4779-B1A9-6134776F670B}" type="pres">
      <dgm:prSet presAssocID="{887AA531-1CD3-4B87-ABE4-CC6BCF5BB917}" presName="horz1" presStyleCnt="0"/>
      <dgm:spPr/>
    </dgm:pt>
    <dgm:pt modelId="{C7FA4C11-077E-405F-9590-AC142F316E8E}" type="pres">
      <dgm:prSet presAssocID="{887AA531-1CD3-4B87-ABE4-CC6BCF5BB917}" presName="tx1" presStyleLbl="revTx" presStyleIdx="1" presStyleCnt="9"/>
      <dgm:spPr/>
    </dgm:pt>
    <dgm:pt modelId="{3332107F-6660-4022-BCE3-0AC510F72403}" type="pres">
      <dgm:prSet presAssocID="{887AA531-1CD3-4B87-ABE4-CC6BCF5BB917}" presName="vert1" presStyleCnt="0"/>
      <dgm:spPr/>
    </dgm:pt>
    <dgm:pt modelId="{D6C93C1F-D9A6-4DFE-B045-10386016F2EE}" type="pres">
      <dgm:prSet presAssocID="{8C09E96C-89AE-40B6-A11F-FACA014AF1D2}" presName="thickLine" presStyleLbl="alignNode1" presStyleIdx="2" presStyleCnt="9"/>
      <dgm:spPr/>
    </dgm:pt>
    <dgm:pt modelId="{7808569C-E140-48F4-A7E5-B8A5F6816226}" type="pres">
      <dgm:prSet presAssocID="{8C09E96C-89AE-40B6-A11F-FACA014AF1D2}" presName="horz1" presStyleCnt="0"/>
      <dgm:spPr/>
    </dgm:pt>
    <dgm:pt modelId="{AFBDB713-1974-40A3-BE5A-607B2E8F7142}" type="pres">
      <dgm:prSet presAssocID="{8C09E96C-89AE-40B6-A11F-FACA014AF1D2}" presName="tx1" presStyleLbl="revTx" presStyleIdx="2" presStyleCnt="9"/>
      <dgm:spPr/>
    </dgm:pt>
    <dgm:pt modelId="{77083FD0-3467-49C6-97FF-611146D5C1C0}" type="pres">
      <dgm:prSet presAssocID="{8C09E96C-89AE-40B6-A11F-FACA014AF1D2}" presName="vert1" presStyleCnt="0"/>
      <dgm:spPr/>
    </dgm:pt>
    <dgm:pt modelId="{A01A9B1A-0105-4FE9-A709-3F2D25E1CB67}" type="pres">
      <dgm:prSet presAssocID="{04578643-7EC6-4A5C-AE9E-892F06443F85}" presName="thickLine" presStyleLbl="alignNode1" presStyleIdx="3" presStyleCnt="9"/>
      <dgm:spPr/>
    </dgm:pt>
    <dgm:pt modelId="{B0970E90-EE4C-489B-8232-06FA2545AF78}" type="pres">
      <dgm:prSet presAssocID="{04578643-7EC6-4A5C-AE9E-892F06443F85}" presName="horz1" presStyleCnt="0"/>
      <dgm:spPr/>
    </dgm:pt>
    <dgm:pt modelId="{0FFAEF09-C471-4499-B9F0-DFAABC8E651E}" type="pres">
      <dgm:prSet presAssocID="{04578643-7EC6-4A5C-AE9E-892F06443F85}" presName="tx1" presStyleLbl="revTx" presStyleIdx="3" presStyleCnt="9"/>
      <dgm:spPr/>
    </dgm:pt>
    <dgm:pt modelId="{38A23186-C81C-4B6E-9D24-79C0B4085E6C}" type="pres">
      <dgm:prSet presAssocID="{04578643-7EC6-4A5C-AE9E-892F06443F85}" presName="vert1" presStyleCnt="0"/>
      <dgm:spPr/>
    </dgm:pt>
    <dgm:pt modelId="{491FAD13-BA4F-4AFC-BD55-7A789CFDB4B5}" type="pres">
      <dgm:prSet presAssocID="{D3F006DC-E346-4887-A600-1E69D6B6CD4B}" presName="thickLine" presStyleLbl="alignNode1" presStyleIdx="4" presStyleCnt="9"/>
      <dgm:spPr/>
    </dgm:pt>
    <dgm:pt modelId="{C4D9B744-56DA-4727-AE6F-DAEF820F5A1A}" type="pres">
      <dgm:prSet presAssocID="{D3F006DC-E346-4887-A600-1E69D6B6CD4B}" presName="horz1" presStyleCnt="0"/>
      <dgm:spPr/>
    </dgm:pt>
    <dgm:pt modelId="{656744FC-F94B-4CB4-84F8-44B42C7DF8EC}" type="pres">
      <dgm:prSet presAssocID="{D3F006DC-E346-4887-A600-1E69D6B6CD4B}" presName="tx1" presStyleLbl="revTx" presStyleIdx="4" presStyleCnt="9"/>
      <dgm:spPr/>
    </dgm:pt>
    <dgm:pt modelId="{E7B357E9-B0AA-465C-86A4-73A89401E28C}" type="pres">
      <dgm:prSet presAssocID="{D3F006DC-E346-4887-A600-1E69D6B6CD4B}" presName="vert1" presStyleCnt="0"/>
      <dgm:spPr/>
    </dgm:pt>
    <dgm:pt modelId="{5EAB305F-09F2-47FD-9D21-749B0AD6AFB6}" type="pres">
      <dgm:prSet presAssocID="{9C0369D2-BFD4-4F5F-A0B3-1E80CA68AED5}" presName="thickLine" presStyleLbl="alignNode1" presStyleIdx="5" presStyleCnt="9"/>
      <dgm:spPr/>
    </dgm:pt>
    <dgm:pt modelId="{3A87D56E-BDAC-43D0-930E-477DDAEF3909}" type="pres">
      <dgm:prSet presAssocID="{9C0369D2-BFD4-4F5F-A0B3-1E80CA68AED5}" presName="horz1" presStyleCnt="0"/>
      <dgm:spPr/>
    </dgm:pt>
    <dgm:pt modelId="{FB44FAAC-96A4-4AC2-B839-2B371E6123E4}" type="pres">
      <dgm:prSet presAssocID="{9C0369D2-BFD4-4F5F-A0B3-1E80CA68AED5}" presName="tx1" presStyleLbl="revTx" presStyleIdx="5" presStyleCnt="9"/>
      <dgm:spPr/>
    </dgm:pt>
    <dgm:pt modelId="{68C8BE68-88AD-4E25-8A21-A9CED0BAA50D}" type="pres">
      <dgm:prSet presAssocID="{9C0369D2-BFD4-4F5F-A0B3-1E80CA68AED5}" presName="vert1" presStyleCnt="0"/>
      <dgm:spPr/>
    </dgm:pt>
    <dgm:pt modelId="{0DF701F8-0886-4171-8A55-C93CA0F5330F}" type="pres">
      <dgm:prSet presAssocID="{9A47D0C4-5CCC-425E-85EF-7F4799091A98}" presName="thickLine" presStyleLbl="alignNode1" presStyleIdx="6" presStyleCnt="9"/>
      <dgm:spPr/>
    </dgm:pt>
    <dgm:pt modelId="{BF733761-B6C6-4E54-9DE9-33A034EAEFF7}" type="pres">
      <dgm:prSet presAssocID="{9A47D0C4-5CCC-425E-85EF-7F4799091A98}" presName="horz1" presStyleCnt="0"/>
      <dgm:spPr/>
    </dgm:pt>
    <dgm:pt modelId="{06B16CE9-C7B6-4BC9-A06A-F2C464B67BDC}" type="pres">
      <dgm:prSet presAssocID="{9A47D0C4-5CCC-425E-85EF-7F4799091A98}" presName="tx1" presStyleLbl="revTx" presStyleIdx="6" presStyleCnt="9"/>
      <dgm:spPr/>
    </dgm:pt>
    <dgm:pt modelId="{603456A9-3D97-4898-8D26-433DF8AD5253}" type="pres">
      <dgm:prSet presAssocID="{9A47D0C4-5CCC-425E-85EF-7F4799091A98}" presName="vert1" presStyleCnt="0"/>
      <dgm:spPr/>
    </dgm:pt>
    <dgm:pt modelId="{152B8359-E0F6-4B0C-B19D-F63B796CACA5}" type="pres">
      <dgm:prSet presAssocID="{DACA2458-396D-4E27-97F1-6638B8FC0E8F}" presName="thickLine" presStyleLbl="alignNode1" presStyleIdx="7" presStyleCnt="9"/>
      <dgm:spPr/>
    </dgm:pt>
    <dgm:pt modelId="{D43CF39D-E10B-4E1A-9844-FFBDAAAC279D}" type="pres">
      <dgm:prSet presAssocID="{DACA2458-396D-4E27-97F1-6638B8FC0E8F}" presName="horz1" presStyleCnt="0"/>
      <dgm:spPr/>
    </dgm:pt>
    <dgm:pt modelId="{5A16B731-7FBB-4D4A-9537-E157F0B96BCE}" type="pres">
      <dgm:prSet presAssocID="{DACA2458-396D-4E27-97F1-6638B8FC0E8F}" presName="tx1" presStyleLbl="revTx" presStyleIdx="7" presStyleCnt="9"/>
      <dgm:spPr/>
    </dgm:pt>
    <dgm:pt modelId="{1869696D-FB41-45E6-BE8A-1C7293BF5660}" type="pres">
      <dgm:prSet presAssocID="{DACA2458-396D-4E27-97F1-6638B8FC0E8F}" presName="vert1" presStyleCnt="0"/>
      <dgm:spPr/>
    </dgm:pt>
    <dgm:pt modelId="{25C574B4-2F41-4B24-BDBA-D6770E390B6F}" type="pres">
      <dgm:prSet presAssocID="{D8DDB5B2-6F0D-46FD-AD4E-0469E92EFB25}" presName="thickLine" presStyleLbl="alignNode1" presStyleIdx="8" presStyleCnt="9"/>
      <dgm:spPr/>
    </dgm:pt>
    <dgm:pt modelId="{5E2CABBA-62C7-4D26-B62A-2FB2EF0A0F20}" type="pres">
      <dgm:prSet presAssocID="{D8DDB5B2-6F0D-46FD-AD4E-0469E92EFB25}" presName="horz1" presStyleCnt="0"/>
      <dgm:spPr/>
    </dgm:pt>
    <dgm:pt modelId="{385ECBB5-0D30-40DC-AC3C-B23E6E070B9E}" type="pres">
      <dgm:prSet presAssocID="{D8DDB5B2-6F0D-46FD-AD4E-0469E92EFB25}" presName="tx1" presStyleLbl="revTx" presStyleIdx="8" presStyleCnt="9"/>
      <dgm:spPr/>
    </dgm:pt>
    <dgm:pt modelId="{CC85CA0E-C402-4759-B198-4B4952DFFC6E}" type="pres">
      <dgm:prSet presAssocID="{D8DDB5B2-6F0D-46FD-AD4E-0469E92EFB25}" presName="vert1" presStyleCnt="0"/>
      <dgm:spPr/>
    </dgm:pt>
  </dgm:ptLst>
  <dgm:cxnLst>
    <dgm:cxn modelId="{6616440F-4103-49DC-91E2-98FC32406B55}" type="presOf" srcId="{887AA531-1CD3-4B87-ABE4-CC6BCF5BB917}" destId="{C7FA4C11-077E-405F-9590-AC142F316E8E}" srcOrd="0" destOrd="0" presId="urn:microsoft.com/office/officeart/2008/layout/LinedList"/>
    <dgm:cxn modelId="{68C9FD13-9DD2-4709-BE99-33BB318B34A7}" type="presOf" srcId="{0D76DD5D-7C65-4F99-9D9B-71B3E3F62CC6}" destId="{947B2629-7F5F-462F-90A0-3A41B8A3F38F}" srcOrd="0" destOrd="0" presId="urn:microsoft.com/office/officeart/2008/layout/LinedList"/>
    <dgm:cxn modelId="{4114651C-F33B-4693-B10A-4A6EB944791B}" srcId="{880FBFA2-F442-49A1-859D-C721AA6797F1}" destId="{8C09E96C-89AE-40B6-A11F-FACA014AF1D2}" srcOrd="2" destOrd="0" parTransId="{4CFB47E8-370E-4F2E-A917-76B24E0EA4F2}" sibTransId="{F0B3748B-FB51-4AC5-A567-7F6F1223DBDC}"/>
    <dgm:cxn modelId="{1565FB25-D53D-4643-AD6D-A8528F812245}" type="presOf" srcId="{8C09E96C-89AE-40B6-A11F-FACA014AF1D2}" destId="{AFBDB713-1974-40A3-BE5A-607B2E8F7142}" srcOrd="0" destOrd="0" presId="urn:microsoft.com/office/officeart/2008/layout/LinedList"/>
    <dgm:cxn modelId="{04440638-2558-4BF5-9D1E-C0F5DCB07D77}" type="presOf" srcId="{880FBFA2-F442-49A1-859D-C721AA6797F1}" destId="{D8DC3B17-9CB1-4FC7-9828-09A0C9870169}" srcOrd="0" destOrd="0" presId="urn:microsoft.com/office/officeart/2008/layout/LinedList"/>
    <dgm:cxn modelId="{2D55AB40-A60C-41B5-92F2-79F845A23D0C}" srcId="{880FBFA2-F442-49A1-859D-C721AA6797F1}" destId="{DACA2458-396D-4E27-97F1-6638B8FC0E8F}" srcOrd="7" destOrd="0" parTransId="{83337664-5B76-41A6-B334-F2F178F02672}" sibTransId="{FBC1FBD1-5DDC-42C9-8685-A367422B1EC9}"/>
    <dgm:cxn modelId="{2FC76C6E-6DC3-4FD0-9B5F-82FD96F8360B}" type="presOf" srcId="{9C0369D2-BFD4-4F5F-A0B3-1E80CA68AED5}" destId="{FB44FAAC-96A4-4AC2-B839-2B371E6123E4}" srcOrd="0" destOrd="0" presId="urn:microsoft.com/office/officeart/2008/layout/LinedList"/>
    <dgm:cxn modelId="{6014B071-20DF-4204-814E-037CB84CEC47}" srcId="{880FBFA2-F442-49A1-859D-C721AA6797F1}" destId="{D3F006DC-E346-4887-A600-1E69D6B6CD4B}" srcOrd="4" destOrd="0" parTransId="{97667E9D-65BB-4F60-95DC-F5A40B7C6310}" sibTransId="{ADE19E1D-92B0-4EF9-A068-1399412EE086}"/>
    <dgm:cxn modelId="{4A95F97A-8BD0-4DA0-904F-A159087A845E}" srcId="{880FBFA2-F442-49A1-859D-C721AA6797F1}" destId="{9C0369D2-BFD4-4F5F-A0B3-1E80CA68AED5}" srcOrd="5" destOrd="0" parTransId="{2E3E2128-7CE5-409D-ACA9-6735E6D08E08}" sibTransId="{8B72B74B-CE1B-4F8F-9856-5CC9B788A9D5}"/>
    <dgm:cxn modelId="{3206FE9F-C681-42D6-B420-F5FCCE560084}" type="presOf" srcId="{9A47D0C4-5CCC-425E-85EF-7F4799091A98}" destId="{06B16CE9-C7B6-4BC9-A06A-F2C464B67BDC}" srcOrd="0" destOrd="0" presId="urn:microsoft.com/office/officeart/2008/layout/LinedList"/>
    <dgm:cxn modelId="{125B2EAA-E878-411F-9035-85DEEC2485BC}" type="presOf" srcId="{D3F006DC-E346-4887-A600-1E69D6B6CD4B}" destId="{656744FC-F94B-4CB4-84F8-44B42C7DF8EC}" srcOrd="0" destOrd="0" presId="urn:microsoft.com/office/officeart/2008/layout/LinedList"/>
    <dgm:cxn modelId="{20C45CAA-87BF-4524-80FA-1B9536552848}" type="presOf" srcId="{04578643-7EC6-4A5C-AE9E-892F06443F85}" destId="{0FFAEF09-C471-4499-B9F0-DFAABC8E651E}" srcOrd="0" destOrd="0" presId="urn:microsoft.com/office/officeart/2008/layout/LinedList"/>
    <dgm:cxn modelId="{B1EECBAF-F4F0-4D42-9807-CB679907FDED}" type="presOf" srcId="{DACA2458-396D-4E27-97F1-6638B8FC0E8F}" destId="{5A16B731-7FBB-4D4A-9537-E157F0B96BCE}" srcOrd="0" destOrd="0" presId="urn:microsoft.com/office/officeart/2008/layout/LinedList"/>
    <dgm:cxn modelId="{01E576C2-551A-41D3-B0CD-64A2FA75939B}" type="presOf" srcId="{D8DDB5B2-6F0D-46FD-AD4E-0469E92EFB25}" destId="{385ECBB5-0D30-40DC-AC3C-B23E6E070B9E}" srcOrd="0" destOrd="0" presId="urn:microsoft.com/office/officeart/2008/layout/LinedList"/>
    <dgm:cxn modelId="{9095CEC5-1315-428D-9768-0E409C7521BB}" srcId="{880FBFA2-F442-49A1-859D-C721AA6797F1}" destId="{04578643-7EC6-4A5C-AE9E-892F06443F85}" srcOrd="3" destOrd="0" parTransId="{B393AE11-8421-45A5-8335-80C40B42D76E}" sibTransId="{2DEC75E1-BFF5-469F-B725-40D4EA788042}"/>
    <dgm:cxn modelId="{F771D2C5-6277-4791-AF97-018A061207DB}" srcId="{880FBFA2-F442-49A1-859D-C721AA6797F1}" destId="{9A47D0C4-5CCC-425E-85EF-7F4799091A98}" srcOrd="6" destOrd="0" parTransId="{11025E1E-656A-49D2-86A6-D8964C86F31F}" sibTransId="{94C2F31F-1FF3-4432-8B36-8DCC8A9C0EEC}"/>
    <dgm:cxn modelId="{8B6966CB-3C15-4702-9B41-93F7898B2742}" srcId="{880FBFA2-F442-49A1-859D-C721AA6797F1}" destId="{887AA531-1CD3-4B87-ABE4-CC6BCF5BB917}" srcOrd="1" destOrd="0" parTransId="{52E743FC-EE5F-4F0A-8F6E-AC100EBEF56E}" sibTransId="{B6F38BD0-3D5B-49B5-A9A8-0D02E1493D74}"/>
    <dgm:cxn modelId="{FD04A1D5-0841-4A28-B6C1-AB91BE21785B}" srcId="{880FBFA2-F442-49A1-859D-C721AA6797F1}" destId="{0D76DD5D-7C65-4F99-9D9B-71B3E3F62CC6}" srcOrd="0" destOrd="0" parTransId="{9772F260-C437-4A9D-B9F9-514B43D41E41}" sibTransId="{3412E2A0-9448-47AB-A3C8-A8984CF381EE}"/>
    <dgm:cxn modelId="{51E91FE9-6B18-4A22-8513-0FD3B7090FA3}" srcId="{880FBFA2-F442-49A1-859D-C721AA6797F1}" destId="{D8DDB5B2-6F0D-46FD-AD4E-0469E92EFB25}" srcOrd="8" destOrd="0" parTransId="{15603F0A-6B69-497C-B157-61188AB35BC0}" sibTransId="{5302BC2D-205B-4FF4-A260-A64A6079B123}"/>
    <dgm:cxn modelId="{98AF396D-26FB-498A-8413-F57F8957F1C1}" type="presParOf" srcId="{D8DC3B17-9CB1-4FC7-9828-09A0C9870169}" destId="{4C93E9E1-6BA9-44CA-BA43-CEC651B5D76A}" srcOrd="0" destOrd="0" presId="urn:microsoft.com/office/officeart/2008/layout/LinedList"/>
    <dgm:cxn modelId="{064B378C-42D7-46F0-9BBB-0C2F95E530F2}" type="presParOf" srcId="{D8DC3B17-9CB1-4FC7-9828-09A0C9870169}" destId="{4E75B58D-C03D-4BAB-8950-E809F9529137}" srcOrd="1" destOrd="0" presId="urn:microsoft.com/office/officeart/2008/layout/LinedList"/>
    <dgm:cxn modelId="{522A4039-2FD5-4BEF-A786-F967EBB63DA8}" type="presParOf" srcId="{4E75B58D-C03D-4BAB-8950-E809F9529137}" destId="{947B2629-7F5F-462F-90A0-3A41B8A3F38F}" srcOrd="0" destOrd="0" presId="urn:microsoft.com/office/officeart/2008/layout/LinedList"/>
    <dgm:cxn modelId="{33FCADA6-131E-4152-A9D9-57AD5DA3EAE3}" type="presParOf" srcId="{4E75B58D-C03D-4BAB-8950-E809F9529137}" destId="{E6425EE5-B9E7-461C-8172-AFC47F9AB1D9}" srcOrd="1" destOrd="0" presId="urn:microsoft.com/office/officeart/2008/layout/LinedList"/>
    <dgm:cxn modelId="{0A3B4315-A041-4F7F-B548-F8F07A7D8DDB}" type="presParOf" srcId="{D8DC3B17-9CB1-4FC7-9828-09A0C9870169}" destId="{87B2A669-FEE7-4AB1-9177-66D5652E269E}" srcOrd="2" destOrd="0" presId="urn:microsoft.com/office/officeart/2008/layout/LinedList"/>
    <dgm:cxn modelId="{1DB4B0A0-481C-4222-980E-8747AD49E550}" type="presParOf" srcId="{D8DC3B17-9CB1-4FC7-9828-09A0C9870169}" destId="{49E941BC-7073-4779-B1A9-6134776F670B}" srcOrd="3" destOrd="0" presId="urn:microsoft.com/office/officeart/2008/layout/LinedList"/>
    <dgm:cxn modelId="{C436D78B-0A9A-4CB6-979C-C42CC5227402}" type="presParOf" srcId="{49E941BC-7073-4779-B1A9-6134776F670B}" destId="{C7FA4C11-077E-405F-9590-AC142F316E8E}" srcOrd="0" destOrd="0" presId="urn:microsoft.com/office/officeart/2008/layout/LinedList"/>
    <dgm:cxn modelId="{01494E70-943F-4FF7-A45F-55C2BF22C12D}" type="presParOf" srcId="{49E941BC-7073-4779-B1A9-6134776F670B}" destId="{3332107F-6660-4022-BCE3-0AC510F72403}" srcOrd="1" destOrd="0" presId="urn:microsoft.com/office/officeart/2008/layout/LinedList"/>
    <dgm:cxn modelId="{F5359D83-02DB-421F-9B57-CF0D1781022A}" type="presParOf" srcId="{D8DC3B17-9CB1-4FC7-9828-09A0C9870169}" destId="{D6C93C1F-D9A6-4DFE-B045-10386016F2EE}" srcOrd="4" destOrd="0" presId="urn:microsoft.com/office/officeart/2008/layout/LinedList"/>
    <dgm:cxn modelId="{2C8F57A5-5EB3-442F-BE67-75314299F0F0}" type="presParOf" srcId="{D8DC3B17-9CB1-4FC7-9828-09A0C9870169}" destId="{7808569C-E140-48F4-A7E5-B8A5F6816226}" srcOrd="5" destOrd="0" presId="urn:microsoft.com/office/officeart/2008/layout/LinedList"/>
    <dgm:cxn modelId="{F57E9E02-BCDB-4903-AD73-D84333D4F503}" type="presParOf" srcId="{7808569C-E140-48F4-A7E5-B8A5F6816226}" destId="{AFBDB713-1974-40A3-BE5A-607B2E8F7142}" srcOrd="0" destOrd="0" presId="urn:microsoft.com/office/officeart/2008/layout/LinedList"/>
    <dgm:cxn modelId="{36700BD5-6248-4936-8E4F-C253042B2E1F}" type="presParOf" srcId="{7808569C-E140-48F4-A7E5-B8A5F6816226}" destId="{77083FD0-3467-49C6-97FF-611146D5C1C0}" srcOrd="1" destOrd="0" presId="urn:microsoft.com/office/officeart/2008/layout/LinedList"/>
    <dgm:cxn modelId="{9B48BE9A-526B-4D85-B7EF-BBDAFDDBA59B}" type="presParOf" srcId="{D8DC3B17-9CB1-4FC7-9828-09A0C9870169}" destId="{A01A9B1A-0105-4FE9-A709-3F2D25E1CB67}" srcOrd="6" destOrd="0" presId="urn:microsoft.com/office/officeart/2008/layout/LinedList"/>
    <dgm:cxn modelId="{B8FEACCF-97F9-4C26-AEBF-DB17BAB30E59}" type="presParOf" srcId="{D8DC3B17-9CB1-4FC7-9828-09A0C9870169}" destId="{B0970E90-EE4C-489B-8232-06FA2545AF78}" srcOrd="7" destOrd="0" presId="urn:microsoft.com/office/officeart/2008/layout/LinedList"/>
    <dgm:cxn modelId="{D574BF69-1F64-4455-803F-28C28F342F06}" type="presParOf" srcId="{B0970E90-EE4C-489B-8232-06FA2545AF78}" destId="{0FFAEF09-C471-4499-B9F0-DFAABC8E651E}" srcOrd="0" destOrd="0" presId="urn:microsoft.com/office/officeart/2008/layout/LinedList"/>
    <dgm:cxn modelId="{5B1F0335-40BB-4E9C-86CE-3E1FB9093404}" type="presParOf" srcId="{B0970E90-EE4C-489B-8232-06FA2545AF78}" destId="{38A23186-C81C-4B6E-9D24-79C0B4085E6C}" srcOrd="1" destOrd="0" presId="urn:microsoft.com/office/officeart/2008/layout/LinedList"/>
    <dgm:cxn modelId="{11E4452C-104D-471E-91C0-61DD187FF984}" type="presParOf" srcId="{D8DC3B17-9CB1-4FC7-9828-09A0C9870169}" destId="{491FAD13-BA4F-4AFC-BD55-7A789CFDB4B5}" srcOrd="8" destOrd="0" presId="urn:microsoft.com/office/officeart/2008/layout/LinedList"/>
    <dgm:cxn modelId="{06B9364F-6BE1-4270-8B7F-D903AF9DCD2E}" type="presParOf" srcId="{D8DC3B17-9CB1-4FC7-9828-09A0C9870169}" destId="{C4D9B744-56DA-4727-AE6F-DAEF820F5A1A}" srcOrd="9" destOrd="0" presId="urn:microsoft.com/office/officeart/2008/layout/LinedList"/>
    <dgm:cxn modelId="{53EB3CCE-AA07-442B-9B51-E5AA9B4B0CC7}" type="presParOf" srcId="{C4D9B744-56DA-4727-AE6F-DAEF820F5A1A}" destId="{656744FC-F94B-4CB4-84F8-44B42C7DF8EC}" srcOrd="0" destOrd="0" presId="urn:microsoft.com/office/officeart/2008/layout/LinedList"/>
    <dgm:cxn modelId="{0AC498F8-3893-4AB2-AE71-DB70383FB9AD}" type="presParOf" srcId="{C4D9B744-56DA-4727-AE6F-DAEF820F5A1A}" destId="{E7B357E9-B0AA-465C-86A4-73A89401E28C}" srcOrd="1" destOrd="0" presId="urn:microsoft.com/office/officeart/2008/layout/LinedList"/>
    <dgm:cxn modelId="{6CE801B6-F633-4023-89B3-79D6F052AF24}" type="presParOf" srcId="{D8DC3B17-9CB1-4FC7-9828-09A0C9870169}" destId="{5EAB305F-09F2-47FD-9D21-749B0AD6AFB6}" srcOrd="10" destOrd="0" presId="urn:microsoft.com/office/officeart/2008/layout/LinedList"/>
    <dgm:cxn modelId="{1637674C-DC81-47BB-8EEC-3E2868D9B4E1}" type="presParOf" srcId="{D8DC3B17-9CB1-4FC7-9828-09A0C9870169}" destId="{3A87D56E-BDAC-43D0-930E-477DDAEF3909}" srcOrd="11" destOrd="0" presId="urn:microsoft.com/office/officeart/2008/layout/LinedList"/>
    <dgm:cxn modelId="{3AB02FD5-3190-4D78-9F3F-9FAD88A17F42}" type="presParOf" srcId="{3A87D56E-BDAC-43D0-930E-477DDAEF3909}" destId="{FB44FAAC-96A4-4AC2-B839-2B371E6123E4}" srcOrd="0" destOrd="0" presId="urn:microsoft.com/office/officeart/2008/layout/LinedList"/>
    <dgm:cxn modelId="{1662499D-FBF8-4B30-832A-1E1253CC454F}" type="presParOf" srcId="{3A87D56E-BDAC-43D0-930E-477DDAEF3909}" destId="{68C8BE68-88AD-4E25-8A21-A9CED0BAA50D}" srcOrd="1" destOrd="0" presId="urn:microsoft.com/office/officeart/2008/layout/LinedList"/>
    <dgm:cxn modelId="{17455AFE-4A17-428E-862A-A1571763225C}" type="presParOf" srcId="{D8DC3B17-9CB1-4FC7-9828-09A0C9870169}" destId="{0DF701F8-0886-4171-8A55-C93CA0F5330F}" srcOrd="12" destOrd="0" presId="urn:microsoft.com/office/officeart/2008/layout/LinedList"/>
    <dgm:cxn modelId="{59F64B68-AD3B-405C-8B17-0FE3EF8AE89B}" type="presParOf" srcId="{D8DC3B17-9CB1-4FC7-9828-09A0C9870169}" destId="{BF733761-B6C6-4E54-9DE9-33A034EAEFF7}" srcOrd="13" destOrd="0" presId="urn:microsoft.com/office/officeart/2008/layout/LinedList"/>
    <dgm:cxn modelId="{2BB49EB8-BB8E-494C-BD45-1AA0D8A326C1}" type="presParOf" srcId="{BF733761-B6C6-4E54-9DE9-33A034EAEFF7}" destId="{06B16CE9-C7B6-4BC9-A06A-F2C464B67BDC}" srcOrd="0" destOrd="0" presId="urn:microsoft.com/office/officeart/2008/layout/LinedList"/>
    <dgm:cxn modelId="{8205492E-CB9B-44EA-8949-E547A37DF7F3}" type="presParOf" srcId="{BF733761-B6C6-4E54-9DE9-33A034EAEFF7}" destId="{603456A9-3D97-4898-8D26-433DF8AD5253}" srcOrd="1" destOrd="0" presId="urn:microsoft.com/office/officeart/2008/layout/LinedList"/>
    <dgm:cxn modelId="{08A9E462-8510-466C-8489-85F08B8DA852}" type="presParOf" srcId="{D8DC3B17-9CB1-4FC7-9828-09A0C9870169}" destId="{152B8359-E0F6-4B0C-B19D-F63B796CACA5}" srcOrd="14" destOrd="0" presId="urn:microsoft.com/office/officeart/2008/layout/LinedList"/>
    <dgm:cxn modelId="{68B37AA7-7483-43DD-81CF-239AD97CD730}" type="presParOf" srcId="{D8DC3B17-9CB1-4FC7-9828-09A0C9870169}" destId="{D43CF39D-E10B-4E1A-9844-FFBDAAAC279D}" srcOrd="15" destOrd="0" presId="urn:microsoft.com/office/officeart/2008/layout/LinedList"/>
    <dgm:cxn modelId="{451B6390-5FA9-4284-BFA7-F89608F719C0}" type="presParOf" srcId="{D43CF39D-E10B-4E1A-9844-FFBDAAAC279D}" destId="{5A16B731-7FBB-4D4A-9537-E157F0B96BCE}" srcOrd="0" destOrd="0" presId="urn:microsoft.com/office/officeart/2008/layout/LinedList"/>
    <dgm:cxn modelId="{1840F324-DD33-4F64-B274-0EB6A731FD72}" type="presParOf" srcId="{D43CF39D-E10B-4E1A-9844-FFBDAAAC279D}" destId="{1869696D-FB41-45E6-BE8A-1C7293BF5660}" srcOrd="1" destOrd="0" presId="urn:microsoft.com/office/officeart/2008/layout/LinedList"/>
    <dgm:cxn modelId="{DF11EF92-44BD-487F-BF06-852E165C8366}" type="presParOf" srcId="{D8DC3B17-9CB1-4FC7-9828-09A0C9870169}" destId="{25C574B4-2F41-4B24-BDBA-D6770E390B6F}" srcOrd="16" destOrd="0" presId="urn:microsoft.com/office/officeart/2008/layout/LinedList"/>
    <dgm:cxn modelId="{B3ECC459-A177-4C8E-B209-EE6FE28207F3}" type="presParOf" srcId="{D8DC3B17-9CB1-4FC7-9828-09A0C9870169}" destId="{5E2CABBA-62C7-4D26-B62A-2FB2EF0A0F20}" srcOrd="17" destOrd="0" presId="urn:microsoft.com/office/officeart/2008/layout/LinedList"/>
    <dgm:cxn modelId="{A81AFB3E-BA8B-4AC0-B8BE-CE43D2035387}" type="presParOf" srcId="{5E2CABBA-62C7-4D26-B62A-2FB2EF0A0F20}" destId="{385ECBB5-0D30-40DC-AC3C-B23E6E070B9E}" srcOrd="0" destOrd="0" presId="urn:microsoft.com/office/officeart/2008/layout/LinedList"/>
    <dgm:cxn modelId="{0643C88C-3686-45F2-BF9E-7E6B9B32AF32}" type="presParOf" srcId="{5E2CABBA-62C7-4D26-B62A-2FB2EF0A0F20}" destId="{CC85CA0E-C402-4759-B198-4B4952DFFC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98BDB-67CA-4770-BACB-76F1A0BE1778}"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67B3246-C01B-4205-834D-290705A4B3BE}">
      <dgm:prSet custT="1"/>
      <dgm:spPr/>
      <dgm:t>
        <a:bodyPr/>
        <a:lstStyle/>
        <a:p>
          <a:pPr>
            <a:lnSpc>
              <a:spcPct val="100000"/>
            </a:lnSpc>
          </a:pPr>
          <a:r>
            <a:rPr lang="fr-CA" sz="2800" noProof="0">
              <a:latin typeface="Arial" panose="020B0604020202020204" pitchFamily="34" charset="0"/>
              <a:cs typeface="Arial" panose="020B0604020202020204" pitchFamily="34" charset="0"/>
            </a:rPr>
            <a:t>Défis percutants accélérés</a:t>
          </a:r>
        </a:p>
      </dgm:t>
    </dgm:pt>
    <dgm:pt modelId="{6C579818-3B84-4AF4-8889-5BB5470B8AC0}" type="parTrans" cxnId="{9EC6D5B4-EF47-45F4-8ECE-680C36493F58}">
      <dgm:prSet/>
      <dgm:spPr/>
      <dgm:t>
        <a:bodyPr/>
        <a:lstStyle/>
        <a:p>
          <a:endParaRPr lang="fr-CA" sz="2800" noProof="0">
            <a:latin typeface="Arial" panose="020B0604020202020204" pitchFamily="34" charset="0"/>
            <a:cs typeface="Arial" panose="020B0604020202020204" pitchFamily="34" charset="0"/>
          </a:endParaRPr>
        </a:p>
      </dgm:t>
    </dgm:pt>
    <dgm:pt modelId="{FFDC94E8-EF9C-49F1-AEB5-5444CFF75D1B}" type="sibTrans" cxnId="{9EC6D5B4-EF47-45F4-8ECE-680C36493F58}">
      <dgm:prSet/>
      <dgm:spPr/>
      <dgm:t>
        <a:bodyPr/>
        <a:lstStyle/>
        <a:p>
          <a:endParaRPr lang="fr-CA" sz="2800" noProof="0">
            <a:latin typeface="Arial" panose="020B0604020202020204" pitchFamily="34" charset="0"/>
            <a:cs typeface="Arial" panose="020B0604020202020204" pitchFamily="34" charset="0"/>
          </a:endParaRPr>
        </a:p>
      </dgm:t>
    </dgm:pt>
    <dgm:pt modelId="{DA78FEA8-BC29-401A-B33A-83A2B0BC50CA}">
      <dgm:prSet custT="1"/>
      <dgm:spPr/>
      <dgm:t>
        <a:bodyPr/>
        <a:lstStyle/>
        <a:p>
          <a:pPr>
            <a:lnSpc>
              <a:spcPct val="100000"/>
            </a:lnSpc>
          </a:pPr>
          <a:r>
            <a:rPr lang="fr-CA" sz="2800" noProof="0">
              <a:latin typeface="Arial" panose="020B0604020202020204" pitchFamily="34" charset="0"/>
              <a:cs typeface="Arial" panose="020B0604020202020204" pitchFamily="34" charset="0"/>
            </a:rPr>
            <a:t>Complexité accrue</a:t>
          </a:r>
        </a:p>
      </dgm:t>
    </dgm:pt>
    <dgm:pt modelId="{1C26C9DF-8368-4387-9748-C4260D30B875}" type="parTrans" cxnId="{56C0C1C1-E265-4871-9696-060F7C182B62}">
      <dgm:prSet/>
      <dgm:spPr/>
      <dgm:t>
        <a:bodyPr/>
        <a:lstStyle/>
        <a:p>
          <a:endParaRPr lang="fr-CA" sz="2800" noProof="0">
            <a:latin typeface="Arial" panose="020B0604020202020204" pitchFamily="34" charset="0"/>
            <a:cs typeface="Arial" panose="020B0604020202020204" pitchFamily="34" charset="0"/>
          </a:endParaRPr>
        </a:p>
      </dgm:t>
    </dgm:pt>
    <dgm:pt modelId="{715D7DAC-6473-4478-9471-6233B9135BC5}" type="sibTrans" cxnId="{56C0C1C1-E265-4871-9696-060F7C182B62}">
      <dgm:prSet/>
      <dgm:spPr/>
      <dgm:t>
        <a:bodyPr/>
        <a:lstStyle/>
        <a:p>
          <a:endParaRPr lang="fr-CA" sz="2800" noProof="0">
            <a:latin typeface="Arial" panose="020B0604020202020204" pitchFamily="34" charset="0"/>
            <a:cs typeface="Arial" panose="020B0604020202020204" pitchFamily="34" charset="0"/>
          </a:endParaRPr>
        </a:p>
      </dgm:t>
    </dgm:pt>
    <dgm:pt modelId="{5E539E0F-8CCA-42EF-A321-7CF59769F539}">
      <dgm:prSet custT="1"/>
      <dgm:spPr/>
      <dgm:t>
        <a:bodyPr/>
        <a:lstStyle/>
        <a:p>
          <a:pPr>
            <a:lnSpc>
              <a:spcPct val="100000"/>
            </a:lnSpc>
          </a:pPr>
          <a:r>
            <a:rPr lang="fr-CA" sz="2800" noProof="0">
              <a:latin typeface="Arial" panose="020B0604020202020204" pitchFamily="34" charset="0"/>
              <a:cs typeface="Arial" panose="020B0604020202020204" pitchFamily="34" charset="0"/>
            </a:rPr>
            <a:t>Risque plus élevé</a:t>
          </a:r>
        </a:p>
      </dgm:t>
    </dgm:pt>
    <dgm:pt modelId="{39D2F56C-75E2-4545-8033-08660899F615}" type="parTrans" cxnId="{B8B63140-6406-448A-B2A4-B3FEEBA8D07A}">
      <dgm:prSet/>
      <dgm:spPr/>
      <dgm:t>
        <a:bodyPr/>
        <a:lstStyle/>
        <a:p>
          <a:endParaRPr lang="fr-CA" sz="2800" noProof="0">
            <a:latin typeface="Arial" panose="020B0604020202020204" pitchFamily="34" charset="0"/>
            <a:cs typeface="Arial" panose="020B0604020202020204" pitchFamily="34" charset="0"/>
          </a:endParaRPr>
        </a:p>
      </dgm:t>
    </dgm:pt>
    <dgm:pt modelId="{53B254CF-CAC5-47BF-8F74-92EF32D2FDC5}" type="sibTrans" cxnId="{B8B63140-6406-448A-B2A4-B3FEEBA8D07A}">
      <dgm:prSet/>
      <dgm:spPr/>
      <dgm:t>
        <a:bodyPr/>
        <a:lstStyle/>
        <a:p>
          <a:endParaRPr lang="fr-CA" sz="2800" noProof="0">
            <a:latin typeface="Arial" panose="020B0604020202020204" pitchFamily="34" charset="0"/>
            <a:cs typeface="Arial" panose="020B0604020202020204" pitchFamily="34" charset="0"/>
          </a:endParaRPr>
        </a:p>
      </dgm:t>
    </dgm:pt>
    <dgm:pt modelId="{F05BDE84-8A32-4998-966D-28ACF6B3C8A3}">
      <dgm:prSet custT="1"/>
      <dgm:spPr/>
      <dgm:t>
        <a:bodyPr/>
        <a:lstStyle/>
        <a:p>
          <a:pPr>
            <a:lnSpc>
              <a:spcPct val="100000"/>
            </a:lnSpc>
          </a:pPr>
          <a:r>
            <a:rPr lang="fr-CA" sz="2800" noProof="0">
              <a:latin typeface="Arial" panose="020B0604020202020204" pitchFamily="34" charset="0"/>
              <a:cs typeface="Arial" panose="020B0604020202020204" pitchFamily="34" charset="0"/>
            </a:rPr>
            <a:t>Nécessite de nouvelles compétences et méthodes de travail</a:t>
          </a:r>
        </a:p>
      </dgm:t>
    </dgm:pt>
    <dgm:pt modelId="{1199A7EB-C26C-456B-B765-01C33200B6AB}" type="parTrans" cxnId="{F2A4C46E-718E-442B-B8EC-B4BC04F12641}">
      <dgm:prSet/>
      <dgm:spPr/>
      <dgm:t>
        <a:bodyPr/>
        <a:lstStyle/>
        <a:p>
          <a:endParaRPr lang="fr-CA" sz="2800" noProof="0">
            <a:latin typeface="Arial" panose="020B0604020202020204" pitchFamily="34" charset="0"/>
            <a:cs typeface="Arial" panose="020B0604020202020204" pitchFamily="34" charset="0"/>
          </a:endParaRPr>
        </a:p>
      </dgm:t>
    </dgm:pt>
    <dgm:pt modelId="{891E2074-C458-4ED4-8544-60DDCB1D3015}" type="sibTrans" cxnId="{F2A4C46E-718E-442B-B8EC-B4BC04F12641}">
      <dgm:prSet/>
      <dgm:spPr/>
      <dgm:t>
        <a:bodyPr/>
        <a:lstStyle/>
        <a:p>
          <a:endParaRPr lang="fr-CA" sz="2800" noProof="0">
            <a:latin typeface="Arial" panose="020B0604020202020204" pitchFamily="34" charset="0"/>
            <a:cs typeface="Arial" panose="020B0604020202020204" pitchFamily="34" charset="0"/>
          </a:endParaRPr>
        </a:p>
      </dgm:t>
    </dgm:pt>
    <dgm:pt modelId="{194409AC-8EBC-46E8-83E8-719AFD275C73}">
      <dgm:prSet custT="1"/>
      <dgm:spPr/>
      <dgm:t>
        <a:bodyPr/>
        <a:lstStyle/>
        <a:p>
          <a:pPr>
            <a:lnSpc>
              <a:spcPct val="100000"/>
            </a:lnSpc>
          </a:pPr>
          <a:r>
            <a:rPr lang="fr-CA" sz="2800" noProof="0">
              <a:latin typeface="Arial" panose="020B0604020202020204" pitchFamily="34" charset="0"/>
              <a:cs typeface="Arial" panose="020B0604020202020204" pitchFamily="34" charset="0"/>
            </a:rPr>
            <a:t>Sensibilisation et adoption constantes</a:t>
          </a:r>
        </a:p>
      </dgm:t>
    </dgm:pt>
    <dgm:pt modelId="{9F4DC19C-AC04-4346-A3CD-73FF9BCAADA6}" type="parTrans" cxnId="{5CC9EABE-E297-47DE-B3B5-7BD3FA0A50BA}">
      <dgm:prSet/>
      <dgm:spPr/>
      <dgm:t>
        <a:bodyPr/>
        <a:lstStyle/>
        <a:p>
          <a:endParaRPr lang="fr-CA" sz="2800" noProof="0">
            <a:latin typeface="Arial" panose="020B0604020202020204" pitchFamily="34" charset="0"/>
            <a:cs typeface="Arial" panose="020B0604020202020204" pitchFamily="34" charset="0"/>
          </a:endParaRPr>
        </a:p>
      </dgm:t>
    </dgm:pt>
    <dgm:pt modelId="{92E27066-F44D-4160-9F31-603968EF6F9C}" type="sibTrans" cxnId="{5CC9EABE-E297-47DE-B3B5-7BD3FA0A50BA}">
      <dgm:prSet/>
      <dgm:spPr/>
      <dgm:t>
        <a:bodyPr/>
        <a:lstStyle/>
        <a:p>
          <a:endParaRPr lang="fr-CA" sz="2800" noProof="0">
            <a:latin typeface="Arial" panose="020B0604020202020204" pitchFamily="34" charset="0"/>
            <a:cs typeface="Arial" panose="020B0604020202020204" pitchFamily="34" charset="0"/>
          </a:endParaRPr>
        </a:p>
      </dgm:t>
    </dgm:pt>
    <dgm:pt modelId="{AABFDC74-001B-4880-8065-83E3E95E2F71}" type="pres">
      <dgm:prSet presAssocID="{09698BDB-67CA-4770-BACB-76F1A0BE1778}" presName="root" presStyleCnt="0">
        <dgm:presLayoutVars>
          <dgm:dir/>
          <dgm:resizeHandles val="exact"/>
        </dgm:presLayoutVars>
      </dgm:prSet>
      <dgm:spPr/>
    </dgm:pt>
    <dgm:pt modelId="{8D5A61E7-479C-4E3B-A41A-2BC1C54E2200}" type="pres">
      <dgm:prSet presAssocID="{067B3246-C01B-4205-834D-290705A4B3BE}" presName="compNode" presStyleCnt="0"/>
      <dgm:spPr/>
    </dgm:pt>
    <dgm:pt modelId="{8A0F72C7-57ED-46FF-A5B2-FE0FD55F2699}" type="pres">
      <dgm:prSet presAssocID="{067B3246-C01B-4205-834D-290705A4B3BE}" presName="bgRect" presStyleLbl="bgShp" presStyleIdx="0" presStyleCnt="5"/>
      <dgm:spPr/>
    </dgm:pt>
    <dgm:pt modelId="{455C1593-409B-468F-9506-7393F6795535}" type="pres">
      <dgm:prSet presAssocID="{067B3246-C01B-4205-834D-290705A4B3B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Secure"/>
        </a:ext>
      </dgm:extLst>
    </dgm:pt>
    <dgm:pt modelId="{F983F583-3257-4C54-AEB8-18BC1BFA8850}" type="pres">
      <dgm:prSet presAssocID="{067B3246-C01B-4205-834D-290705A4B3BE}" presName="spaceRect" presStyleCnt="0"/>
      <dgm:spPr/>
    </dgm:pt>
    <dgm:pt modelId="{EA7A5475-AEC8-4F10-A312-16764523CC83}" type="pres">
      <dgm:prSet presAssocID="{067B3246-C01B-4205-834D-290705A4B3BE}" presName="parTx" presStyleLbl="revTx" presStyleIdx="0" presStyleCnt="5" custScaleY="87968" custLinFactNeighborY="-2358">
        <dgm:presLayoutVars>
          <dgm:chMax val="0"/>
          <dgm:chPref val="0"/>
        </dgm:presLayoutVars>
      </dgm:prSet>
      <dgm:spPr/>
    </dgm:pt>
    <dgm:pt modelId="{9E4CA5C4-A4DD-4904-80AE-3CDFC2C32806}" type="pres">
      <dgm:prSet presAssocID="{FFDC94E8-EF9C-49F1-AEB5-5444CFF75D1B}" presName="sibTrans" presStyleCnt="0"/>
      <dgm:spPr/>
    </dgm:pt>
    <dgm:pt modelId="{54BFC9C1-F049-4498-BFE9-3157BC47C59F}" type="pres">
      <dgm:prSet presAssocID="{DA78FEA8-BC29-401A-B33A-83A2B0BC50CA}" presName="compNode" presStyleCnt="0"/>
      <dgm:spPr/>
    </dgm:pt>
    <dgm:pt modelId="{EA8603BC-58A9-45F9-8875-A7709BF3E073}" type="pres">
      <dgm:prSet presAssocID="{DA78FEA8-BC29-401A-B33A-83A2B0BC50CA}" presName="bgRect" presStyleLbl="bgShp" presStyleIdx="1" presStyleCnt="5"/>
      <dgm:spPr/>
    </dgm:pt>
    <dgm:pt modelId="{B07B861C-E797-4B93-BE48-E42E7E1BA0DE}" type="pres">
      <dgm:prSet presAssocID="{DA78FEA8-BC29-401A-B33A-83A2B0BC50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ync"/>
        </a:ext>
      </dgm:extLst>
    </dgm:pt>
    <dgm:pt modelId="{0A9CE975-9F22-4C1E-8C14-6426CD883ACC}" type="pres">
      <dgm:prSet presAssocID="{DA78FEA8-BC29-401A-B33A-83A2B0BC50CA}" presName="spaceRect" presStyleCnt="0"/>
      <dgm:spPr/>
    </dgm:pt>
    <dgm:pt modelId="{916C7DC7-04AF-4685-AF72-AF8C983AEA22}" type="pres">
      <dgm:prSet presAssocID="{DA78FEA8-BC29-401A-B33A-83A2B0BC50CA}" presName="parTx" presStyleLbl="revTx" presStyleIdx="1" presStyleCnt="5" custLinFactNeighborX="-1262" custLinFactNeighborY="-10897">
        <dgm:presLayoutVars>
          <dgm:chMax val="0"/>
          <dgm:chPref val="0"/>
        </dgm:presLayoutVars>
      </dgm:prSet>
      <dgm:spPr/>
    </dgm:pt>
    <dgm:pt modelId="{F2059F54-B88F-4D51-8885-377A01AB678C}" type="pres">
      <dgm:prSet presAssocID="{715D7DAC-6473-4478-9471-6233B9135BC5}" presName="sibTrans" presStyleCnt="0"/>
      <dgm:spPr/>
    </dgm:pt>
    <dgm:pt modelId="{FA604512-5E56-42D0-B42F-7BA718CBB880}" type="pres">
      <dgm:prSet presAssocID="{5E539E0F-8CCA-42EF-A321-7CF59769F539}" presName="compNode" presStyleCnt="0"/>
      <dgm:spPr/>
    </dgm:pt>
    <dgm:pt modelId="{02C62509-2839-46D6-B4AE-A4F4DA63F745}" type="pres">
      <dgm:prSet presAssocID="{5E539E0F-8CCA-42EF-A321-7CF59769F539}" presName="bgRect" presStyleLbl="bgShp" presStyleIdx="2" presStyleCnt="5"/>
      <dgm:spPr/>
    </dgm:pt>
    <dgm:pt modelId="{B06C1D33-D2CF-41B7-884D-51896884E5DA}" type="pres">
      <dgm:prSet presAssocID="{5E539E0F-8CCA-42EF-A321-7CF59769F53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C078BDF7-5030-4BCE-8A26-01EB14261E36}" type="pres">
      <dgm:prSet presAssocID="{5E539E0F-8CCA-42EF-A321-7CF59769F539}" presName="spaceRect" presStyleCnt="0"/>
      <dgm:spPr/>
    </dgm:pt>
    <dgm:pt modelId="{D589A3EA-28D8-445A-8DF9-75C4FED8523A}" type="pres">
      <dgm:prSet presAssocID="{5E539E0F-8CCA-42EF-A321-7CF59769F539}" presName="parTx" presStyleLbl="revTx" presStyleIdx="2" presStyleCnt="5" custLinFactNeighborY="-6380">
        <dgm:presLayoutVars>
          <dgm:chMax val="0"/>
          <dgm:chPref val="0"/>
        </dgm:presLayoutVars>
      </dgm:prSet>
      <dgm:spPr/>
    </dgm:pt>
    <dgm:pt modelId="{422457C2-2C99-40B5-929D-461E5EFD24B2}" type="pres">
      <dgm:prSet presAssocID="{53B254CF-CAC5-47BF-8F74-92EF32D2FDC5}" presName="sibTrans" presStyleCnt="0"/>
      <dgm:spPr/>
    </dgm:pt>
    <dgm:pt modelId="{3250C28B-9CBA-48CA-879E-EAD084F79ACF}" type="pres">
      <dgm:prSet presAssocID="{F05BDE84-8A32-4998-966D-28ACF6B3C8A3}" presName="compNode" presStyleCnt="0"/>
      <dgm:spPr/>
    </dgm:pt>
    <dgm:pt modelId="{FD5BF996-550D-4457-A6FC-AAD32C8FE62A}" type="pres">
      <dgm:prSet presAssocID="{F05BDE84-8A32-4998-966D-28ACF6B3C8A3}" presName="bgRect" presStyleLbl="bgShp" presStyleIdx="3" presStyleCnt="5"/>
      <dgm:spPr/>
    </dgm:pt>
    <dgm:pt modelId="{F0D0107E-0854-43A0-8602-82D2678D12DF}" type="pres">
      <dgm:prSet presAssocID="{F05BDE84-8A32-4998-966D-28ACF6B3C8A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
        </a:ext>
      </dgm:extLst>
    </dgm:pt>
    <dgm:pt modelId="{10BF3257-A164-42D8-8A04-50369E67F80A}" type="pres">
      <dgm:prSet presAssocID="{F05BDE84-8A32-4998-966D-28ACF6B3C8A3}" presName="spaceRect" presStyleCnt="0"/>
      <dgm:spPr/>
    </dgm:pt>
    <dgm:pt modelId="{BB4BDBAC-5E09-4605-812C-D869DB104899}" type="pres">
      <dgm:prSet presAssocID="{F05BDE84-8A32-4998-966D-28ACF6B3C8A3}" presName="parTx" presStyleLbl="revTx" presStyleIdx="3" presStyleCnt="5" custLinFactNeighborY="-6183">
        <dgm:presLayoutVars>
          <dgm:chMax val="0"/>
          <dgm:chPref val="0"/>
        </dgm:presLayoutVars>
      </dgm:prSet>
      <dgm:spPr/>
    </dgm:pt>
    <dgm:pt modelId="{6B11FBAC-69D2-49C8-8C1B-4DCD4B6219DB}" type="pres">
      <dgm:prSet presAssocID="{891E2074-C458-4ED4-8544-60DDCB1D3015}" presName="sibTrans" presStyleCnt="0"/>
      <dgm:spPr/>
    </dgm:pt>
    <dgm:pt modelId="{4CCB51EA-EEEB-46A7-A18A-973E6AFD2863}" type="pres">
      <dgm:prSet presAssocID="{194409AC-8EBC-46E8-83E8-719AFD275C73}" presName="compNode" presStyleCnt="0"/>
      <dgm:spPr/>
    </dgm:pt>
    <dgm:pt modelId="{3105C7C3-72BC-44E2-B27B-850E59D17514}" type="pres">
      <dgm:prSet presAssocID="{194409AC-8EBC-46E8-83E8-719AFD275C73}" presName="bgRect" presStyleLbl="bgShp" presStyleIdx="4" presStyleCnt="5"/>
      <dgm:spPr/>
    </dgm:pt>
    <dgm:pt modelId="{55C8CC82-BB10-43DF-BEEC-FD5192A89344}" type="pres">
      <dgm:prSet presAssocID="{194409AC-8EBC-46E8-83E8-719AFD275C7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ngerprint"/>
        </a:ext>
      </dgm:extLst>
    </dgm:pt>
    <dgm:pt modelId="{3977DC25-E8F2-4796-9EB7-A6A1BF557421}" type="pres">
      <dgm:prSet presAssocID="{194409AC-8EBC-46E8-83E8-719AFD275C73}" presName="spaceRect" presStyleCnt="0"/>
      <dgm:spPr/>
    </dgm:pt>
    <dgm:pt modelId="{76894224-5AF0-45FE-8975-404D15769300}" type="pres">
      <dgm:prSet presAssocID="{194409AC-8EBC-46E8-83E8-719AFD275C73}" presName="parTx" presStyleLbl="revTx" presStyleIdx="4" presStyleCnt="5" custLinFactNeighborY="-8244">
        <dgm:presLayoutVars>
          <dgm:chMax val="0"/>
          <dgm:chPref val="0"/>
        </dgm:presLayoutVars>
      </dgm:prSet>
      <dgm:spPr/>
    </dgm:pt>
  </dgm:ptLst>
  <dgm:cxnLst>
    <dgm:cxn modelId="{5D92D906-C0ED-4E4E-8B5E-5ACD7A6D87D6}" type="presOf" srcId="{F05BDE84-8A32-4998-966D-28ACF6B3C8A3}" destId="{BB4BDBAC-5E09-4605-812C-D869DB104899}" srcOrd="0" destOrd="0" presId="urn:microsoft.com/office/officeart/2018/2/layout/IconVerticalSolidList"/>
    <dgm:cxn modelId="{B8B63140-6406-448A-B2A4-B3FEEBA8D07A}" srcId="{09698BDB-67CA-4770-BACB-76F1A0BE1778}" destId="{5E539E0F-8CCA-42EF-A321-7CF59769F539}" srcOrd="2" destOrd="0" parTransId="{39D2F56C-75E2-4545-8033-08660899F615}" sibTransId="{53B254CF-CAC5-47BF-8F74-92EF32D2FDC5}"/>
    <dgm:cxn modelId="{A06F4863-58C7-4354-8106-FF1D8F4F7B76}" type="presOf" srcId="{067B3246-C01B-4205-834D-290705A4B3BE}" destId="{EA7A5475-AEC8-4F10-A312-16764523CC83}" srcOrd="0" destOrd="0" presId="urn:microsoft.com/office/officeart/2018/2/layout/IconVerticalSolidList"/>
    <dgm:cxn modelId="{601B8B46-9EC5-42D3-A595-DC684E02B902}" type="presOf" srcId="{5E539E0F-8CCA-42EF-A321-7CF59769F539}" destId="{D589A3EA-28D8-445A-8DF9-75C4FED8523A}" srcOrd="0" destOrd="0" presId="urn:microsoft.com/office/officeart/2018/2/layout/IconVerticalSolidList"/>
    <dgm:cxn modelId="{F2A4C46E-718E-442B-B8EC-B4BC04F12641}" srcId="{09698BDB-67CA-4770-BACB-76F1A0BE1778}" destId="{F05BDE84-8A32-4998-966D-28ACF6B3C8A3}" srcOrd="3" destOrd="0" parTransId="{1199A7EB-C26C-456B-B765-01C33200B6AB}" sibTransId="{891E2074-C458-4ED4-8544-60DDCB1D3015}"/>
    <dgm:cxn modelId="{BDD77E8B-8242-4E38-B2B9-8E360DFFFE7C}" type="presOf" srcId="{DA78FEA8-BC29-401A-B33A-83A2B0BC50CA}" destId="{916C7DC7-04AF-4685-AF72-AF8C983AEA22}" srcOrd="0" destOrd="0" presId="urn:microsoft.com/office/officeart/2018/2/layout/IconVerticalSolidList"/>
    <dgm:cxn modelId="{9EC6D5B4-EF47-45F4-8ECE-680C36493F58}" srcId="{09698BDB-67CA-4770-BACB-76F1A0BE1778}" destId="{067B3246-C01B-4205-834D-290705A4B3BE}" srcOrd="0" destOrd="0" parTransId="{6C579818-3B84-4AF4-8889-5BB5470B8AC0}" sibTransId="{FFDC94E8-EF9C-49F1-AEB5-5444CFF75D1B}"/>
    <dgm:cxn modelId="{5CC9EABE-E297-47DE-B3B5-7BD3FA0A50BA}" srcId="{09698BDB-67CA-4770-BACB-76F1A0BE1778}" destId="{194409AC-8EBC-46E8-83E8-719AFD275C73}" srcOrd="4" destOrd="0" parTransId="{9F4DC19C-AC04-4346-A3CD-73FF9BCAADA6}" sibTransId="{92E27066-F44D-4160-9F31-603968EF6F9C}"/>
    <dgm:cxn modelId="{56C0C1C1-E265-4871-9696-060F7C182B62}" srcId="{09698BDB-67CA-4770-BACB-76F1A0BE1778}" destId="{DA78FEA8-BC29-401A-B33A-83A2B0BC50CA}" srcOrd="1" destOrd="0" parTransId="{1C26C9DF-8368-4387-9748-C4260D30B875}" sibTransId="{715D7DAC-6473-4478-9471-6233B9135BC5}"/>
    <dgm:cxn modelId="{915AA0C3-EDD4-4D5A-8C6A-0A4FEDEFD1FC}" type="presOf" srcId="{09698BDB-67CA-4770-BACB-76F1A0BE1778}" destId="{AABFDC74-001B-4880-8065-83E3E95E2F71}" srcOrd="0" destOrd="0" presId="urn:microsoft.com/office/officeart/2018/2/layout/IconVerticalSolidList"/>
    <dgm:cxn modelId="{39BC2CDB-F8A1-47CD-88FF-A97A7AE5175D}" type="presOf" srcId="{194409AC-8EBC-46E8-83E8-719AFD275C73}" destId="{76894224-5AF0-45FE-8975-404D15769300}" srcOrd="0" destOrd="0" presId="urn:microsoft.com/office/officeart/2018/2/layout/IconVerticalSolidList"/>
    <dgm:cxn modelId="{5D35FB5F-D2BF-4648-AADC-CC3D7A4513EF}" type="presParOf" srcId="{AABFDC74-001B-4880-8065-83E3E95E2F71}" destId="{8D5A61E7-479C-4E3B-A41A-2BC1C54E2200}" srcOrd="0" destOrd="0" presId="urn:microsoft.com/office/officeart/2018/2/layout/IconVerticalSolidList"/>
    <dgm:cxn modelId="{D51B17B5-0F17-4294-B329-8FF38708E291}" type="presParOf" srcId="{8D5A61E7-479C-4E3B-A41A-2BC1C54E2200}" destId="{8A0F72C7-57ED-46FF-A5B2-FE0FD55F2699}" srcOrd="0" destOrd="0" presId="urn:microsoft.com/office/officeart/2018/2/layout/IconVerticalSolidList"/>
    <dgm:cxn modelId="{12B8FA8A-3E23-4DB0-A415-D3EB99F173B1}" type="presParOf" srcId="{8D5A61E7-479C-4E3B-A41A-2BC1C54E2200}" destId="{455C1593-409B-468F-9506-7393F6795535}" srcOrd="1" destOrd="0" presId="urn:microsoft.com/office/officeart/2018/2/layout/IconVerticalSolidList"/>
    <dgm:cxn modelId="{F3CBB884-2A45-4AEE-8BCB-0E64F102FF34}" type="presParOf" srcId="{8D5A61E7-479C-4E3B-A41A-2BC1C54E2200}" destId="{F983F583-3257-4C54-AEB8-18BC1BFA8850}" srcOrd="2" destOrd="0" presId="urn:microsoft.com/office/officeart/2018/2/layout/IconVerticalSolidList"/>
    <dgm:cxn modelId="{622CD83A-39FF-4E4E-B5DF-F3D933EEF3CD}" type="presParOf" srcId="{8D5A61E7-479C-4E3B-A41A-2BC1C54E2200}" destId="{EA7A5475-AEC8-4F10-A312-16764523CC83}" srcOrd="3" destOrd="0" presId="urn:microsoft.com/office/officeart/2018/2/layout/IconVerticalSolidList"/>
    <dgm:cxn modelId="{0A521BE0-5C5E-4BBA-8EE1-43B58064DB34}" type="presParOf" srcId="{AABFDC74-001B-4880-8065-83E3E95E2F71}" destId="{9E4CA5C4-A4DD-4904-80AE-3CDFC2C32806}" srcOrd="1" destOrd="0" presId="urn:microsoft.com/office/officeart/2018/2/layout/IconVerticalSolidList"/>
    <dgm:cxn modelId="{906BAE9D-B635-403F-8D9E-29034B8B964D}" type="presParOf" srcId="{AABFDC74-001B-4880-8065-83E3E95E2F71}" destId="{54BFC9C1-F049-4498-BFE9-3157BC47C59F}" srcOrd="2" destOrd="0" presId="urn:microsoft.com/office/officeart/2018/2/layout/IconVerticalSolidList"/>
    <dgm:cxn modelId="{0075D026-67DD-44E7-A462-7FA683D57C7C}" type="presParOf" srcId="{54BFC9C1-F049-4498-BFE9-3157BC47C59F}" destId="{EA8603BC-58A9-45F9-8875-A7709BF3E073}" srcOrd="0" destOrd="0" presId="urn:microsoft.com/office/officeart/2018/2/layout/IconVerticalSolidList"/>
    <dgm:cxn modelId="{4385E9BE-8221-424B-A4EF-46C3FD0736A5}" type="presParOf" srcId="{54BFC9C1-F049-4498-BFE9-3157BC47C59F}" destId="{B07B861C-E797-4B93-BE48-E42E7E1BA0DE}" srcOrd="1" destOrd="0" presId="urn:microsoft.com/office/officeart/2018/2/layout/IconVerticalSolidList"/>
    <dgm:cxn modelId="{3AF8C384-D55A-4915-AD6F-D21E2FABA3DE}" type="presParOf" srcId="{54BFC9C1-F049-4498-BFE9-3157BC47C59F}" destId="{0A9CE975-9F22-4C1E-8C14-6426CD883ACC}" srcOrd="2" destOrd="0" presId="urn:microsoft.com/office/officeart/2018/2/layout/IconVerticalSolidList"/>
    <dgm:cxn modelId="{55804B80-70AC-4167-ACED-7CBF467610D1}" type="presParOf" srcId="{54BFC9C1-F049-4498-BFE9-3157BC47C59F}" destId="{916C7DC7-04AF-4685-AF72-AF8C983AEA22}" srcOrd="3" destOrd="0" presId="urn:microsoft.com/office/officeart/2018/2/layout/IconVerticalSolidList"/>
    <dgm:cxn modelId="{3B03B4CC-F258-4E34-9756-8B1596199BB6}" type="presParOf" srcId="{AABFDC74-001B-4880-8065-83E3E95E2F71}" destId="{F2059F54-B88F-4D51-8885-377A01AB678C}" srcOrd="3" destOrd="0" presId="urn:microsoft.com/office/officeart/2018/2/layout/IconVerticalSolidList"/>
    <dgm:cxn modelId="{37E5192B-B306-4815-8A24-13556F677973}" type="presParOf" srcId="{AABFDC74-001B-4880-8065-83E3E95E2F71}" destId="{FA604512-5E56-42D0-B42F-7BA718CBB880}" srcOrd="4" destOrd="0" presId="urn:microsoft.com/office/officeart/2018/2/layout/IconVerticalSolidList"/>
    <dgm:cxn modelId="{CFEC445A-55BA-4914-B985-2CAD7C8A4710}" type="presParOf" srcId="{FA604512-5E56-42D0-B42F-7BA718CBB880}" destId="{02C62509-2839-46D6-B4AE-A4F4DA63F745}" srcOrd="0" destOrd="0" presId="urn:microsoft.com/office/officeart/2018/2/layout/IconVerticalSolidList"/>
    <dgm:cxn modelId="{C22C92EB-D83E-489C-9824-CC6F0826B9AE}" type="presParOf" srcId="{FA604512-5E56-42D0-B42F-7BA718CBB880}" destId="{B06C1D33-D2CF-41B7-884D-51896884E5DA}" srcOrd="1" destOrd="0" presId="urn:microsoft.com/office/officeart/2018/2/layout/IconVerticalSolidList"/>
    <dgm:cxn modelId="{9D6A9AFE-D6A9-428E-AAB0-CCEA12EAD614}" type="presParOf" srcId="{FA604512-5E56-42D0-B42F-7BA718CBB880}" destId="{C078BDF7-5030-4BCE-8A26-01EB14261E36}" srcOrd="2" destOrd="0" presId="urn:microsoft.com/office/officeart/2018/2/layout/IconVerticalSolidList"/>
    <dgm:cxn modelId="{47071ADB-3DF4-475B-BFEC-0CBE861A6CD8}" type="presParOf" srcId="{FA604512-5E56-42D0-B42F-7BA718CBB880}" destId="{D589A3EA-28D8-445A-8DF9-75C4FED8523A}" srcOrd="3" destOrd="0" presId="urn:microsoft.com/office/officeart/2018/2/layout/IconVerticalSolidList"/>
    <dgm:cxn modelId="{85F510B2-A2DE-4270-85C4-B04B0C4D7DC0}" type="presParOf" srcId="{AABFDC74-001B-4880-8065-83E3E95E2F71}" destId="{422457C2-2C99-40B5-929D-461E5EFD24B2}" srcOrd="5" destOrd="0" presId="urn:microsoft.com/office/officeart/2018/2/layout/IconVerticalSolidList"/>
    <dgm:cxn modelId="{7B894446-DE79-4CBE-911A-0D5969AC647B}" type="presParOf" srcId="{AABFDC74-001B-4880-8065-83E3E95E2F71}" destId="{3250C28B-9CBA-48CA-879E-EAD084F79ACF}" srcOrd="6" destOrd="0" presId="urn:microsoft.com/office/officeart/2018/2/layout/IconVerticalSolidList"/>
    <dgm:cxn modelId="{5BDD8885-7898-4C68-8017-4C1479E5B81E}" type="presParOf" srcId="{3250C28B-9CBA-48CA-879E-EAD084F79ACF}" destId="{FD5BF996-550D-4457-A6FC-AAD32C8FE62A}" srcOrd="0" destOrd="0" presId="urn:microsoft.com/office/officeart/2018/2/layout/IconVerticalSolidList"/>
    <dgm:cxn modelId="{5C9EEC4A-360A-4380-A752-3C4830CDB200}" type="presParOf" srcId="{3250C28B-9CBA-48CA-879E-EAD084F79ACF}" destId="{F0D0107E-0854-43A0-8602-82D2678D12DF}" srcOrd="1" destOrd="0" presId="urn:microsoft.com/office/officeart/2018/2/layout/IconVerticalSolidList"/>
    <dgm:cxn modelId="{CD785B6A-13CE-43E6-B6B0-D354B1C1B98A}" type="presParOf" srcId="{3250C28B-9CBA-48CA-879E-EAD084F79ACF}" destId="{10BF3257-A164-42D8-8A04-50369E67F80A}" srcOrd="2" destOrd="0" presId="urn:microsoft.com/office/officeart/2018/2/layout/IconVerticalSolidList"/>
    <dgm:cxn modelId="{DD3A9A83-C8D1-4335-94C4-038CFCD51E27}" type="presParOf" srcId="{3250C28B-9CBA-48CA-879E-EAD084F79ACF}" destId="{BB4BDBAC-5E09-4605-812C-D869DB104899}" srcOrd="3" destOrd="0" presId="urn:microsoft.com/office/officeart/2018/2/layout/IconVerticalSolidList"/>
    <dgm:cxn modelId="{A03F0C67-136A-4398-ACCD-63AF2E8BCC6D}" type="presParOf" srcId="{AABFDC74-001B-4880-8065-83E3E95E2F71}" destId="{6B11FBAC-69D2-49C8-8C1B-4DCD4B6219DB}" srcOrd="7" destOrd="0" presId="urn:microsoft.com/office/officeart/2018/2/layout/IconVerticalSolidList"/>
    <dgm:cxn modelId="{B81B9455-1339-4C30-89C1-E64AA5534744}" type="presParOf" srcId="{AABFDC74-001B-4880-8065-83E3E95E2F71}" destId="{4CCB51EA-EEEB-46A7-A18A-973E6AFD2863}" srcOrd="8" destOrd="0" presId="urn:microsoft.com/office/officeart/2018/2/layout/IconVerticalSolidList"/>
    <dgm:cxn modelId="{9E9F2AF7-3CC1-47AF-9EB1-7F481FEBEF22}" type="presParOf" srcId="{4CCB51EA-EEEB-46A7-A18A-973E6AFD2863}" destId="{3105C7C3-72BC-44E2-B27B-850E59D17514}" srcOrd="0" destOrd="0" presId="urn:microsoft.com/office/officeart/2018/2/layout/IconVerticalSolidList"/>
    <dgm:cxn modelId="{B7113228-5A91-4255-917B-B9AE26E55CF4}" type="presParOf" srcId="{4CCB51EA-EEEB-46A7-A18A-973E6AFD2863}" destId="{55C8CC82-BB10-43DF-BEEC-FD5192A89344}" srcOrd="1" destOrd="0" presId="urn:microsoft.com/office/officeart/2018/2/layout/IconVerticalSolidList"/>
    <dgm:cxn modelId="{E1115A2F-5463-4D45-859E-1941F6D73C5A}" type="presParOf" srcId="{4CCB51EA-EEEB-46A7-A18A-973E6AFD2863}" destId="{3977DC25-E8F2-4796-9EB7-A6A1BF557421}" srcOrd="2" destOrd="0" presId="urn:microsoft.com/office/officeart/2018/2/layout/IconVerticalSolidList"/>
    <dgm:cxn modelId="{02A37842-DFD4-4D0A-A4C7-FE13E6235BE1}" type="presParOf" srcId="{4CCB51EA-EEEB-46A7-A18A-973E6AFD2863}" destId="{76894224-5AF0-45FE-8975-404D157693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C3E0D9-5236-4512-AE18-E012303D1FE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9553FB3-053E-44EB-ABAD-F90834D27A64}">
      <dgm:prSet custT="1"/>
      <dgm:spPr/>
      <dgm:t>
        <a:bodyPr/>
        <a:lstStyle/>
        <a:p>
          <a:pPr>
            <a:defRPr cap="all"/>
          </a:pPr>
          <a:r>
            <a:rPr lang="fr-FR" sz="2400">
              <a:latin typeface="Arial" panose="020B0604020202020204" pitchFamily="34" charset="0"/>
              <a:cs typeface="Arial" panose="020B0604020202020204" pitchFamily="34" charset="0"/>
            </a:rPr>
            <a:t>Cadres supérieurs : établir la vision et la culture</a:t>
          </a:r>
          <a:endParaRPr lang="en-US" sz="2400">
            <a:latin typeface="Arial" panose="020B0604020202020204" pitchFamily="34" charset="0"/>
            <a:cs typeface="Arial" panose="020B0604020202020204" pitchFamily="34" charset="0"/>
          </a:endParaRPr>
        </a:p>
      </dgm:t>
    </dgm:pt>
    <dgm:pt modelId="{8C9F95A6-94F1-4313-90A8-6E225C6ABA68}" type="parTrans" cxnId="{EE307B7A-BAD2-43C6-83FB-A828FB9628A0}">
      <dgm:prSet/>
      <dgm:spPr/>
      <dgm:t>
        <a:bodyPr/>
        <a:lstStyle/>
        <a:p>
          <a:endParaRPr lang="en-US"/>
        </a:p>
      </dgm:t>
    </dgm:pt>
    <dgm:pt modelId="{CFE9AD7E-5D4F-4781-9071-2CD2389BF998}" type="sibTrans" cxnId="{EE307B7A-BAD2-43C6-83FB-A828FB9628A0}">
      <dgm:prSet/>
      <dgm:spPr/>
      <dgm:t>
        <a:bodyPr/>
        <a:lstStyle/>
        <a:p>
          <a:endParaRPr lang="en-US"/>
        </a:p>
      </dgm:t>
    </dgm:pt>
    <dgm:pt modelId="{C7F2C1E1-900D-4820-B762-B1FBB7B3DF2C}">
      <dgm:prSet/>
      <dgm:spPr/>
      <dgm:t>
        <a:bodyPr/>
        <a:lstStyle/>
        <a:p>
          <a:pPr>
            <a:defRPr cap="all"/>
          </a:pPr>
          <a:r>
            <a:rPr lang="fr-FR">
              <a:latin typeface="Arial" panose="020B0604020202020204" pitchFamily="34" charset="0"/>
              <a:cs typeface="Arial" panose="020B0604020202020204" pitchFamily="34" charset="0"/>
            </a:rPr>
            <a:t>Gestionnaires : définir et exécuter la stratégie</a:t>
          </a:r>
          <a:endParaRPr lang="en-US">
            <a:latin typeface="Arial" panose="020B0604020202020204" pitchFamily="34" charset="0"/>
            <a:cs typeface="Arial" panose="020B0604020202020204" pitchFamily="34" charset="0"/>
          </a:endParaRPr>
        </a:p>
      </dgm:t>
    </dgm:pt>
    <dgm:pt modelId="{7CD2A268-D147-4783-A6F8-1B1C4A04310D}" type="parTrans" cxnId="{1F328C5A-6906-4B39-90FD-56FB416F30D3}">
      <dgm:prSet/>
      <dgm:spPr/>
      <dgm:t>
        <a:bodyPr/>
        <a:lstStyle/>
        <a:p>
          <a:endParaRPr lang="en-US"/>
        </a:p>
      </dgm:t>
    </dgm:pt>
    <dgm:pt modelId="{0D44A9CA-B5B4-4C23-A7C7-FBD514B5E549}" type="sibTrans" cxnId="{1F328C5A-6906-4B39-90FD-56FB416F30D3}">
      <dgm:prSet/>
      <dgm:spPr/>
      <dgm:t>
        <a:bodyPr/>
        <a:lstStyle/>
        <a:p>
          <a:endParaRPr lang="en-US"/>
        </a:p>
      </dgm:t>
    </dgm:pt>
    <dgm:pt modelId="{8462B96F-1F4A-4664-B8A8-D89A7C38AFC8}">
      <dgm:prSet/>
      <dgm:spPr/>
      <dgm:t>
        <a:bodyPr/>
        <a:lstStyle/>
        <a:p>
          <a:pPr>
            <a:defRPr cap="all"/>
          </a:pPr>
          <a:r>
            <a:rPr lang="fr-CA" noProof="0">
              <a:latin typeface="Arial" panose="020B0604020202020204" pitchFamily="34" charset="0"/>
              <a:cs typeface="Arial" panose="020B0604020202020204" pitchFamily="34" charset="0"/>
            </a:rPr>
            <a:t>Employés : meilleure réflexion critique</a:t>
          </a:r>
        </a:p>
      </dgm:t>
    </dgm:pt>
    <dgm:pt modelId="{A0D4BB8A-3F3E-41CB-B875-8E66B39C016A}" type="parTrans" cxnId="{15175F73-5535-4348-983D-8E6A0F12FA90}">
      <dgm:prSet/>
      <dgm:spPr/>
      <dgm:t>
        <a:bodyPr/>
        <a:lstStyle/>
        <a:p>
          <a:endParaRPr lang="en-US"/>
        </a:p>
      </dgm:t>
    </dgm:pt>
    <dgm:pt modelId="{2410D977-E94E-4772-BEA0-F2C876012C18}" type="sibTrans" cxnId="{15175F73-5535-4348-983D-8E6A0F12FA90}">
      <dgm:prSet/>
      <dgm:spPr/>
      <dgm:t>
        <a:bodyPr/>
        <a:lstStyle/>
        <a:p>
          <a:endParaRPr lang="en-US"/>
        </a:p>
      </dgm:t>
    </dgm:pt>
    <dgm:pt modelId="{B8686CBB-DE34-408B-A3E1-0F18FF36274E}" type="pres">
      <dgm:prSet presAssocID="{44C3E0D9-5236-4512-AE18-E012303D1FE8}" presName="root" presStyleCnt="0">
        <dgm:presLayoutVars>
          <dgm:dir/>
          <dgm:resizeHandles val="exact"/>
        </dgm:presLayoutVars>
      </dgm:prSet>
      <dgm:spPr/>
    </dgm:pt>
    <dgm:pt modelId="{96022540-E5A0-4101-A380-F6149FC40603}" type="pres">
      <dgm:prSet presAssocID="{39553FB3-053E-44EB-ABAD-F90834D27A64}" presName="compNode" presStyleCnt="0"/>
      <dgm:spPr/>
    </dgm:pt>
    <dgm:pt modelId="{1083821D-EC68-4CA1-AF53-877EDE78DCF5}" type="pres">
      <dgm:prSet presAssocID="{39553FB3-053E-44EB-ABAD-F90834D27A64}" presName="iconBgRect" presStyleLbl="bgShp" presStyleIdx="0" presStyleCnt="3"/>
      <dgm:spPr/>
    </dgm:pt>
    <dgm:pt modelId="{27507E49-B31E-45A0-AD81-0CF490487389}" type="pres">
      <dgm:prSet presAssocID="{39553FB3-053E-44EB-ABAD-F90834D27A6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6A3EE237-C0AB-43B8-B946-F36F2BA9C6B8}" type="pres">
      <dgm:prSet presAssocID="{39553FB3-053E-44EB-ABAD-F90834D27A64}" presName="spaceRect" presStyleCnt="0"/>
      <dgm:spPr/>
    </dgm:pt>
    <dgm:pt modelId="{1CB4C02C-DB44-4B55-A291-D93BDE665AB5}" type="pres">
      <dgm:prSet presAssocID="{39553FB3-053E-44EB-ABAD-F90834D27A64}" presName="textRect" presStyleLbl="revTx" presStyleIdx="0" presStyleCnt="3">
        <dgm:presLayoutVars>
          <dgm:chMax val="1"/>
          <dgm:chPref val="1"/>
        </dgm:presLayoutVars>
      </dgm:prSet>
      <dgm:spPr/>
    </dgm:pt>
    <dgm:pt modelId="{84E1FFA8-FD3D-4385-91CD-75E8AFF8E48A}" type="pres">
      <dgm:prSet presAssocID="{CFE9AD7E-5D4F-4781-9071-2CD2389BF998}" presName="sibTrans" presStyleCnt="0"/>
      <dgm:spPr/>
    </dgm:pt>
    <dgm:pt modelId="{0EE34CA7-6376-41CA-A3D2-21ED96DDD0B0}" type="pres">
      <dgm:prSet presAssocID="{C7F2C1E1-900D-4820-B762-B1FBB7B3DF2C}" presName="compNode" presStyleCnt="0"/>
      <dgm:spPr/>
    </dgm:pt>
    <dgm:pt modelId="{EF0E5DCA-97C1-4861-A730-C0354DC65494}" type="pres">
      <dgm:prSet presAssocID="{C7F2C1E1-900D-4820-B762-B1FBB7B3DF2C}" presName="iconBgRect" presStyleLbl="bgShp" presStyleIdx="1" presStyleCnt="3"/>
      <dgm:spPr/>
    </dgm:pt>
    <dgm:pt modelId="{574A4ECD-B36F-40E9-8E56-1E60401C2F12}" type="pres">
      <dgm:prSet presAssocID="{C7F2C1E1-900D-4820-B762-B1FBB7B3DF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E229F574-6AB0-47E3-94A2-F7BF07E028FC}" type="pres">
      <dgm:prSet presAssocID="{C7F2C1E1-900D-4820-B762-B1FBB7B3DF2C}" presName="spaceRect" presStyleCnt="0"/>
      <dgm:spPr/>
    </dgm:pt>
    <dgm:pt modelId="{3C1C3752-5E5B-45D4-AD6F-15AB7E7527AC}" type="pres">
      <dgm:prSet presAssocID="{C7F2C1E1-900D-4820-B762-B1FBB7B3DF2C}" presName="textRect" presStyleLbl="revTx" presStyleIdx="1" presStyleCnt="3">
        <dgm:presLayoutVars>
          <dgm:chMax val="1"/>
          <dgm:chPref val="1"/>
        </dgm:presLayoutVars>
      </dgm:prSet>
      <dgm:spPr/>
    </dgm:pt>
    <dgm:pt modelId="{497ED39F-B54E-4DCB-BD63-0BC134288C71}" type="pres">
      <dgm:prSet presAssocID="{0D44A9CA-B5B4-4C23-A7C7-FBD514B5E549}" presName="sibTrans" presStyleCnt="0"/>
      <dgm:spPr/>
    </dgm:pt>
    <dgm:pt modelId="{8A43690B-6C3D-4D98-92EB-D1A2AC487BEA}" type="pres">
      <dgm:prSet presAssocID="{8462B96F-1F4A-4664-B8A8-D89A7C38AFC8}" presName="compNode" presStyleCnt="0"/>
      <dgm:spPr/>
    </dgm:pt>
    <dgm:pt modelId="{1EE03E7C-39FE-4C53-8D6F-B135445FA573}" type="pres">
      <dgm:prSet presAssocID="{8462B96F-1F4A-4664-B8A8-D89A7C38AFC8}" presName="iconBgRect" presStyleLbl="bgShp" presStyleIdx="2" presStyleCnt="3"/>
      <dgm:spPr/>
    </dgm:pt>
    <dgm:pt modelId="{91ABF437-B076-4D7A-8E0D-420EAEF4832D}" type="pres">
      <dgm:prSet presAssocID="{8462B96F-1F4A-4664-B8A8-D89A7C38AFC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8EFE6315-664F-478F-B3C7-6C575221D51F}" type="pres">
      <dgm:prSet presAssocID="{8462B96F-1F4A-4664-B8A8-D89A7C38AFC8}" presName="spaceRect" presStyleCnt="0"/>
      <dgm:spPr/>
    </dgm:pt>
    <dgm:pt modelId="{D3AE0D69-7CB9-417B-98A1-3713F5B1D6EC}" type="pres">
      <dgm:prSet presAssocID="{8462B96F-1F4A-4664-B8A8-D89A7C38AFC8}" presName="textRect" presStyleLbl="revTx" presStyleIdx="2" presStyleCnt="3">
        <dgm:presLayoutVars>
          <dgm:chMax val="1"/>
          <dgm:chPref val="1"/>
        </dgm:presLayoutVars>
      </dgm:prSet>
      <dgm:spPr/>
    </dgm:pt>
  </dgm:ptLst>
  <dgm:cxnLst>
    <dgm:cxn modelId="{77FC7E3B-0E1F-4ED9-8751-D25E103AF2AC}" type="presOf" srcId="{44C3E0D9-5236-4512-AE18-E012303D1FE8}" destId="{B8686CBB-DE34-408B-A3E1-0F18FF36274E}" srcOrd="0" destOrd="0" presId="urn:microsoft.com/office/officeart/2018/5/layout/IconCircleLabelList"/>
    <dgm:cxn modelId="{A8AF526D-5FD8-4EC6-BE67-B9EF3DF93A42}" type="presOf" srcId="{39553FB3-053E-44EB-ABAD-F90834D27A64}" destId="{1CB4C02C-DB44-4B55-A291-D93BDE665AB5}" srcOrd="0" destOrd="0" presId="urn:microsoft.com/office/officeart/2018/5/layout/IconCircleLabelList"/>
    <dgm:cxn modelId="{15175F73-5535-4348-983D-8E6A0F12FA90}" srcId="{44C3E0D9-5236-4512-AE18-E012303D1FE8}" destId="{8462B96F-1F4A-4664-B8A8-D89A7C38AFC8}" srcOrd="2" destOrd="0" parTransId="{A0D4BB8A-3F3E-41CB-B875-8E66B39C016A}" sibTransId="{2410D977-E94E-4772-BEA0-F2C876012C18}"/>
    <dgm:cxn modelId="{EE307B7A-BAD2-43C6-83FB-A828FB9628A0}" srcId="{44C3E0D9-5236-4512-AE18-E012303D1FE8}" destId="{39553FB3-053E-44EB-ABAD-F90834D27A64}" srcOrd="0" destOrd="0" parTransId="{8C9F95A6-94F1-4313-90A8-6E225C6ABA68}" sibTransId="{CFE9AD7E-5D4F-4781-9071-2CD2389BF998}"/>
    <dgm:cxn modelId="{1F328C5A-6906-4B39-90FD-56FB416F30D3}" srcId="{44C3E0D9-5236-4512-AE18-E012303D1FE8}" destId="{C7F2C1E1-900D-4820-B762-B1FBB7B3DF2C}" srcOrd="1" destOrd="0" parTransId="{7CD2A268-D147-4783-A6F8-1B1C4A04310D}" sibTransId="{0D44A9CA-B5B4-4C23-A7C7-FBD514B5E549}"/>
    <dgm:cxn modelId="{F2F82B84-C12C-4CBA-BCCE-CB110FA30F19}" type="presOf" srcId="{8462B96F-1F4A-4664-B8A8-D89A7C38AFC8}" destId="{D3AE0D69-7CB9-417B-98A1-3713F5B1D6EC}" srcOrd="0" destOrd="0" presId="urn:microsoft.com/office/officeart/2018/5/layout/IconCircleLabelList"/>
    <dgm:cxn modelId="{8FA4CF9B-9B74-4BDA-8BF9-2968C22A03D5}" type="presOf" srcId="{C7F2C1E1-900D-4820-B762-B1FBB7B3DF2C}" destId="{3C1C3752-5E5B-45D4-AD6F-15AB7E7527AC}" srcOrd="0" destOrd="0" presId="urn:microsoft.com/office/officeart/2018/5/layout/IconCircleLabelList"/>
    <dgm:cxn modelId="{2B0F93B7-A12F-4975-920E-DBB4949AE8A6}" type="presParOf" srcId="{B8686CBB-DE34-408B-A3E1-0F18FF36274E}" destId="{96022540-E5A0-4101-A380-F6149FC40603}" srcOrd="0" destOrd="0" presId="urn:microsoft.com/office/officeart/2018/5/layout/IconCircleLabelList"/>
    <dgm:cxn modelId="{95A2D38D-0355-4ABD-ACF8-6E7E0F22BB57}" type="presParOf" srcId="{96022540-E5A0-4101-A380-F6149FC40603}" destId="{1083821D-EC68-4CA1-AF53-877EDE78DCF5}" srcOrd="0" destOrd="0" presId="urn:microsoft.com/office/officeart/2018/5/layout/IconCircleLabelList"/>
    <dgm:cxn modelId="{808D73CF-80CC-4AED-A1D4-84369665D427}" type="presParOf" srcId="{96022540-E5A0-4101-A380-F6149FC40603}" destId="{27507E49-B31E-45A0-AD81-0CF490487389}" srcOrd="1" destOrd="0" presId="urn:microsoft.com/office/officeart/2018/5/layout/IconCircleLabelList"/>
    <dgm:cxn modelId="{CA5664DD-5B3A-44A0-9632-09DC3727054D}" type="presParOf" srcId="{96022540-E5A0-4101-A380-F6149FC40603}" destId="{6A3EE237-C0AB-43B8-B946-F36F2BA9C6B8}" srcOrd="2" destOrd="0" presId="urn:microsoft.com/office/officeart/2018/5/layout/IconCircleLabelList"/>
    <dgm:cxn modelId="{8908EEC5-E6E7-4B1B-947B-CA2949C4BA4B}" type="presParOf" srcId="{96022540-E5A0-4101-A380-F6149FC40603}" destId="{1CB4C02C-DB44-4B55-A291-D93BDE665AB5}" srcOrd="3" destOrd="0" presId="urn:microsoft.com/office/officeart/2018/5/layout/IconCircleLabelList"/>
    <dgm:cxn modelId="{5226600E-DBAB-4134-A3AE-4D3FAF38272B}" type="presParOf" srcId="{B8686CBB-DE34-408B-A3E1-0F18FF36274E}" destId="{84E1FFA8-FD3D-4385-91CD-75E8AFF8E48A}" srcOrd="1" destOrd="0" presId="urn:microsoft.com/office/officeart/2018/5/layout/IconCircleLabelList"/>
    <dgm:cxn modelId="{C72F4AEA-BB91-4DF5-B532-61AE78112574}" type="presParOf" srcId="{B8686CBB-DE34-408B-A3E1-0F18FF36274E}" destId="{0EE34CA7-6376-41CA-A3D2-21ED96DDD0B0}" srcOrd="2" destOrd="0" presId="urn:microsoft.com/office/officeart/2018/5/layout/IconCircleLabelList"/>
    <dgm:cxn modelId="{ABEA139B-A517-4E75-B451-C3CC163ADBAD}" type="presParOf" srcId="{0EE34CA7-6376-41CA-A3D2-21ED96DDD0B0}" destId="{EF0E5DCA-97C1-4861-A730-C0354DC65494}" srcOrd="0" destOrd="0" presId="urn:microsoft.com/office/officeart/2018/5/layout/IconCircleLabelList"/>
    <dgm:cxn modelId="{C4CE1978-4B75-43A7-A233-69C9CCF4B498}" type="presParOf" srcId="{0EE34CA7-6376-41CA-A3D2-21ED96DDD0B0}" destId="{574A4ECD-B36F-40E9-8E56-1E60401C2F12}" srcOrd="1" destOrd="0" presId="urn:microsoft.com/office/officeart/2018/5/layout/IconCircleLabelList"/>
    <dgm:cxn modelId="{8D182717-A85C-4920-868D-7CB304FB57F6}" type="presParOf" srcId="{0EE34CA7-6376-41CA-A3D2-21ED96DDD0B0}" destId="{E229F574-6AB0-47E3-94A2-F7BF07E028FC}" srcOrd="2" destOrd="0" presId="urn:microsoft.com/office/officeart/2018/5/layout/IconCircleLabelList"/>
    <dgm:cxn modelId="{4C3AA6A8-93EC-4A5C-8C66-15E115D577A6}" type="presParOf" srcId="{0EE34CA7-6376-41CA-A3D2-21ED96DDD0B0}" destId="{3C1C3752-5E5B-45D4-AD6F-15AB7E7527AC}" srcOrd="3" destOrd="0" presId="urn:microsoft.com/office/officeart/2018/5/layout/IconCircleLabelList"/>
    <dgm:cxn modelId="{5773E570-F162-4D1C-B4F1-7CE429DFF001}" type="presParOf" srcId="{B8686CBB-DE34-408B-A3E1-0F18FF36274E}" destId="{497ED39F-B54E-4DCB-BD63-0BC134288C71}" srcOrd="3" destOrd="0" presId="urn:microsoft.com/office/officeart/2018/5/layout/IconCircleLabelList"/>
    <dgm:cxn modelId="{5CDE0C21-655C-40BC-9CB2-CAA803247565}" type="presParOf" srcId="{B8686CBB-DE34-408B-A3E1-0F18FF36274E}" destId="{8A43690B-6C3D-4D98-92EB-D1A2AC487BEA}" srcOrd="4" destOrd="0" presId="urn:microsoft.com/office/officeart/2018/5/layout/IconCircleLabelList"/>
    <dgm:cxn modelId="{80AF41B4-7507-413D-BD6C-1A63A1AA8E51}" type="presParOf" srcId="{8A43690B-6C3D-4D98-92EB-D1A2AC487BEA}" destId="{1EE03E7C-39FE-4C53-8D6F-B135445FA573}" srcOrd="0" destOrd="0" presId="urn:microsoft.com/office/officeart/2018/5/layout/IconCircleLabelList"/>
    <dgm:cxn modelId="{AC5858A6-4330-498A-82A9-E7FAB43A17EB}" type="presParOf" srcId="{8A43690B-6C3D-4D98-92EB-D1A2AC487BEA}" destId="{91ABF437-B076-4D7A-8E0D-420EAEF4832D}" srcOrd="1" destOrd="0" presId="urn:microsoft.com/office/officeart/2018/5/layout/IconCircleLabelList"/>
    <dgm:cxn modelId="{EB97DEC7-61C4-466B-8A08-855DEDCD9B80}" type="presParOf" srcId="{8A43690B-6C3D-4D98-92EB-D1A2AC487BEA}" destId="{8EFE6315-664F-478F-B3C7-6C575221D51F}" srcOrd="2" destOrd="0" presId="urn:microsoft.com/office/officeart/2018/5/layout/IconCircleLabelList"/>
    <dgm:cxn modelId="{2B5F23E1-E5BA-4DEB-AC64-32E3CC720339}" type="presParOf" srcId="{8A43690B-6C3D-4D98-92EB-D1A2AC487BEA}" destId="{D3AE0D69-7CB9-417B-98A1-3713F5B1D6E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ACE22E-D545-465F-BE74-27E4E0BB904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B8531C9-CB4A-467C-9680-7CCBC8219247}">
      <dgm:prSet custT="1"/>
      <dgm:spPr/>
      <dgm:t>
        <a:bodyPr/>
        <a:lstStyle/>
        <a:p>
          <a:r>
            <a:rPr lang="fr-FR" sz="3600">
              <a:latin typeface="Arial" panose="020B0604020202020204" pitchFamily="34" charset="0"/>
              <a:cs typeface="Arial" panose="020B0604020202020204" pitchFamily="34" charset="0"/>
            </a:rPr>
            <a:t>Embaucher pour l’avenir - apporter de nouvelles compétences</a:t>
          </a:r>
          <a:endParaRPr lang="en-US" sz="3600">
            <a:latin typeface="Arial" panose="020B0604020202020204" pitchFamily="34" charset="0"/>
            <a:cs typeface="Arial" panose="020B0604020202020204" pitchFamily="34" charset="0"/>
          </a:endParaRPr>
        </a:p>
      </dgm:t>
    </dgm:pt>
    <dgm:pt modelId="{087CE18C-A2C5-4E44-849B-CDB863F77BE2}" type="parTrans" cxnId="{18883250-1B5A-47C8-B6C1-586E6B5C211F}">
      <dgm:prSet/>
      <dgm:spPr/>
      <dgm:t>
        <a:bodyPr/>
        <a:lstStyle/>
        <a:p>
          <a:endParaRPr lang="en-US"/>
        </a:p>
      </dgm:t>
    </dgm:pt>
    <dgm:pt modelId="{7DA6576A-18CE-421F-BB35-9E44F475BF7C}" type="sibTrans" cxnId="{18883250-1B5A-47C8-B6C1-586E6B5C211F}">
      <dgm:prSet/>
      <dgm:spPr/>
      <dgm:t>
        <a:bodyPr/>
        <a:lstStyle/>
        <a:p>
          <a:endParaRPr lang="en-US"/>
        </a:p>
      </dgm:t>
    </dgm:pt>
    <dgm:pt modelId="{AFE83FD9-DF67-4CAF-92BE-644B5CF53DC1}">
      <dgm:prSet custT="1"/>
      <dgm:spPr/>
      <dgm:t>
        <a:bodyPr/>
        <a:lstStyle/>
        <a:p>
          <a:r>
            <a:rPr lang="fr-FR" sz="4000">
              <a:latin typeface="Arial" panose="020B0604020202020204" pitchFamily="34" charset="0"/>
              <a:cs typeface="Arial" panose="020B0604020202020204" pitchFamily="34" charset="0"/>
            </a:rPr>
            <a:t>Améliorer les compétences actuelles de l’équipe</a:t>
          </a:r>
          <a:endParaRPr lang="en-US" sz="4000">
            <a:latin typeface="Arial" panose="020B0604020202020204" pitchFamily="34" charset="0"/>
            <a:cs typeface="Arial" panose="020B0604020202020204" pitchFamily="34" charset="0"/>
          </a:endParaRPr>
        </a:p>
      </dgm:t>
    </dgm:pt>
    <dgm:pt modelId="{F20B6EDE-A511-4489-BE55-97D99EEDC05A}" type="parTrans" cxnId="{C2954A4F-D6D3-46A1-AC2B-22D7704019F0}">
      <dgm:prSet/>
      <dgm:spPr/>
      <dgm:t>
        <a:bodyPr/>
        <a:lstStyle/>
        <a:p>
          <a:endParaRPr lang="en-US"/>
        </a:p>
      </dgm:t>
    </dgm:pt>
    <dgm:pt modelId="{5FC9722C-DE60-4E52-A66C-7ACF35EAA5DB}" type="sibTrans" cxnId="{C2954A4F-D6D3-46A1-AC2B-22D7704019F0}">
      <dgm:prSet/>
      <dgm:spPr/>
      <dgm:t>
        <a:bodyPr/>
        <a:lstStyle/>
        <a:p>
          <a:endParaRPr lang="en-US"/>
        </a:p>
      </dgm:t>
    </dgm:pt>
    <dgm:pt modelId="{34451E4E-88A5-4B83-AB7F-F7235CE1B849}" type="pres">
      <dgm:prSet presAssocID="{A1ACE22E-D545-465F-BE74-27E4E0BB9041}" presName="hierChild1" presStyleCnt="0">
        <dgm:presLayoutVars>
          <dgm:chPref val="1"/>
          <dgm:dir/>
          <dgm:animOne val="branch"/>
          <dgm:animLvl val="lvl"/>
          <dgm:resizeHandles/>
        </dgm:presLayoutVars>
      </dgm:prSet>
      <dgm:spPr/>
    </dgm:pt>
    <dgm:pt modelId="{B3FEEAC9-4B9E-40E7-83D3-53BEF5106F66}" type="pres">
      <dgm:prSet presAssocID="{1B8531C9-CB4A-467C-9680-7CCBC8219247}" presName="hierRoot1" presStyleCnt="0"/>
      <dgm:spPr/>
    </dgm:pt>
    <dgm:pt modelId="{6D4DE4E3-EA63-477A-8DE9-788FC807A926}" type="pres">
      <dgm:prSet presAssocID="{1B8531C9-CB4A-467C-9680-7CCBC8219247}" presName="composite" presStyleCnt="0"/>
      <dgm:spPr/>
    </dgm:pt>
    <dgm:pt modelId="{729E7BFD-E2B3-4895-AC62-DF03E832B07B}" type="pres">
      <dgm:prSet presAssocID="{1B8531C9-CB4A-467C-9680-7CCBC8219247}" presName="background" presStyleLbl="node0" presStyleIdx="0" presStyleCnt="2"/>
      <dgm:spPr/>
    </dgm:pt>
    <dgm:pt modelId="{50C3E758-5550-4FAC-85AD-1A756A677622}" type="pres">
      <dgm:prSet presAssocID="{1B8531C9-CB4A-467C-9680-7CCBC8219247}" presName="text" presStyleLbl="fgAcc0" presStyleIdx="0" presStyleCnt="2">
        <dgm:presLayoutVars>
          <dgm:chPref val="3"/>
        </dgm:presLayoutVars>
      </dgm:prSet>
      <dgm:spPr/>
    </dgm:pt>
    <dgm:pt modelId="{5EA45A9A-10C9-4A6E-858E-BC052BA21813}" type="pres">
      <dgm:prSet presAssocID="{1B8531C9-CB4A-467C-9680-7CCBC8219247}" presName="hierChild2" presStyleCnt="0"/>
      <dgm:spPr/>
    </dgm:pt>
    <dgm:pt modelId="{FD75DD06-1ADA-4FD3-A373-8E8B76221240}" type="pres">
      <dgm:prSet presAssocID="{AFE83FD9-DF67-4CAF-92BE-644B5CF53DC1}" presName="hierRoot1" presStyleCnt="0"/>
      <dgm:spPr/>
    </dgm:pt>
    <dgm:pt modelId="{A53FCD98-17B1-4EE2-83A2-2ABD29733A28}" type="pres">
      <dgm:prSet presAssocID="{AFE83FD9-DF67-4CAF-92BE-644B5CF53DC1}" presName="composite" presStyleCnt="0"/>
      <dgm:spPr/>
    </dgm:pt>
    <dgm:pt modelId="{8502F1E0-7389-4699-B86C-7372B348E286}" type="pres">
      <dgm:prSet presAssocID="{AFE83FD9-DF67-4CAF-92BE-644B5CF53DC1}" presName="background" presStyleLbl="node0" presStyleIdx="1" presStyleCnt="2"/>
      <dgm:spPr/>
    </dgm:pt>
    <dgm:pt modelId="{C6C96C2B-CC8B-4394-87A6-973961DADAFF}" type="pres">
      <dgm:prSet presAssocID="{AFE83FD9-DF67-4CAF-92BE-644B5CF53DC1}" presName="text" presStyleLbl="fgAcc0" presStyleIdx="1" presStyleCnt="2">
        <dgm:presLayoutVars>
          <dgm:chPref val="3"/>
        </dgm:presLayoutVars>
      </dgm:prSet>
      <dgm:spPr/>
    </dgm:pt>
    <dgm:pt modelId="{22E60728-6484-42F7-815D-BCA1F2751900}" type="pres">
      <dgm:prSet presAssocID="{AFE83FD9-DF67-4CAF-92BE-644B5CF53DC1}" presName="hierChild2" presStyleCnt="0"/>
      <dgm:spPr/>
    </dgm:pt>
  </dgm:ptLst>
  <dgm:cxnLst>
    <dgm:cxn modelId="{D4D22306-C498-4427-BA6A-F7F291694091}" type="presOf" srcId="{AFE83FD9-DF67-4CAF-92BE-644B5CF53DC1}" destId="{C6C96C2B-CC8B-4394-87A6-973961DADAFF}" srcOrd="0" destOrd="0" presId="urn:microsoft.com/office/officeart/2005/8/layout/hierarchy1"/>
    <dgm:cxn modelId="{D21D7218-C346-4EED-B21E-F06B7F08DB93}" type="presOf" srcId="{1B8531C9-CB4A-467C-9680-7CCBC8219247}" destId="{50C3E758-5550-4FAC-85AD-1A756A677622}" srcOrd="0" destOrd="0" presId="urn:microsoft.com/office/officeart/2005/8/layout/hierarchy1"/>
    <dgm:cxn modelId="{C2954A4F-D6D3-46A1-AC2B-22D7704019F0}" srcId="{A1ACE22E-D545-465F-BE74-27E4E0BB9041}" destId="{AFE83FD9-DF67-4CAF-92BE-644B5CF53DC1}" srcOrd="1" destOrd="0" parTransId="{F20B6EDE-A511-4489-BE55-97D99EEDC05A}" sibTransId="{5FC9722C-DE60-4E52-A66C-7ACF35EAA5DB}"/>
    <dgm:cxn modelId="{18883250-1B5A-47C8-B6C1-586E6B5C211F}" srcId="{A1ACE22E-D545-465F-BE74-27E4E0BB9041}" destId="{1B8531C9-CB4A-467C-9680-7CCBC8219247}" srcOrd="0" destOrd="0" parTransId="{087CE18C-A2C5-4E44-849B-CDB863F77BE2}" sibTransId="{7DA6576A-18CE-421F-BB35-9E44F475BF7C}"/>
    <dgm:cxn modelId="{AA961B9C-53EA-48CB-8B87-BE5F7B78BC63}" type="presOf" srcId="{A1ACE22E-D545-465F-BE74-27E4E0BB9041}" destId="{34451E4E-88A5-4B83-AB7F-F7235CE1B849}" srcOrd="0" destOrd="0" presId="urn:microsoft.com/office/officeart/2005/8/layout/hierarchy1"/>
    <dgm:cxn modelId="{128D16C4-1B66-46DA-97FA-B15CB4A1C6E2}" type="presParOf" srcId="{34451E4E-88A5-4B83-AB7F-F7235CE1B849}" destId="{B3FEEAC9-4B9E-40E7-83D3-53BEF5106F66}" srcOrd="0" destOrd="0" presId="urn:microsoft.com/office/officeart/2005/8/layout/hierarchy1"/>
    <dgm:cxn modelId="{25DD4DA2-4DA3-4E77-8EC8-4F8F94B3E0CF}" type="presParOf" srcId="{B3FEEAC9-4B9E-40E7-83D3-53BEF5106F66}" destId="{6D4DE4E3-EA63-477A-8DE9-788FC807A926}" srcOrd="0" destOrd="0" presId="urn:microsoft.com/office/officeart/2005/8/layout/hierarchy1"/>
    <dgm:cxn modelId="{CD1FA7E5-EE5D-48DF-BBFC-52B40BC9F6DC}" type="presParOf" srcId="{6D4DE4E3-EA63-477A-8DE9-788FC807A926}" destId="{729E7BFD-E2B3-4895-AC62-DF03E832B07B}" srcOrd="0" destOrd="0" presId="urn:microsoft.com/office/officeart/2005/8/layout/hierarchy1"/>
    <dgm:cxn modelId="{9411B2E3-331D-46C4-9782-A6345AA49F31}" type="presParOf" srcId="{6D4DE4E3-EA63-477A-8DE9-788FC807A926}" destId="{50C3E758-5550-4FAC-85AD-1A756A677622}" srcOrd="1" destOrd="0" presId="urn:microsoft.com/office/officeart/2005/8/layout/hierarchy1"/>
    <dgm:cxn modelId="{7D73B4A4-52D7-47CF-9333-50E3E35DC47D}" type="presParOf" srcId="{B3FEEAC9-4B9E-40E7-83D3-53BEF5106F66}" destId="{5EA45A9A-10C9-4A6E-858E-BC052BA21813}" srcOrd="1" destOrd="0" presId="urn:microsoft.com/office/officeart/2005/8/layout/hierarchy1"/>
    <dgm:cxn modelId="{0A898072-7AAE-47F8-824F-996A3E4BC0A1}" type="presParOf" srcId="{34451E4E-88A5-4B83-AB7F-F7235CE1B849}" destId="{FD75DD06-1ADA-4FD3-A373-8E8B76221240}" srcOrd="1" destOrd="0" presId="urn:microsoft.com/office/officeart/2005/8/layout/hierarchy1"/>
    <dgm:cxn modelId="{0DE42F40-7671-4451-8EE3-27D931EEE62A}" type="presParOf" srcId="{FD75DD06-1ADA-4FD3-A373-8E8B76221240}" destId="{A53FCD98-17B1-4EE2-83A2-2ABD29733A28}" srcOrd="0" destOrd="0" presId="urn:microsoft.com/office/officeart/2005/8/layout/hierarchy1"/>
    <dgm:cxn modelId="{683C8B5B-7A74-44E7-AC79-2417C953C32B}" type="presParOf" srcId="{A53FCD98-17B1-4EE2-83A2-2ABD29733A28}" destId="{8502F1E0-7389-4699-B86C-7372B348E286}" srcOrd="0" destOrd="0" presId="urn:microsoft.com/office/officeart/2005/8/layout/hierarchy1"/>
    <dgm:cxn modelId="{AE0C86AF-7912-40A9-92A8-6D18A524CAED}" type="presParOf" srcId="{A53FCD98-17B1-4EE2-83A2-2ABD29733A28}" destId="{C6C96C2B-CC8B-4394-87A6-973961DADAFF}" srcOrd="1" destOrd="0" presId="urn:microsoft.com/office/officeart/2005/8/layout/hierarchy1"/>
    <dgm:cxn modelId="{0C24D535-D822-419A-B900-F4DEC24ECF40}" type="presParOf" srcId="{FD75DD06-1ADA-4FD3-A373-8E8B76221240}" destId="{22E60728-6484-42F7-815D-BCA1F2751900}" srcOrd="1" destOrd="0" presId="urn:microsoft.com/office/officeart/2005/8/layout/hierarchy1"/>
  </dgm:cxnLst>
  <dgm:bg>
    <a:solidFill>
      <a:schemeClr val="bg1">
        <a:lumMod val="9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17C95C-6641-4A08-9504-360A0F3E9653}" type="doc">
      <dgm:prSet loTypeId="urn:microsoft.com/office/officeart/2005/8/layout/cycle8" loCatId="cycle" qsTypeId="urn:microsoft.com/office/officeart/2005/8/quickstyle/simple2" qsCatId="simple" csTypeId="urn:microsoft.com/office/officeart/2005/8/colors/accent1_3" csCatId="accent1" phldr="1"/>
      <dgm:spPr/>
      <dgm:t>
        <a:bodyPr/>
        <a:lstStyle/>
        <a:p>
          <a:endParaRPr lang="en-CA"/>
        </a:p>
      </dgm:t>
    </dgm:pt>
    <dgm:pt modelId="{655077D9-3C77-4127-9DA3-7A0558DD846B}">
      <dgm:prSet phldrT="[Text]"/>
      <dgm:spPr/>
      <dgm:t>
        <a:bodyPr/>
        <a:lstStyle/>
        <a:p>
          <a:r>
            <a:rPr lang="fr-FR" b="1"/>
            <a:t>Cours </a:t>
          </a:r>
          <a:r>
            <a:rPr lang="fr-FR"/>
            <a:t>autodidactes et cours avec instructeur</a:t>
          </a:r>
          <a:endParaRPr lang="en-CA"/>
        </a:p>
      </dgm:t>
    </dgm:pt>
    <dgm:pt modelId="{FE572480-95DC-4267-B099-35E939C5DF2F}" type="parTrans" cxnId="{56C1F823-52EF-49E3-8ABD-C1137E1BE1EA}">
      <dgm:prSet/>
      <dgm:spPr/>
      <dgm:t>
        <a:bodyPr/>
        <a:lstStyle/>
        <a:p>
          <a:endParaRPr lang="en-CA"/>
        </a:p>
      </dgm:t>
    </dgm:pt>
    <dgm:pt modelId="{3D7E7F11-A466-44AA-9CAE-C843E790829C}" type="sibTrans" cxnId="{56C1F823-52EF-49E3-8ABD-C1137E1BE1EA}">
      <dgm:prSet/>
      <dgm:spPr/>
      <dgm:t>
        <a:bodyPr/>
        <a:lstStyle/>
        <a:p>
          <a:endParaRPr lang="en-CA"/>
        </a:p>
      </dgm:t>
    </dgm:pt>
    <dgm:pt modelId="{0FB63308-C351-4951-8D4D-BF0D302D8FD3}">
      <dgm:prSet phldrT="[Text]"/>
      <dgm:spPr/>
      <dgm:t>
        <a:bodyPr/>
        <a:lstStyle/>
        <a:p>
          <a:r>
            <a:rPr lang="en-CA" err="1"/>
            <a:t>Événements</a:t>
          </a:r>
          <a:r>
            <a:rPr lang="en-CA"/>
            <a:t> </a:t>
          </a:r>
          <a:r>
            <a:rPr lang="en-CA" b="1" err="1"/>
            <a:t>d'apprentissage</a:t>
          </a:r>
          <a:endParaRPr lang="en-CA" b="1"/>
        </a:p>
      </dgm:t>
    </dgm:pt>
    <dgm:pt modelId="{D255E79B-6ED1-4375-B34E-DE12F42C5810}" type="parTrans" cxnId="{D216E98B-7DB9-4207-B41E-CB57F5FE13FB}">
      <dgm:prSet/>
      <dgm:spPr/>
      <dgm:t>
        <a:bodyPr/>
        <a:lstStyle/>
        <a:p>
          <a:endParaRPr lang="en-CA"/>
        </a:p>
      </dgm:t>
    </dgm:pt>
    <dgm:pt modelId="{B506E231-5012-4F56-9E41-48BE2B71C630}" type="sibTrans" cxnId="{D216E98B-7DB9-4207-B41E-CB57F5FE13FB}">
      <dgm:prSet/>
      <dgm:spPr/>
      <dgm:t>
        <a:bodyPr/>
        <a:lstStyle/>
        <a:p>
          <a:endParaRPr lang="en-CA"/>
        </a:p>
      </dgm:t>
    </dgm:pt>
    <dgm:pt modelId="{7663A602-746B-4CB5-9C7F-4DE3BECC76A9}">
      <dgm:prSet phldrT="[Text]" custT="1"/>
      <dgm:spPr/>
      <dgm:t>
        <a:bodyPr/>
        <a:lstStyle/>
        <a:p>
          <a:r>
            <a:rPr lang="en-CA" sz="900" err="1"/>
            <a:t>Microapprentissage</a:t>
          </a:r>
          <a:r>
            <a:rPr lang="en-CA" sz="900"/>
            <a:t> (</a:t>
          </a:r>
          <a:r>
            <a:rPr lang="en-CA" sz="900" b="1"/>
            <a:t>articles, </a:t>
          </a:r>
          <a:r>
            <a:rPr lang="en-CA" sz="900" b="1" err="1"/>
            <a:t>outils</a:t>
          </a:r>
          <a:r>
            <a:rPr lang="en-CA" sz="900" b="1"/>
            <a:t> de travail, </a:t>
          </a:r>
          <a:r>
            <a:rPr lang="en-CA" sz="900" b="1" err="1"/>
            <a:t>vidéos</a:t>
          </a:r>
          <a:r>
            <a:rPr lang="en-CA" sz="900"/>
            <a:t>)</a:t>
          </a:r>
        </a:p>
      </dgm:t>
    </dgm:pt>
    <dgm:pt modelId="{307561F2-1BFC-40B7-9234-FDB9F4D05AA8}" type="parTrans" cxnId="{E346AC8E-F3C1-4A47-8F77-1BA3EDE6AA6D}">
      <dgm:prSet/>
      <dgm:spPr/>
      <dgm:t>
        <a:bodyPr/>
        <a:lstStyle/>
        <a:p>
          <a:endParaRPr lang="en-CA"/>
        </a:p>
      </dgm:t>
    </dgm:pt>
    <dgm:pt modelId="{3D56317E-E318-402F-BD0E-D0759E5D153D}" type="sibTrans" cxnId="{E346AC8E-F3C1-4A47-8F77-1BA3EDE6AA6D}">
      <dgm:prSet/>
      <dgm:spPr/>
      <dgm:t>
        <a:bodyPr/>
        <a:lstStyle/>
        <a:p>
          <a:endParaRPr lang="en-CA"/>
        </a:p>
      </dgm:t>
    </dgm:pt>
    <dgm:pt modelId="{8412327F-CA88-4A07-A193-AD2D8BDB4DA1}">
      <dgm:prSet phldrT="[Text]"/>
      <dgm:spPr/>
      <dgm:t>
        <a:bodyPr/>
        <a:lstStyle/>
        <a:p>
          <a:r>
            <a:rPr lang="en-CA" b="1"/>
            <a:t>Programme </a:t>
          </a:r>
          <a:r>
            <a:rPr lang="en-CA" err="1"/>
            <a:t>d’accélérateur</a:t>
          </a:r>
          <a:r>
            <a:rPr lang="en-CA"/>
            <a:t> numérique</a:t>
          </a:r>
        </a:p>
      </dgm:t>
    </dgm:pt>
    <dgm:pt modelId="{69880081-7239-4F6B-AB80-EC6182EFA8AE}" type="parTrans" cxnId="{F2DC7739-A370-4EB9-BE16-4A893959189E}">
      <dgm:prSet/>
      <dgm:spPr/>
      <dgm:t>
        <a:bodyPr/>
        <a:lstStyle/>
        <a:p>
          <a:endParaRPr lang="en-CA"/>
        </a:p>
      </dgm:t>
    </dgm:pt>
    <dgm:pt modelId="{F4B6430F-3A19-476E-B749-0FDF7E16A463}" type="sibTrans" cxnId="{F2DC7739-A370-4EB9-BE16-4A893959189E}">
      <dgm:prSet/>
      <dgm:spPr/>
      <dgm:t>
        <a:bodyPr/>
        <a:lstStyle/>
        <a:p>
          <a:endParaRPr lang="en-CA"/>
        </a:p>
      </dgm:t>
    </dgm:pt>
    <dgm:pt modelId="{E665526B-CA68-4E11-B131-4CBE0CF0207A}" type="pres">
      <dgm:prSet presAssocID="{F617C95C-6641-4A08-9504-360A0F3E9653}" presName="compositeShape" presStyleCnt="0">
        <dgm:presLayoutVars>
          <dgm:chMax val="7"/>
          <dgm:dir/>
          <dgm:resizeHandles val="exact"/>
        </dgm:presLayoutVars>
      </dgm:prSet>
      <dgm:spPr/>
    </dgm:pt>
    <dgm:pt modelId="{9500B6DB-B3C0-4134-AD8F-725778CB69F8}" type="pres">
      <dgm:prSet presAssocID="{F617C95C-6641-4A08-9504-360A0F3E9653}" presName="wedge1" presStyleLbl="node1" presStyleIdx="0" presStyleCnt="4"/>
      <dgm:spPr/>
    </dgm:pt>
    <dgm:pt modelId="{5AFB557F-FD7E-46FF-ABCE-28CAA40AC3C6}" type="pres">
      <dgm:prSet presAssocID="{F617C95C-6641-4A08-9504-360A0F3E9653}" presName="dummy1a" presStyleCnt="0"/>
      <dgm:spPr/>
    </dgm:pt>
    <dgm:pt modelId="{1950DFAE-037F-4CC4-B8D3-11FC1C667933}" type="pres">
      <dgm:prSet presAssocID="{F617C95C-6641-4A08-9504-360A0F3E9653}" presName="dummy1b" presStyleCnt="0"/>
      <dgm:spPr/>
    </dgm:pt>
    <dgm:pt modelId="{1B840D35-C6EB-4DA7-8D3E-BEFAEA7E7664}" type="pres">
      <dgm:prSet presAssocID="{F617C95C-6641-4A08-9504-360A0F3E9653}" presName="wedge1Tx" presStyleLbl="node1" presStyleIdx="0" presStyleCnt="4">
        <dgm:presLayoutVars>
          <dgm:chMax val="0"/>
          <dgm:chPref val="0"/>
          <dgm:bulletEnabled val="1"/>
        </dgm:presLayoutVars>
      </dgm:prSet>
      <dgm:spPr/>
    </dgm:pt>
    <dgm:pt modelId="{DA3F65BD-9270-4E3D-B03A-69E333A15F5A}" type="pres">
      <dgm:prSet presAssocID="{F617C95C-6641-4A08-9504-360A0F3E9653}" presName="wedge2" presStyleLbl="node1" presStyleIdx="1" presStyleCnt="4"/>
      <dgm:spPr/>
    </dgm:pt>
    <dgm:pt modelId="{CD21BEBF-AEBF-4CB4-A72C-CC6E48AB0165}" type="pres">
      <dgm:prSet presAssocID="{F617C95C-6641-4A08-9504-360A0F3E9653}" presName="dummy2a" presStyleCnt="0"/>
      <dgm:spPr/>
    </dgm:pt>
    <dgm:pt modelId="{8850003C-B12D-4C33-82F4-696ED1B63CBC}" type="pres">
      <dgm:prSet presAssocID="{F617C95C-6641-4A08-9504-360A0F3E9653}" presName="dummy2b" presStyleCnt="0"/>
      <dgm:spPr/>
    </dgm:pt>
    <dgm:pt modelId="{0E483004-DB0E-4E5A-85F6-3607D19910B2}" type="pres">
      <dgm:prSet presAssocID="{F617C95C-6641-4A08-9504-360A0F3E9653}" presName="wedge2Tx" presStyleLbl="node1" presStyleIdx="1" presStyleCnt="4">
        <dgm:presLayoutVars>
          <dgm:chMax val="0"/>
          <dgm:chPref val="0"/>
          <dgm:bulletEnabled val="1"/>
        </dgm:presLayoutVars>
      </dgm:prSet>
      <dgm:spPr/>
    </dgm:pt>
    <dgm:pt modelId="{537F05A3-451D-47BB-8CD5-B07E72B44762}" type="pres">
      <dgm:prSet presAssocID="{F617C95C-6641-4A08-9504-360A0F3E9653}" presName="wedge3" presStyleLbl="node1" presStyleIdx="2" presStyleCnt="4"/>
      <dgm:spPr/>
    </dgm:pt>
    <dgm:pt modelId="{5377E88B-9FB1-48C1-AB10-3D628A322243}" type="pres">
      <dgm:prSet presAssocID="{F617C95C-6641-4A08-9504-360A0F3E9653}" presName="dummy3a" presStyleCnt="0"/>
      <dgm:spPr/>
    </dgm:pt>
    <dgm:pt modelId="{9DB38C8E-E530-4394-AAD8-871EAB7141D7}" type="pres">
      <dgm:prSet presAssocID="{F617C95C-6641-4A08-9504-360A0F3E9653}" presName="dummy3b" presStyleCnt="0"/>
      <dgm:spPr/>
    </dgm:pt>
    <dgm:pt modelId="{77561A72-3010-42F7-A05F-690F3358ECAF}" type="pres">
      <dgm:prSet presAssocID="{F617C95C-6641-4A08-9504-360A0F3E9653}" presName="wedge3Tx" presStyleLbl="node1" presStyleIdx="2" presStyleCnt="4">
        <dgm:presLayoutVars>
          <dgm:chMax val="0"/>
          <dgm:chPref val="0"/>
          <dgm:bulletEnabled val="1"/>
        </dgm:presLayoutVars>
      </dgm:prSet>
      <dgm:spPr/>
    </dgm:pt>
    <dgm:pt modelId="{C32E313B-64AA-44C2-82F6-3804C22A48AF}" type="pres">
      <dgm:prSet presAssocID="{F617C95C-6641-4A08-9504-360A0F3E9653}" presName="wedge4" presStyleLbl="node1" presStyleIdx="3" presStyleCnt="4"/>
      <dgm:spPr/>
    </dgm:pt>
    <dgm:pt modelId="{55990211-2026-426C-97E1-CC6107EF9565}" type="pres">
      <dgm:prSet presAssocID="{F617C95C-6641-4A08-9504-360A0F3E9653}" presName="dummy4a" presStyleCnt="0"/>
      <dgm:spPr/>
    </dgm:pt>
    <dgm:pt modelId="{82471ADE-8B33-47C7-BEA5-E257BD267D54}" type="pres">
      <dgm:prSet presAssocID="{F617C95C-6641-4A08-9504-360A0F3E9653}" presName="dummy4b" presStyleCnt="0"/>
      <dgm:spPr/>
    </dgm:pt>
    <dgm:pt modelId="{A0873081-C48E-4174-8335-89C50BF47CDD}" type="pres">
      <dgm:prSet presAssocID="{F617C95C-6641-4A08-9504-360A0F3E9653}" presName="wedge4Tx" presStyleLbl="node1" presStyleIdx="3" presStyleCnt="4">
        <dgm:presLayoutVars>
          <dgm:chMax val="0"/>
          <dgm:chPref val="0"/>
          <dgm:bulletEnabled val="1"/>
        </dgm:presLayoutVars>
      </dgm:prSet>
      <dgm:spPr/>
    </dgm:pt>
    <dgm:pt modelId="{1848C3B7-190A-438E-9B94-3FEF434058C0}" type="pres">
      <dgm:prSet presAssocID="{3D7E7F11-A466-44AA-9CAE-C843E790829C}" presName="arrowWedge1" presStyleLbl="fgSibTrans2D1" presStyleIdx="0" presStyleCnt="4"/>
      <dgm:spPr/>
    </dgm:pt>
    <dgm:pt modelId="{F31F8EAF-7AD8-4DE3-B884-368E1C58A6DC}" type="pres">
      <dgm:prSet presAssocID="{B506E231-5012-4F56-9E41-48BE2B71C630}" presName="arrowWedge2" presStyleLbl="fgSibTrans2D1" presStyleIdx="1" presStyleCnt="4"/>
      <dgm:spPr/>
    </dgm:pt>
    <dgm:pt modelId="{BEE14EE8-587A-479D-87D3-F6CA7D46F853}" type="pres">
      <dgm:prSet presAssocID="{3D56317E-E318-402F-BD0E-D0759E5D153D}" presName="arrowWedge3" presStyleLbl="fgSibTrans2D1" presStyleIdx="2" presStyleCnt="4"/>
      <dgm:spPr/>
    </dgm:pt>
    <dgm:pt modelId="{C482986D-D91A-4236-87CA-D58D7921F4FC}" type="pres">
      <dgm:prSet presAssocID="{F4B6430F-3A19-476E-B749-0FDF7E16A463}" presName="arrowWedge4" presStyleLbl="fgSibTrans2D1" presStyleIdx="3" presStyleCnt="4"/>
      <dgm:spPr/>
    </dgm:pt>
  </dgm:ptLst>
  <dgm:cxnLst>
    <dgm:cxn modelId="{709CB10C-49CE-4133-AA19-E9FB77B50E75}" type="presOf" srcId="{8412327F-CA88-4A07-A193-AD2D8BDB4DA1}" destId="{A0873081-C48E-4174-8335-89C50BF47CDD}" srcOrd="1" destOrd="0" presId="urn:microsoft.com/office/officeart/2005/8/layout/cycle8"/>
    <dgm:cxn modelId="{56C1F823-52EF-49E3-8ABD-C1137E1BE1EA}" srcId="{F617C95C-6641-4A08-9504-360A0F3E9653}" destId="{655077D9-3C77-4127-9DA3-7A0558DD846B}" srcOrd="0" destOrd="0" parTransId="{FE572480-95DC-4267-B099-35E939C5DF2F}" sibTransId="{3D7E7F11-A466-44AA-9CAE-C843E790829C}"/>
    <dgm:cxn modelId="{F2DC7739-A370-4EB9-BE16-4A893959189E}" srcId="{F617C95C-6641-4A08-9504-360A0F3E9653}" destId="{8412327F-CA88-4A07-A193-AD2D8BDB4DA1}" srcOrd="3" destOrd="0" parTransId="{69880081-7239-4F6B-AB80-EC6182EFA8AE}" sibTransId="{F4B6430F-3A19-476E-B749-0FDF7E16A463}"/>
    <dgm:cxn modelId="{EC198B5E-66A9-44F4-9C38-4C69EEC0C77C}" type="presOf" srcId="{655077D9-3C77-4127-9DA3-7A0558DD846B}" destId="{1B840D35-C6EB-4DA7-8D3E-BEFAEA7E7664}" srcOrd="1" destOrd="0" presId="urn:microsoft.com/office/officeart/2005/8/layout/cycle8"/>
    <dgm:cxn modelId="{AAF88E44-3D11-416D-A86F-56536FBEADFF}" type="presOf" srcId="{7663A602-746B-4CB5-9C7F-4DE3BECC76A9}" destId="{537F05A3-451D-47BB-8CD5-B07E72B44762}" srcOrd="0" destOrd="0" presId="urn:microsoft.com/office/officeart/2005/8/layout/cycle8"/>
    <dgm:cxn modelId="{24B4A674-57C0-4CA0-B3BE-B16A1DC341C9}" type="presOf" srcId="{0FB63308-C351-4951-8D4D-BF0D302D8FD3}" destId="{DA3F65BD-9270-4E3D-B03A-69E333A15F5A}" srcOrd="0" destOrd="0" presId="urn:microsoft.com/office/officeart/2005/8/layout/cycle8"/>
    <dgm:cxn modelId="{705F2F75-E50B-4CB0-B341-8910CC221D04}" type="presOf" srcId="{655077D9-3C77-4127-9DA3-7A0558DD846B}" destId="{9500B6DB-B3C0-4134-AD8F-725778CB69F8}" srcOrd="0" destOrd="0" presId="urn:microsoft.com/office/officeart/2005/8/layout/cycle8"/>
    <dgm:cxn modelId="{EDBCB675-9F8B-4250-98E9-95527F87932D}" type="presOf" srcId="{0FB63308-C351-4951-8D4D-BF0D302D8FD3}" destId="{0E483004-DB0E-4E5A-85F6-3607D19910B2}" srcOrd="1" destOrd="0" presId="urn:microsoft.com/office/officeart/2005/8/layout/cycle8"/>
    <dgm:cxn modelId="{D216E98B-7DB9-4207-B41E-CB57F5FE13FB}" srcId="{F617C95C-6641-4A08-9504-360A0F3E9653}" destId="{0FB63308-C351-4951-8D4D-BF0D302D8FD3}" srcOrd="1" destOrd="0" parTransId="{D255E79B-6ED1-4375-B34E-DE12F42C5810}" sibTransId="{B506E231-5012-4F56-9E41-48BE2B71C630}"/>
    <dgm:cxn modelId="{1507828C-DBEE-4148-877E-5592102B3C5A}" type="presOf" srcId="{7663A602-746B-4CB5-9C7F-4DE3BECC76A9}" destId="{77561A72-3010-42F7-A05F-690F3358ECAF}" srcOrd="1" destOrd="0" presId="urn:microsoft.com/office/officeart/2005/8/layout/cycle8"/>
    <dgm:cxn modelId="{E346AC8E-F3C1-4A47-8F77-1BA3EDE6AA6D}" srcId="{F617C95C-6641-4A08-9504-360A0F3E9653}" destId="{7663A602-746B-4CB5-9C7F-4DE3BECC76A9}" srcOrd="2" destOrd="0" parTransId="{307561F2-1BFC-40B7-9234-FDB9F4D05AA8}" sibTransId="{3D56317E-E318-402F-BD0E-D0759E5D153D}"/>
    <dgm:cxn modelId="{1ADD08BE-9E9D-4A94-B19E-3FF3C9BECF55}" type="presOf" srcId="{8412327F-CA88-4A07-A193-AD2D8BDB4DA1}" destId="{C32E313B-64AA-44C2-82F6-3804C22A48AF}" srcOrd="0" destOrd="0" presId="urn:microsoft.com/office/officeart/2005/8/layout/cycle8"/>
    <dgm:cxn modelId="{A89B9EE1-0165-41A1-9AF1-BF0F2A3539C6}" type="presOf" srcId="{F617C95C-6641-4A08-9504-360A0F3E9653}" destId="{E665526B-CA68-4E11-B131-4CBE0CF0207A}" srcOrd="0" destOrd="0" presId="urn:microsoft.com/office/officeart/2005/8/layout/cycle8"/>
    <dgm:cxn modelId="{5829D9B9-16A0-4630-A97A-6544A20D7A61}" type="presParOf" srcId="{E665526B-CA68-4E11-B131-4CBE0CF0207A}" destId="{9500B6DB-B3C0-4134-AD8F-725778CB69F8}" srcOrd="0" destOrd="0" presId="urn:microsoft.com/office/officeart/2005/8/layout/cycle8"/>
    <dgm:cxn modelId="{ADB44D08-A6A3-4E8C-A567-0440BBFC3F3F}" type="presParOf" srcId="{E665526B-CA68-4E11-B131-4CBE0CF0207A}" destId="{5AFB557F-FD7E-46FF-ABCE-28CAA40AC3C6}" srcOrd="1" destOrd="0" presId="urn:microsoft.com/office/officeart/2005/8/layout/cycle8"/>
    <dgm:cxn modelId="{99ECCA49-23F0-4749-B7D4-4F27261E49BD}" type="presParOf" srcId="{E665526B-CA68-4E11-B131-4CBE0CF0207A}" destId="{1950DFAE-037F-4CC4-B8D3-11FC1C667933}" srcOrd="2" destOrd="0" presId="urn:microsoft.com/office/officeart/2005/8/layout/cycle8"/>
    <dgm:cxn modelId="{6C062A9E-44A5-421F-ABE8-7AF8EBC1D345}" type="presParOf" srcId="{E665526B-CA68-4E11-B131-4CBE0CF0207A}" destId="{1B840D35-C6EB-4DA7-8D3E-BEFAEA7E7664}" srcOrd="3" destOrd="0" presId="urn:microsoft.com/office/officeart/2005/8/layout/cycle8"/>
    <dgm:cxn modelId="{E7A10898-6177-4C42-9E22-3258497230B0}" type="presParOf" srcId="{E665526B-CA68-4E11-B131-4CBE0CF0207A}" destId="{DA3F65BD-9270-4E3D-B03A-69E333A15F5A}" srcOrd="4" destOrd="0" presId="urn:microsoft.com/office/officeart/2005/8/layout/cycle8"/>
    <dgm:cxn modelId="{26CE7AE3-7545-46CA-AD76-04E6ECA4DA6C}" type="presParOf" srcId="{E665526B-CA68-4E11-B131-4CBE0CF0207A}" destId="{CD21BEBF-AEBF-4CB4-A72C-CC6E48AB0165}" srcOrd="5" destOrd="0" presId="urn:microsoft.com/office/officeart/2005/8/layout/cycle8"/>
    <dgm:cxn modelId="{5C517A9A-3544-4920-84AE-21FFE4795077}" type="presParOf" srcId="{E665526B-CA68-4E11-B131-4CBE0CF0207A}" destId="{8850003C-B12D-4C33-82F4-696ED1B63CBC}" srcOrd="6" destOrd="0" presId="urn:microsoft.com/office/officeart/2005/8/layout/cycle8"/>
    <dgm:cxn modelId="{49B66555-EB0C-44F6-81B0-EAE0DF375B62}" type="presParOf" srcId="{E665526B-CA68-4E11-B131-4CBE0CF0207A}" destId="{0E483004-DB0E-4E5A-85F6-3607D19910B2}" srcOrd="7" destOrd="0" presId="urn:microsoft.com/office/officeart/2005/8/layout/cycle8"/>
    <dgm:cxn modelId="{DE630FE9-CE6A-40C7-9901-C616003A5C91}" type="presParOf" srcId="{E665526B-CA68-4E11-B131-4CBE0CF0207A}" destId="{537F05A3-451D-47BB-8CD5-B07E72B44762}" srcOrd="8" destOrd="0" presId="urn:microsoft.com/office/officeart/2005/8/layout/cycle8"/>
    <dgm:cxn modelId="{A9F1E3B3-92FB-49BF-B9ED-C9AB0AC9C505}" type="presParOf" srcId="{E665526B-CA68-4E11-B131-4CBE0CF0207A}" destId="{5377E88B-9FB1-48C1-AB10-3D628A322243}" srcOrd="9" destOrd="0" presId="urn:microsoft.com/office/officeart/2005/8/layout/cycle8"/>
    <dgm:cxn modelId="{7A935ABD-BF70-4728-8EB6-0ED9472C6CF7}" type="presParOf" srcId="{E665526B-CA68-4E11-B131-4CBE0CF0207A}" destId="{9DB38C8E-E530-4394-AAD8-871EAB7141D7}" srcOrd="10" destOrd="0" presId="urn:microsoft.com/office/officeart/2005/8/layout/cycle8"/>
    <dgm:cxn modelId="{03D5152B-5150-4CDC-9591-74F526CCC04A}" type="presParOf" srcId="{E665526B-CA68-4E11-B131-4CBE0CF0207A}" destId="{77561A72-3010-42F7-A05F-690F3358ECAF}" srcOrd="11" destOrd="0" presId="urn:microsoft.com/office/officeart/2005/8/layout/cycle8"/>
    <dgm:cxn modelId="{C3C40C6B-C7CB-430A-BB5C-4E105F68A8C8}" type="presParOf" srcId="{E665526B-CA68-4E11-B131-4CBE0CF0207A}" destId="{C32E313B-64AA-44C2-82F6-3804C22A48AF}" srcOrd="12" destOrd="0" presId="urn:microsoft.com/office/officeart/2005/8/layout/cycle8"/>
    <dgm:cxn modelId="{58E6506F-7EA9-4665-B238-EB6FA952C57B}" type="presParOf" srcId="{E665526B-CA68-4E11-B131-4CBE0CF0207A}" destId="{55990211-2026-426C-97E1-CC6107EF9565}" srcOrd="13" destOrd="0" presId="urn:microsoft.com/office/officeart/2005/8/layout/cycle8"/>
    <dgm:cxn modelId="{8F813111-BB6C-45C1-8CD3-301AC9091E6D}" type="presParOf" srcId="{E665526B-CA68-4E11-B131-4CBE0CF0207A}" destId="{82471ADE-8B33-47C7-BEA5-E257BD267D54}" srcOrd="14" destOrd="0" presId="urn:microsoft.com/office/officeart/2005/8/layout/cycle8"/>
    <dgm:cxn modelId="{629FEE6F-532B-4506-BF82-EBDA65040F90}" type="presParOf" srcId="{E665526B-CA68-4E11-B131-4CBE0CF0207A}" destId="{A0873081-C48E-4174-8335-89C50BF47CDD}" srcOrd="15" destOrd="0" presId="urn:microsoft.com/office/officeart/2005/8/layout/cycle8"/>
    <dgm:cxn modelId="{99472C2F-B042-4D3E-B74C-B70ED11C3D16}" type="presParOf" srcId="{E665526B-CA68-4E11-B131-4CBE0CF0207A}" destId="{1848C3B7-190A-438E-9B94-3FEF434058C0}" srcOrd="16" destOrd="0" presId="urn:microsoft.com/office/officeart/2005/8/layout/cycle8"/>
    <dgm:cxn modelId="{C5260104-9804-4AA5-899F-D965120580DF}" type="presParOf" srcId="{E665526B-CA68-4E11-B131-4CBE0CF0207A}" destId="{F31F8EAF-7AD8-4DE3-B884-368E1C58A6DC}" srcOrd="17" destOrd="0" presId="urn:microsoft.com/office/officeart/2005/8/layout/cycle8"/>
    <dgm:cxn modelId="{96F2C087-B000-4DC7-A083-CCAC6E547D6D}" type="presParOf" srcId="{E665526B-CA68-4E11-B131-4CBE0CF0207A}" destId="{BEE14EE8-587A-479D-87D3-F6CA7D46F853}" srcOrd="18" destOrd="0" presId="urn:microsoft.com/office/officeart/2005/8/layout/cycle8"/>
    <dgm:cxn modelId="{ED730977-E0F4-49E2-B90D-312D4E7AD6D4}" type="presParOf" srcId="{E665526B-CA68-4E11-B131-4CBE0CF0207A}" destId="{C482986D-D91A-4236-87CA-D58D7921F4FC}"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D4CDD3-DAF9-48D7-B2ED-CA5FC105D146}" type="doc">
      <dgm:prSet loTypeId="urn:microsoft.com/office/officeart/2018/2/layout/IconCircleList" loCatId="icon" qsTypeId="urn:microsoft.com/office/officeart/2005/8/quickstyle/simple1" qsCatId="simple" csTypeId="urn:microsoft.com/office/officeart/2005/8/colors/colorful3" csCatId="colorful" phldr="1"/>
      <dgm:spPr/>
      <dgm:t>
        <a:bodyPr/>
        <a:lstStyle/>
        <a:p>
          <a:endParaRPr lang="en-US"/>
        </a:p>
      </dgm:t>
    </dgm:pt>
    <dgm:pt modelId="{18C06256-877C-430C-8CCB-384720BE571F}">
      <dgm:prSet/>
      <dgm:spPr/>
      <dgm:t>
        <a:bodyPr/>
        <a:lstStyle/>
        <a:p>
          <a:pPr>
            <a:lnSpc>
              <a:spcPct val="100000"/>
            </a:lnSpc>
          </a:pPr>
          <a:r>
            <a:rPr lang="fr-CA">
              <a:hlinkClick xmlns:r="http://schemas.openxmlformats.org/officeDocument/2006/relationships" r:id="rId1"/>
            </a:rPr>
            <a:t>Site web de la CNG</a:t>
          </a:r>
          <a:endParaRPr lang="en-US"/>
        </a:p>
      </dgm:t>
    </dgm:pt>
    <dgm:pt modelId="{5B34F0EB-63BE-4622-B4E2-49572A3507E5}" type="parTrans" cxnId="{334A723D-B533-454B-83EE-3624007F86E8}">
      <dgm:prSet/>
      <dgm:spPr/>
      <dgm:t>
        <a:bodyPr/>
        <a:lstStyle/>
        <a:p>
          <a:endParaRPr lang="en-US"/>
        </a:p>
      </dgm:t>
    </dgm:pt>
    <dgm:pt modelId="{7613D8F4-2699-413A-A7F9-853B5C249B6D}" type="sibTrans" cxnId="{334A723D-B533-454B-83EE-3624007F86E8}">
      <dgm:prSet/>
      <dgm:spPr/>
      <dgm:t>
        <a:bodyPr/>
        <a:lstStyle/>
        <a:p>
          <a:pPr>
            <a:lnSpc>
              <a:spcPct val="100000"/>
            </a:lnSpc>
          </a:pPr>
          <a:endParaRPr lang="en-US"/>
        </a:p>
      </dgm:t>
    </dgm:pt>
    <dgm:pt modelId="{AAC4417B-ED1C-4CA1-8BE6-B5588A47DAE4}">
      <dgm:prSet/>
      <dgm:spPr/>
      <dgm:t>
        <a:bodyPr/>
        <a:lstStyle/>
        <a:p>
          <a:pPr>
            <a:lnSpc>
              <a:spcPct val="100000"/>
            </a:lnSpc>
          </a:pPr>
          <a:r>
            <a:rPr lang="fr-CA"/>
            <a:t>Contactez nous </a:t>
          </a:r>
          <a:br>
            <a:rPr lang="fr-CA"/>
          </a:br>
          <a:r>
            <a:rPr lang="fr-CA" u="sng">
              <a:hlinkClick xmlns:r="http://schemas.openxmlformats.org/officeDocument/2006/relationships" r:id="rId2"/>
            </a:rPr>
            <a:t>nmc-cng@csps-efpc.gc.ca</a:t>
          </a:r>
          <a:endParaRPr lang="en-US"/>
        </a:p>
      </dgm:t>
    </dgm:pt>
    <dgm:pt modelId="{6CB7547B-FB82-4DC4-8136-9884E67C7AF4}" type="parTrans" cxnId="{B96D6DA2-1859-422C-8C08-7311DF6F0F7C}">
      <dgm:prSet/>
      <dgm:spPr/>
      <dgm:t>
        <a:bodyPr/>
        <a:lstStyle/>
        <a:p>
          <a:endParaRPr lang="en-US"/>
        </a:p>
      </dgm:t>
    </dgm:pt>
    <dgm:pt modelId="{88A6E10D-F619-45C4-9E0C-691ABAFEA1DF}" type="sibTrans" cxnId="{B96D6DA2-1859-422C-8C08-7311DF6F0F7C}">
      <dgm:prSet/>
      <dgm:spPr/>
      <dgm:t>
        <a:bodyPr/>
        <a:lstStyle/>
        <a:p>
          <a:pPr>
            <a:lnSpc>
              <a:spcPct val="100000"/>
            </a:lnSpc>
          </a:pPr>
          <a:endParaRPr lang="en-US"/>
        </a:p>
      </dgm:t>
    </dgm:pt>
    <dgm:pt modelId="{B346ECAA-8460-4062-B173-ADDF080CC7E4}">
      <dgm:prSet/>
      <dgm:spPr/>
      <dgm:t>
        <a:bodyPr/>
        <a:lstStyle/>
        <a:p>
          <a:pPr>
            <a:lnSpc>
              <a:spcPct val="100000"/>
            </a:lnSpc>
          </a:pPr>
          <a:r>
            <a:rPr lang="fr-CA"/>
            <a:t>Suivez nous</a:t>
          </a:r>
          <a:br>
            <a:rPr lang="fr-CA"/>
          </a:br>
          <a:r>
            <a:rPr lang="fr-CA"/>
            <a:t> </a:t>
          </a:r>
          <a:r>
            <a:rPr lang="en-CA">
              <a:hlinkClick xmlns:r="http://schemas.openxmlformats.org/officeDocument/2006/relationships" r:id="rId3"/>
            </a:rPr>
            <a:t>LinkedIn</a:t>
          </a:r>
          <a:r>
            <a:rPr lang="en-CA"/>
            <a:t> </a:t>
          </a:r>
          <a:r>
            <a:rPr lang="fr-CA"/>
            <a:t>/ </a:t>
          </a:r>
          <a:r>
            <a:rPr lang="en-CA">
              <a:hlinkClick xmlns:r="http://schemas.openxmlformats.org/officeDocument/2006/relationships" r:id="rId4"/>
            </a:rPr>
            <a:t>Twitter</a:t>
          </a:r>
          <a:r>
            <a:rPr lang="fr-CA"/>
            <a:t> </a:t>
          </a:r>
          <a:endParaRPr lang="en-US"/>
        </a:p>
      </dgm:t>
    </dgm:pt>
    <dgm:pt modelId="{A2C654FE-1F6C-40AB-97BA-7D0F1A7A8A0C}" type="parTrans" cxnId="{3FF7F561-D38E-4813-BC35-16ED89BBCF1C}">
      <dgm:prSet/>
      <dgm:spPr/>
      <dgm:t>
        <a:bodyPr/>
        <a:lstStyle/>
        <a:p>
          <a:endParaRPr lang="en-US"/>
        </a:p>
      </dgm:t>
    </dgm:pt>
    <dgm:pt modelId="{BB710AA0-21F2-4E7A-BA9E-4D735741811D}" type="sibTrans" cxnId="{3FF7F561-D38E-4813-BC35-16ED89BBCF1C}">
      <dgm:prSet/>
      <dgm:spPr/>
      <dgm:t>
        <a:bodyPr/>
        <a:lstStyle/>
        <a:p>
          <a:pPr>
            <a:lnSpc>
              <a:spcPct val="100000"/>
            </a:lnSpc>
          </a:pPr>
          <a:endParaRPr lang="en-US"/>
        </a:p>
      </dgm:t>
    </dgm:pt>
    <dgm:pt modelId="{2C70137D-8E4F-4F33-BDE3-F52CAE2A830E}">
      <dgm:prSet/>
      <dgm:spPr/>
      <dgm:t>
        <a:bodyPr/>
        <a:lstStyle/>
        <a:p>
          <a:pPr>
            <a:lnSpc>
              <a:spcPct val="100000"/>
            </a:lnSpc>
          </a:pPr>
          <a:r>
            <a:rPr lang="fr-CA"/>
            <a:t>Inscrivez-vous aux </a:t>
          </a:r>
          <a:r>
            <a:rPr lang="fr-CA">
              <a:hlinkClick xmlns:r="http://schemas.openxmlformats.org/officeDocument/2006/relationships" r:id="rId5"/>
            </a:rPr>
            <a:t>Nouvelles de la CNG</a:t>
          </a:r>
          <a:endParaRPr lang="en-US"/>
        </a:p>
      </dgm:t>
    </dgm:pt>
    <dgm:pt modelId="{D0F7B862-A41E-4999-BFAD-AE823EB21432}" type="parTrans" cxnId="{A7BF0502-3AA9-4FA0-AA5B-A5DF172185D9}">
      <dgm:prSet/>
      <dgm:spPr/>
      <dgm:t>
        <a:bodyPr/>
        <a:lstStyle/>
        <a:p>
          <a:endParaRPr lang="en-US"/>
        </a:p>
      </dgm:t>
    </dgm:pt>
    <dgm:pt modelId="{2D7FC5D4-BDC3-44CB-A7F7-6FF135727E8F}" type="sibTrans" cxnId="{A7BF0502-3AA9-4FA0-AA5B-A5DF172185D9}">
      <dgm:prSet/>
      <dgm:spPr/>
      <dgm:t>
        <a:bodyPr/>
        <a:lstStyle/>
        <a:p>
          <a:endParaRPr lang="en-US"/>
        </a:p>
      </dgm:t>
    </dgm:pt>
    <dgm:pt modelId="{F2E12964-2CFB-4B42-85BB-7284DB8CFC95}" type="pres">
      <dgm:prSet presAssocID="{24D4CDD3-DAF9-48D7-B2ED-CA5FC105D146}" presName="root" presStyleCnt="0">
        <dgm:presLayoutVars>
          <dgm:dir/>
          <dgm:resizeHandles val="exact"/>
        </dgm:presLayoutVars>
      </dgm:prSet>
      <dgm:spPr/>
    </dgm:pt>
    <dgm:pt modelId="{EE4FD48D-30DB-48DA-9A4E-09447FDAFA54}" type="pres">
      <dgm:prSet presAssocID="{24D4CDD3-DAF9-48D7-B2ED-CA5FC105D146}" presName="container" presStyleCnt="0">
        <dgm:presLayoutVars>
          <dgm:dir/>
          <dgm:resizeHandles val="exact"/>
        </dgm:presLayoutVars>
      </dgm:prSet>
      <dgm:spPr/>
    </dgm:pt>
    <dgm:pt modelId="{0F4F3BDC-4823-465A-96C4-103CBEBA930E}" type="pres">
      <dgm:prSet presAssocID="{18C06256-877C-430C-8CCB-384720BE571F}" presName="compNode" presStyleCnt="0"/>
      <dgm:spPr/>
    </dgm:pt>
    <dgm:pt modelId="{345C3F96-D3FA-45D4-8B3E-57B51D109897}" type="pres">
      <dgm:prSet presAssocID="{18C06256-877C-430C-8CCB-384720BE571F}" presName="iconBgRect" presStyleLbl="bgShp" presStyleIdx="0" presStyleCnt="4"/>
      <dgm:spPr/>
    </dgm:pt>
    <dgm:pt modelId="{DB47A70C-38A3-4A39-9D6C-813C59B0E42C}" type="pres">
      <dgm:prSet presAssocID="{18C06256-877C-430C-8CCB-384720BE571F}" presName="iconRect" presStyleLbl="node1" presStyleIdx="0"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Internet"/>
        </a:ext>
      </dgm:extLst>
    </dgm:pt>
    <dgm:pt modelId="{049A467F-E818-452A-8511-56A357F6AE60}" type="pres">
      <dgm:prSet presAssocID="{18C06256-877C-430C-8CCB-384720BE571F}" presName="spaceRect" presStyleCnt="0"/>
      <dgm:spPr/>
    </dgm:pt>
    <dgm:pt modelId="{047A4700-1471-4DBB-89A5-CD50C52A8C0C}" type="pres">
      <dgm:prSet presAssocID="{18C06256-877C-430C-8CCB-384720BE571F}" presName="textRect" presStyleLbl="revTx" presStyleIdx="0" presStyleCnt="4">
        <dgm:presLayoutVars>
          <dgm:chMax val="1"/>
          <dgm:chPref val="1"/>
        </dgm:presLayoutVars>
      </dgm:prSet>
      <dgm:spPr/>
    </dgm:pt>
    <dgm:pt modelId="{FD16626A-B9EC-4681-854D-30CCC526CCAB}" type="pres">
      <dgm:prSet presAssocID="{7613D8F4-2699-413A-A7F9-853B5C249B6D}" presName="sibTrans" presStyleLbl="sibTrans2D1" presStyleIdx="0" presStyleCnt="0"/>
      <dgm:spPr/>
    </dgm:pt>
    <dgm:pt modelId="{A17AEEDF-A22C-46EC-9984-3C898DBFEB7E}" type="pres">
      <dgm:prSet presAssocID="{AAC4417B-ED1C-4CA1-8BE6-B5588A47DAE4}" presName="compNode" presStyleCnt="0"/>
      <dgm:spPr/>
    </dgm:pt>
    <dgm:pt modelId="{91E1DBFB-D933-4D80-A826-496F9B7DA419}" type="pres">
      <dgm:prSet presAssocID="{AAC4417B-ED1C-4CA1-8BE6-B5588A47DAE4}" presName="iconBgRect" presStyleLbl="bgShp" presStyleIdx="1" presStyleCnt="4"/>
      <dgm:spPr/>
    </dgm:pt>
    <dgm:pt modelId="{7C05DAEE-EF14-4705-ACB9-15988DE59DC1}" type="pres">
      <dgm:prSet presAssocID="{AAC4417B-ED1C-4CA1-8BE6-B5588A47DAE4}" presName="iconRect" presStyleLbl="node1" presStyleIdx="1"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Email"/>
        </a:ext>
      </dgm:extLst>
    </dgm:pt>
    <dgm:pt modelId="{CF8B95CA-C442-4F6D-B4F7-E135F8A3D4AC}" type="pres">
      <dgm:prSet presAssocID="{AAC4417B-ED1C-4CA1-8BE6-B5588A47DAE4}" presName="spaceRect" presStyleCnt="0"/>
      <dgm:spPr/>
    </dgm:pt>
    <dgm:pt modelId="{B23985C7-4AF6-4E60-8029-AE7A7F399C34}" type="pres">
      <dgm:prSet presAssocID="{AAC4417B-ED1C-4CA1-8BE6-B5588A47DAE4}" presName="textRect" presStyleLbl="revTx" presStyleIdx="1" presStyleCnt="4" custScaleX="100309" custLinFactNeighborX="-1623" custLinFactNeighborY="-3564">
        <dgm:presLayoutVars>
          <dgm:chMax val="1"/>
          <dgm:chPref val="1"/>
        </dgm:presLayoutVars>
      </dgm:prSet>
      <dgm:spPr/>
    </dgm:pt>
    <dgm:pt modelId="{09CB47B7-9F83-48B4-8987-6CC646795A7F}" type="pres">
      <dgm:prSet presAssocID="{88A6E10D-F619-45C4-9E0C-691ABAFEA1DF}" presName="sibTrans" presStyleLbl="sibTrans2D1" presStyleIdx="0" presStyleCnt="0"/>
      <dgm:spPr/>
    </dgm:pt>
    <dgm:pt modelId="{7FD04906-EABE-482B-87C5-779D75D93063}" type="pres">
      <dgm:prSet presAssocID="{B346ECAA-8460-4062-B173-ADDF080CC7E4}" presName="compNode" presStyleCnt="0"/>
      <dgm:spPr/>
    </dgm:pt>
    <dgm:pt modelId="{EDC16EF2-7D65-4ED5-B898-745B04D49F11}" type="pres">
      <dgm:prSet presAssocID="{B346ECAA-8460-4062-B173-ADDF080CC7E4}" presName="iconBgRect" presStyleLbl="bgShp" presStyleIdx="2" presStyleCnt="4"/>
      <dgm:spPr/>
    </dgm:pt>
    <dgm:pt modelId="{E1028775-D62A-42EF-A122-80EE8CB1F014}" type="pres">
      <dgm:prSet presAssocID="{B346ECAA-8460-4062-B173-ADDF080CC7E4}" presName="iconRect" presStyleLbl="node1" presStyleIdx="2" presStyleCnt="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Connections with solid fill"/>
        </a:ext>
      </dgm:extLst>
    </dgm:pt>
    <dgm:pt modelId="{D00C5AE4-C220-4FDD-8F14-0D8090C5D3DD}" type="pres">
      <dgm:prSet presAssocID="{B346ECAA-8460-4062-B173-ADDF080CC7E4}" presName="spaceRect" presStyleCnt="0"/>
      <dgm:spPr/>
    </dgm:pt>
    <dgm:pt modelId="{E3413847-4C8A-4170-86CA-70D245B20A08}" type="pres">
      <dgm:prSet presAssocID="{B346ECAA-8460-4062-B173-ADDF080CC7E4}" presName="textRect" presStyleLbl="revTx" presStyleIdx="2" presStyleCnt="4">
        <dgm:presLayoutVars>
          <dgm:chMax val="1"/>
          <dgm:chPref val="1"/>
        </dgm:presLayoutVars>
      </dgm:prSet>
      <dgm:spPr/>
    </dgm:pt>
    <dgm:pt modelId="{6A28C468-1CE9-4051-867D-61F57C3E78A2}" type="pres">
      <dgm:prSet presAssocID="{BB710AA0-21F2-4E7A-BA9E-4D735741811D}" presName="sibTrans" presStyleLbl="sibTrans2D1" presStyleIdx="0" presStyleCnt="0"/>
      <dgm:spPr/>
    </dgm:pt>
    <dgm:pt modelId="{9CE0D3C6-DAC2-4F0B-A6FE-512D0D7CC881}" type="pres">
      <dgm:prSet presAssocID="{2C70137D-8E4F-4F33-BDE3-F52CAE2A830E}" presName="compNode" presStyleCnt="0"/>
      <dgm:spPr/>
    </dgm:pt>
    <dgm:pt modelId="{8D573217-25D3-4D64-AC5E-0FB112D7893D}" type="pres">
      <dgm:prSet presAssocID="{2C70137D-8E4F-4F33-BDE3-F52CAE2A830E}" presName="iconBgRect" presStyleLbl="bgShp" presStyleIdx="3" presStyleCnt="4"/>
      <dgm:spPr/>
    </dgm:pt>
    <dgm:pt modelId="{9A024533-E08B-4BD6-B04D-758F39D513E5}" type="pres">
      <dgm:prSet presAssocID="{2C70137D-8E4F-4F33-BDE3-F52CAE2A830E}" presName="iconRect" presStyleLbl="node1" presStyleIdx="3" presStyleCnt="4"/>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Newspaper"/>
        </a:ext>
      </dgm:extLst>
    </dgm:pt>
    <dgm:pt modelId="{33B35F8E-05CF-4DE7-BFF1-C7427FB11062}" type="pres">
      <dgm:prSet presAssocID="{2C70137D-8E4F-4F33-BDE3-F52CAE2A830E}" presName="spaceRect" presStyleCnt="0"/>
      <dgm:spPr/>
    </dgm:pt>
    <dgm:pt modelId="{D72FB329-EF1F-4476-9CC4-C7226528D7A1}" type="pres">
      <dgm:prSet presAssocID="{2C70137D-8E4F-4F33-BDE3-F52CAE2A830E}" presName="textRect" presStyleLbl="revTx" presStyleIdx="3" presStyleCnt="4">
        <dgm:presLayoutVars>
          <dgm:chMax val="1"/>
          <dgm:chPref val="1"/>
        </dgm:presLayoutVars>
      </dgm:prSet>
      <dgm:spPr/>
    </dgm:pt>
  </dgm:ptLst>
  <dgm:cxnLst>
    <dgm:cxn modelId="{FAD81301-462F-4740-9503-A2B55A8027EC}" type="presOf" srcId="{88A6E10D-F619-45C4-9E0C-691ABAFEA1DF}" destId="{09CB47B7-9F83-48B4-8987-6CC646795A7F}" srcOrd="0" destOrd="0" presId="urn:microsoft.com/office/officeart/2018/2/layout/IconCircleList"/>
    <dgm:cxn modelId="{A7BF0502-3AA9-4FA0-AA5B-A5DF172185D9}" srcId="{24D4CDD3-DAF9-48D7-B2ED-CA5FC105D146}" destId="{2C70137D-8E4F-4F33-BDE3-F52CAE2A830E}" srcOrd="3" destOrd="0" parTransId="{D0F7B862-A41E-4999-BFAD-AE823EB21432}" sibTransId="{2D7FC5D4-BDC3-44CB-A7F7-6FF135727E8F}"/>
    <dgm:cxn modelId="{F5BFB815-4383-4A36-A388-82DAEA591D2F}" type="presOf" srcId="{7613D8F4-2699-413A-A7F9-853B5C249B6D}" destId="{FD16626A-B9EC-4681-854D-30CCC526CCAB}" srcOrd="0" destOrd="0" presId="urn:microsoft.com/office/officeart/2018/2/layout/IconCircleList"/>
    <dgm:cxn modelId="{3CEB6926-FEF0-4F45-B92C-6593466DB0F4}" type="presOf" srcId="{2C70137D-8E4F-4F33-BDE3-F52CAE2A830E}" destId="{D72FB329-EF1F-4476-9CC4-C7226528D7A1}" srcOrd="0" destOrd="0" presId="urn:microsoft.com/office/officeart/2018/2/layout/IconCircleList"/>
    <dgm:cxn modelId="{A7E76C3A-78A0-4C63-AB8A-BCC493FBF809}" type="presOf" srcId="{AAC4417B-ED1C-4CA1-8BE6-B5588A47DAE4}" destId="{B23985C7-4AF6-4E60-8029-AE7A7F399C34}" srcOrd="0" destOrd="0" presId="urn:microsoft.com/office/officeart/2018/2/layout/IconCircleList"/>
    <dgm:cxn modelId="{334A723D-B533-454B-83EE-3624007F86E8}" srcId="{24D4CDD3-DAF9-48D7-B2ED-CA5FC105D146}" destId="{18C06256-877C-430C-8CCB-384720BE571F}" srcOrd="0" destOrd="0" parTransId="{5B34F0EB-63BE-4622-B4E2-49572A3507E5}" sibTransId="{7613D8F4-2699-413A-A7F9-853B5C249B6D}"/>
    <dgm:cxn modelId="{3FF7F561-D38E-4813-BC35-16ED89BBCF1C}" srcId="{24D4CDD3-DAF9-48D7-B2ED-CA5FC105D146}" destId="{B346ECAA-8460-4062-B173-ADDF080CC7E4}" srcOrd="2" destOrd="0" parTransId="{A2C654FE-1F6C-40AB-97BA-7D0F1A7A8A0C}" sibTransId="{BB710AA0-21F2-4E7A-BA9E-4D735741811D}"/>
    <dgm:cxn modelId="{7BE06558-D3AD-4174-BD86-6DBE82B69882}" type="presOf" srcId="{B346ECAA-8460-4062-B173-ADDF080CC7E4}" destId="{E3413847-4C8A-4170-86CA-70D245B20A08}" srcOrd="0" destOrd="0" presId="urn:microsoft.com/office/officeart/2018/2/layout/IconCircleList"/>
    <dgm:cxn modelId="{B96D6DA2-1859-422C-8C08-7311DF6F0F7C}" srcId="{24D4CDD3-DAF9-48D7-B2ED-CA5FC105D146}" destId="{AAC4417B-ED1C-4CA1-8BE6-B5588A47DAE4}" srcOrd="1" destOrd="0" parTransId="{6CB7547B-FB82-4DC4-8136-9884E67C7AF4}" sibTransId="{88A6E10D-F619-45C4-9E0C-691ABAFEA1DF}"/>
    <dgm:cxn modelId="{CB8ED9E4-5CEC-423A-96BE-5412EB8C557E}" type="presOf" srcId="{24D4CDD3-DAF9-48D7-B2ED-CA5FC105D146}" destId="{F2E12964-2CFB-4B42-85BB-7284DB8CFC95}" srcOrd="0" destOrd="0" presId="urn:microsoft.com/office/officeart/2018/2/layout/IconCircleList"/>
    <dgm:cxn modelId="{6330F3E7-82DF-4343-BE8A-294A03862D8B}" type="presOf" srcId="{18C06256-877C-430C-8CCB-384720BE571F}" destId="{047A4700-1471-4DBB-89A5-CD50C52A8C0C}" srcOrd="0" destOrd="0" presId="urn:microsoft.com/office/officeart/2018/2/layout/IconCircleList"/>
    <dgm:cxn modelId="{01AE9AE8-45B5-4709-A803-B7B0D656CD8E}" type="presOf" srcId="{BB710AA0-21F2-4E7A-BA9E-4D735741811D}" destId="{6A28C468-1CE9-4051-867D-61F57C3E78A2}" srcOrd="0" destOrd="0" presId="urn:microsoft.com/office/officeart/2018/2/layout/IconCircleList"/>
    <dgm:cxn modelId="{059E59B4-780E-4855-AEE1-968B02228886}" type="presParOf" srcId="{F2E12964-2CFB-4B42-85BB-7284DB8CFC95}" destId="{EE4FD48D-30DB-48DA-9A4E-09447FDAFA54}" srcOrd="0" destOrd="0" presId="urn:microsoft.com/office/officeart/2018/2/layout/IconCircleList"/>
    <dgm:cxn modelId="{A5A4AC45-307F-4317-B8CF-4E4AB391D1E9}" type="presParOf" srcId="{EE4FD48D-30DB-48DA-9A4E-09447FDAFA54}" destId="{0F4F3BDC-4823-465A-96C4-103CBEBA930E}" srcOrd="0" destOrd="0" presId="urn:microsoft.com/office/officeart/2018/2/layout/IconCircleList"/>
    <dgm:cxn modelId="{F4C9F84E-114F-4B2B-8202-E4D8B3E4E86B}" type="presParOf" srcId="{0F4F3BDC-4823-465A-96C4-103CBEBA930E}" destId="{345C3F96-D3FA-45D4-8B3E-57B51D109897}" srcOrd="0" destOrd="0" presId="urn:microsoft.com/office/officeart/2018/2/layout/IconCircleList"/>
    <dgm:cxn modelId="{A2712CE1-13F4-4AE7-A00A-B3740871B2B9}" type="presParOf" srcId="{0F4F3BDC-4823-465A-96C4-103CBEBA930E}" destId="{DB47A70C-38A3-4A39-9D6C-813C59B0E42C}" srcOrd="1" destOrd="0" presId="urn:microsoft.com/office/officeart/2018/2/layout/IconCircleList"/>
    <dgm:cxn modelId="{221F562E-C8B4-4DB8-AF2C-6E661C5A1834}" type="presParOf" srcId="{0F4F3BDC-4823-465A-96C4-103CBEBA930E}" destId="{049A467F-E818-452A-8511-56A357F6AE60}" srcOrd="2" destOrd="0" presId="urn:microsoft.com/office/officeart/2018/2/layout/IconCircleList"/>
    <dgm:cxn modelId="{623E6F44-8FDC-44C5-9827-152EB1C8F82D}" type="presParOf" srcId="{0F4F3BDC-4823-465A-96C4-103CBEBA930E}" destId="{047A4700-1471-4DBB-89A5-CD50C52A8C0C}" srcOrd="3" destOrd="0" presId="urn:microsoft.com/office/officeart/2018/2/layout/IconCircleList"/>
    <dgm:cxn modelId="{3D1CF6FB-C16B-41B6-B577-B81EA40D6CB1}" type="presParOf" srcId="{EE4FD48D-30DB-48DA-9A4E-09447FDAFA54}" destId="{FD16626A-B9EC-4681-854D-30CCC526CCAB}" srcOrd="1" destOrd="0" presId="urn:microsoft.com/office/officeart/2018/2/layout/IconCircleList"/>
    <dgm:cxn modelId="{4F036371-1CFE-4F26-B8F0-C58CA968FC04}" type="presParOf" srcId="{EE4FD48D-30DB-48DA-9A4E-09447FDAFA54}" destId="{A17AEEDF-A22C-46EC-9984-3C898DBFEB7E}" srcOrd="2" destOrd="0" presId="urn:microsoft.com/office/officeart/2018/2/layout/IconCircleList"/>
    <dgm:cxn modelId="{5F7118C2-0EF4-4ACF-96FF-A4A965744B77}" type="presParOf" srcId="{A17AEEDF-A22C-46EC-9984-3C898DBFEB7E}" destId="{91E1DBFB-D933-4D80-A826-496F9B7DA419}" srcOrd="0" destOrd="0" presId="urn:microsoft.com/office/officeart/2018/2/layout/IconCircleList"/>
    <dgm:cxn modelId="{FBE88DA2-C578-4CD7-8721-636C20AE6F02}" type="presParOf" srcId="{A17AEEDF-A22C-46EC-9984-3C898DBFEB7E}" destId="{7C05DAEE-EF14-4705-ACB9-15988DE59DC1}" srcOrd="1" destOrd="0" presId="urn:microsoft.com/office/officeart/2018/2/layout/IconCircleList"/>
    <dgm:cxn modelId="{8BC460CA-669E-487B-B917-073FDD3E2CC9}" type="presParOf" srcId="{A17AEEDF-A22C-46EC-9984-3C898DBFEB7E}" destId="{CF8B95CA-C442-4F6D-B4F7-E135F8A3D4AC}" srcOrd="2" destOrd="0" presId="urn:microsoft.com/office/officeart/2018/2/layout/IconCircleList"/>
    <dgm:cxn modelId="{216FC86D-CC33-407F-8AEB-170853712A4F}" type="presParOf" srcId="{A17AEEDF-A22C-46EC-9984-3C898DBFEB7E}" destId="{B23985C7-4AF6-4E60-8029-AE7A7F399C34}" srcOrd="3" destOrd="0" presId="urn:microsoft.com/office/officeart/2018/2/layout/IconCircleList"/>
    <dgm:cxn modelId="{5224D235-4D1C-4C14-935E-CD722D967FAB}" type="presParOf" srcId="{EE4FD48D-30DB-48DA-9A4E-09447FDAFA54}" destId="{09CB47B7-9F83-48B4-8987-6CC646795A7F}" srcOrd="3" destOrd="0" presId="urn:microsoft.com/office/officeart/2018/2/layout/IconCircleList"/>
    <dgm:cxn modelId="{C3048DA3-2114-4D54-B72A-C2E13C985DBA}" type="presParOf" srcId="{EE4FD48D-30DB-48DA-9A4E-09447FDAFA54}" destId="{7FD04906-EABE-482B-87C5-779D75D93063}" srcOrd="4" destOrd="0" presId="urn:microsoft.com/office/officeart/2018/2/layout/IconCircleList"/>
    <dgm:cxn modelId="{8AD252F3-7B9C-4E63-B92F-C768D25B32CA}" type="presParOf" srcId="{7FD04906-EABE-482B-87C5-779D75D93063}" destId="{EDC16EF2-7D65-4ED5-B898-745B04D49F11}" srcOrd="0" destOrd="0" presId="urn:microsoft.com/office/officeart/2018/2/layout/IconCircleList"/>
    <dgm:cxn modelId="{31CF4BE5-E8AD-4FC7-B49E-D3535EA2563F}" type="presParOf" srcId="{7FD04906-EABE-482B-87C5-779D75D93063}" destId="{E1028775-D62A-42EF-A122-80EE8CB1F014}" srcOrd="1" destOrd="0" presId="urn:microsoft.com/office/officeart/2018/2/layout/IconCircleList"/>
    <dgm:cxn modelId="{AB67B929-2A43-4242-B205-C1BCEF2367AC}" type="presParOf" srcId="{7FD04906-EABE-482B-87C5-779D75D93063}" destId="{D00C5AE4-C220-4FDD-8F14-0D8090C5D3DD}" srcOrd="2" destOrd="0" presId="urn:microsoft.com/office/officeart/2018/2/layout/IconCircleList"/>
    <dgm:cxn modelId="{93DD192F-E4A5-46A8-95D4-DB982A53FDCE}" type="presParOf" srcId="{7FD04906-EABE-482B-87C5-779D75D93063}" destId="{E3413847-4C8A-4170-86CA-70D245B20A08}" srcOrd="3" destOrd="0" presId="urn:microsoft.com/office/officeart/2018/2/layout/IconCircleList"/>
    <dgm:cxn modelId="{90A01872-0299-4B37-B1EF-D1F50EBBCFAD}" type="presParOf" srcId="{EE4FD48D-30DB-48DA-9A4E-09447FDAFA54}" destId="{6A28C468-1CE9-4051-867D-61F57C3E78A2}" srcOrd="5" destOrd="0" presId="urn:microsoft.com/office/officeart/2018/2/layout/IconCircleList"/>
    <dgm:cxn modelId="{9D0E730D-FF34-4499-B7F6-5B88FEFA1D55}" type="presParOf" srcId="{EE4FD48D-30DB-48DA-9A4E-09447FDAFA54}" destId="{9CE0D3C6-DAC2-4F0B-A6FE-512D0D7CC881}" srcOrd="6" destOrd="0" presId="urn:microsoft.com/office/officeart/2018/2/layout/IconCircleList"/>
    <dgm:cxn modelId="{21868BE7-106C-4D1E-8983-3CFC9F84CEA0}" type="presParOf" srcId="{9CE0D3C6-DAC2-4F0B-A6FE-512D0D7CC881}" destId="{8D573217-25D3-4D64-AC5E-0FB112D7893D}" srcOrd="0" destOrd="0" presId="urn:microsoft.com/office/officeart/2018/2/layout/IconCircleList"/>
    <dgm:cxn modelId="{8492C20D-F657-4DC1-82AE-F28315B0C4BC}" type="presParOf" srcId="{9CE0D3C6-DAC2-4F0B-A6FE-512D0D7CC881}" destId="{9A024533-E08B-4BD6-B04D-758F39D513E5}" srcOrd="1" destOrd="0" presId="urn:microsoft.com/office/officeart/2018/2/layout/IconCircleList"/>
    <dgm:cxn modelId="{381AC593-E26C-42E5-A761-16F12803638F}" type="presParOf" srcId="{9CE0D3C6-DAC2-4F0B-A6FE-512D0D7CC881}" destId="{33B35F8E-05CF-4DE7-BFF1-C7427FB11062}" srcOrd="2" destOrd="0" presId="urn:microsoft.com/office/officeart/2018/2/layout/IconCircleList"/>
    <dgm:cxn modelId="{BA037ED1-C054-4492-9F57-B2BB5A5ACC7C}" type="presParOf" srcId="{9CE0D3C6-DAC2-4F0B-A6FE-512D0D7CC881}" destId="{D72FB329-EF1F-4476-9CC4-C7226528D7A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3E9E1-6BA9-44CA-BA43-CEC651B5D76A}">
      <dsp:nvSpPr>
        <dsp:cNvPr id="0" name=""/>
        <dsp:cNvSpPr/>
      </dsp:nvSpPr>
      <dsp:spPr>
        <a:xfrm>
          <a:off x="0" y="675"/>
          <a:ext cx="766367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B2629-7F5F-462F-90A0-3A41B8A3F38F}">
      <dsp:nvSpPr>
        <dsp:cNvPr id="0" name=""/>
        <dsp:cNvSpPr/>
      </dsp:nvSpPr>
      <dsp:spPr>
        <a:xfrm>
          <a:off x="0" y="675"/>
          <a:ext cx="7663676"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Introduction</a:t>
          </a:r>
        </a:p>
      </dsp:txBody>
      <dsp:txXfrm>
        <a:off x="0" y="675"/>
        <a:ext cx="7663676" cy="614976"/>
      </dsp:txXfrm>
    </dsp:sp>
    <dsp:sp modelId="{87B2A669-FEE7-4AB1-9177-66D5652E269E}">
      <dsp:nvSpPr>
        <dsp:cNvPr id="0" name=""/>
        <dsp:cNvSpPr/>
      </dsp:nvSpPr>
      <dsp:spPr>
        <a:xfrm>
          <a:off x="0" y="615652"/>
          <a:ext cx="7663676" cy="0"/>
        </a:xfrm>
        <a:prstGeom prst="line">
          <a:avLst/>
        </a:prstGeom>
        <a:solidFill>
          <a:schemeClr val="accent2">
            <a:hueOff val="-181920"/>
            <a:satOff val="-10491"/>
            <a:lumOff val="1078"/>
            <a:alphaOff val="0"/>
          </a:schemeClr>
        </a:solidFill>
        <a:ln w="12700" cap="flat" cmpd="sng" algn="ctr">
          <a:solidFill>
            <a:schemeClr val="accent2">
              <a:hueOff val="-181920"/>
              <a:satOff val="-10491"/>
              <a:lumOff val="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A4C11-077E-405F-9590-AC142F316E8E}">
      <dsp:nvSpPr>
        <dsp:cNvPr id="0" name=""/>
        <dsp:cNvSpPr/>
      </dsp:nvSpPr>
      <dsp:spPr>
        <a:xfrm>
          <a:off x="0" y="615652"/>
          <a:ext cx="7663676"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Quiz </a:t>
          </a:r>
          <a:r>
            <a:rPr lang="en-US" sz="2800" kern="1200" err="1">
              <a:latin typeface="Arial" panose="020B0604020202020204" pitchFamily="34" charset="0"/>
              <a:cs typeface="Arial" panose="020B0604020202020204" pitchFamily="34" charset="0"/>
            </a:rPr>
            <a:t>amusant</a:t>
          </a:r>
          <a:endParaRPr lang="en-US" sz="2800" kern="1200">
            <a:latin typeface="Arial" panose="020B0604020202020204" pitchFamily="34" charset="0"/>
            <a:cs typeface="Arial" panose="020B0604020202020204" pitchFamily="34" charset="0"/>
          </a:endParaRPr>
        </a:p>
      </dsp:txBody>
      <dsp:txXfrm>
        <a:off x="0" y="615652"/>
        <a:ext cx="7663676" cy="614976"/>
      </dsp:txXfrm>
    </dsp:sp>
    <dsp:sp modelId="{D6C93C1F-D9A6-4DFE-B045-10386016F2EE}">
      <dsp:nvSpPr>
        <dsp:cNvPr id="0" name=""/>
        <dsp:cNvSpPr/>
      </dsp:nvSpPr>
      <dsp:spPr>
        <a:xfrm>
          <a:off x="0" y="1230628"/>
          <a:ext cx="7663676"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BDB713-1974-40A3-BE5A-607B2E8F7142}">
      <dsp:nvSpPr>
        <dsp:cNvPr id="0" name=""/>
        <dsp:cNvSpPr/>
      </dsp:nvSpPr>
      <dsp:spPr>
        <a:xfrm>
          <a:off x="0" y="1230628"/>
          <a:ext cx="7663676"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latin typeface="Arial" panose="020B0604020202020204" pitchFamily="34" charset="0"/>
              <a:cs typeface="Arial" panose="020B0604020202020204" pitchFamily="34" charset="0"/>
            </a:rPr>
            <a:t>Impact de l’évolution de la perception</a:t>
          </a:r>
          <a:endParaRPr lang="en-US" sz="2800" kern="1200">
            <a:latin typeface="Arial" panose="020B0604020202020204" pitchFamily="34" charset="0"/>
            <a:cs typeface="Arial" panose="020B0604020202020204" pitchFamily="34" charset="0"/>
          </a:endParaRPr>
        </a:p>
      </dsp:txBody>
      <dsp:txXfrm>
        <a:off x="0" y="1230628"/>
        <a:ext cx="7663676" cy="614976"/>
      </dsp:txXfrm>
    </dsp:sp>
    <dsp:sp modelId="{A01A9B1A-0105-4FE9-A709-3F2D25E1CB67}">
      <dsp:nvSpPr>
        <dsp:cNvPr id="0" name=""/>
        <dsp:cNvSpPr/>
      </dsp:nvSpPr>
      <dsp:spPr>
        <a:xfrm>
          <a:off x="0" y="1845605"/>
          <a:ext cx="7663676" cy="0"/>
        </a:xfrm>
        <a:prstGeom prst="line">
          <a:avLst/>
        </a:prstGeom>
        <a:solidFill>
          <a:schemeClr val="accent2">
            <a:hueOff val="-545761"/>
            <a:satOff val="-31473"/>
            <a:lumOff val="3235"/>
            <a:alphaOff val="0"/>
          </a:schemeClr>
        </a:solidFill>
        <a:ln w="12700" cap="flat" cmpd="sng" algn="ctr">
          <a:solidFill>
            <a:schemeClr val="accent2">
              <a:hueOff val="-545761"/>
              <a:satOff val="-31473"/>
              <a:lumOff val="3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FAEF09-C471-4499-B9F0-DFAABC8E651E}">
      <dsp:nvSpPr>
        <dsp:cNvPr id="0" name=""/>
        <dsp:cNvSpPr/>
      </dsp:nvSpPr>
      <dsp:spPr>
        <a:xfrm>
          <a:off x="0" y="1845605"/>
          <a:ext cx="7663676"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latin typeface="Arial" panose="020B0604020202020204" pitchFamily="34" charset="0"/>
              <a:cs typeface="Arial" panose="020B0604020202020204" pitchFamily="34" charset="0"/>
            </a:rPr>
            <a:t>Bâtir et diriger une équipe</a:t>
          </a:r>
          <a:endParaRPr lang="en-US" sz="2800" kern="1200">
            <a:latin typeface="Arial" panose="020B0604020202020204" pitchFamily="34" charset="0"/>
            <a:cs typeface="Arial" panose="020B0604020202020204" pitchFamily="34" charset="0"/>
          </a:endParaRPr>
        </a:p>
      </dsp:txBody>
      <dsp:txXfrm>
        <a:off x="0" y="1845605"/>
        <a:ext cx="7663676" cy="614976"/>
      </dsp:txXfrm>
    </dsp:sp>
    <dsp:sp modelId="{491FAD13-BA4F-4AFC-BD55-7A789CFDB4B5}">
      <dsp:nvSpPr>
        <dsp:cNvPr id="0" name=""/>
        <dsp:cNvSpPr/>
      </dsp:nvSpPr>
      <dsp:spPr>
        <a:xfrm>
          <a:off x="0" y="2460581"/>
          <a:ext cx="7663676"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744FC-F94B-4CB4-84F8-44B42C7DF8EC}">
      <dsp:nvSpPr>
        <dsp:cNvPr id="0" name=""/>
        <dsp:cNvSpPr/>
      </dsp:nvSpPr>
      <dsp:spPr>
        <a:xfrm>
          <a:off x="0" y="2460581"/>
          <a:ext cx="7663676"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latin typeface="Arial" panose="020B0604020202020204" pitchFamily="34" charset="0"/>
              <a:cs typeface="Arial" panose="020B0604020202020204" pitchFamily="34" charset="0"/>
            </a:rPr>
            <a:t>Développer une équipe flexible et adaptable</a:t>
          </a:r>
          <a:endParaRPr lang="en-US" sz="2800" kern="1200">
            <a:latin typeface="Arial" panose="020B0604020202020204" pitchFamily="34" charset="0"/>
            <a:cs typeface="Arial" panose="020B0604020202020204" pitchFamily="34" charset="0"/>
          </a:endParaRPr>
        </a:p>
      </dsp:txBody>
      <dsp:txXfrm>
        <a:off x="0" y="2460581"/>
        <a:ext cx="7663676" cy="614976"/>
      </dsp:txXfrm>
    </dsp:sp>
    <dsp:sp modelId="{5EAB305F-09F2-47FD-9D21-749B0AD6AFB6}">
      <dsp:nvSpPr>
        <dsp:cNvPr id="0" name=""/>
        <dsp:cNvSpPr/>
      </dsp:nvSpPr>
      <dsp:spPr>
        <a:xfrm>
          <a:off x="0" y="3075558"/>
          <a:ext cx="7663676" cy="0"/>
        </a:xfrm>
        <a:prstGeom prst="line">
          <a:avLst/>
        </a:prstGeom>
        <a:solidFill>
          <a:schemeClr val="accent2">
            <a:hueOff val="-909602"/>
            <a:satOff val="-52455"/>
            <a:lumOff val="5392"/>
            <a:alphaOff val="0"/>
          </a:schemeClr>
        </a:solidFill>
        <a:ln w="12700" cap="flat" cmpd="sng" algn="ctr">
          <a:solidFill>
            <a:schemeClr val="accent2">
              <a:hueOff val="-909602"/>
              <a:satOff val="-52455"/>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4FAAC-96A4-4AC2-B839-2B371E6123E4}">
      <dsp:nvSpPr>
        <dsp:cNvPr id="0" name=""/>
        <dsp:cNvSpPr/>
      </dsp:nvSpPr>
      <dsp:spPr>
        <a:xfrm>
          <a:off x="0" y="3075558"/>
          <a:ext cx="7663676"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err="1">
              <a:latin typeface="Arial" panose="020B0604020202020204" pitchFamily="34" charset="0"/>
              <a:cs typeface="Arial" panose="020B0604020202020204" pitchFamily="34" charset="0"/>
            </a:rPr>
            <a:t>Livrer</a:t>
          </a:r>
          <a:r>
            <a:rPr lang="en-US" sz="2800" kern="1200">
              <a:latin typeface="Arial" panose="020B0604020202020204" pitchFamily="34" charset="0"/>
              <a:cs typeface="Arial" panose="020B0604020202020204" pitchFamily="34" charset="0"/>
            </a:rPr>
            <a:t> </a:t>
          </a:r>
          <a:r>
            <a:rPr lang="en-US" sz="2800" kern="1200" err="1">
              <a:latin typeface="Arial" panose="020B0604020202020204" pitchFamily="34" charset="0"/>
              <a:cs typeface="Arial" panose="020B0604020202020204" pitchFamily="34" charset="0"/>
            </a:rPr>
            <a:t>efficacement</a:t>
          </a:r>
          <a:endParaRPr lang="en-US" sz="2800" kern="1200">
            <a:latin typeface="Arial" panose="020B0604020202020204" pitchFamily="34" charset="0"/>
            <a:cs typeface="Arial" panose="020B0604020202020204" pitchFamily="34" charset="0"/>
          </a:endParaRPr>
        </a:p>
      </dsp:txBody>
      <dsp:txXfrm>
        <a:off x="0" y="3075558"/>
        <a:ext cx="7663676" cy="614976"/>
      </dsp:txXfrm>
    </dsp:sp>
    <dsp:sp modelId="{0DF701F8-0886-4171-8A55-C93CA0F5330F}">
      <dsp:nvSpPr>
        <dsp:cNvPr id="0" name=""/>
        <dsp:cNvSpPr/>
      </dsp:nvSpPr>
      <dsp:spPr>
        <a:xfrm>
          <a:off x="0" y="3690534"/>
          <a:ext cx="7663676"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16CE9-C7B6-4BC9-A06A-F2C464B67BDC}">
      <dsp:nvSpPr>
        <dsp:cNvPr id="0" name=""/>
        <dsp:cNvSpPr/>
      </dsp:nvSpPr>
      <dsp:spPr>
        <a:xfrm>
          <a:off x="0" y="3690534"/>
          <a:ext cx="7663676"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latin typeface="Arial" panose="020B0604020202020204" pitchFamily="34" charset="0"/>
              <a:cs typeface="Arial" panose="020B0604020202020204" pitchFamily="34" charset="0"/>
            </a:rPr>
            <a:t>Se protéger des défis émergents</a:t>
          </a:r>
          <a:endParaRPr lang="en-US" sz="2800" kern="1200">
            <a:latin typeface="Arial" panose="020B0604020202020204" pitchFamily="34" charset="0"/>
            <a:cs typeface="Arial" panose="020B0604020202020204" pitchFamily="34" charset="0"/>
          </a:endParaRPr>
        </a:p>
      </dsp:txBody>
      <dsp:txXfrm>
        <a:off x="0" y="3690534"/>
        <a:ext cx="7663676" cy="614976"/>
      </dsp:txXfrm>
    </dsp:sp>
    <dsp:sp modelId="{152B8359-E0F6-4B0C-B19D-F63B796CACA5}">
      <dsp:nvSpPr>
        <dsp:cNvPr id="0" name=""/>
        <dsp:cNvSpPr/>
      </dsp:nvSpPr>
      <dsp:spPr>
        <a:xfrm>
          <a:off x="0" y="4305511"/>
          <a:ext cx="7663676" cy="0"/>
        </a:xfrm>
        <a:prstGeom prst="line">
          <a:avLst/>
        </a:prstGeom>
        <a:solidFill>
          <a:schemeClr val="accent2">
            <a:hueOff val="-1273443"/>
            <a:satOff val="-73437"/>
            <a:lumOff val="7549"/>
            <a:alphaOff val="0"/>
          </a:schemeClr>
        </a:solidFill>
        <a:ln w="12700" cap="flat" cmpd="sng" algn="ctr">
          <a:solidFill>
            <a:schemeClr val="accent2">
              <a:hueOff val="-1273443"/>
              <a:satOff val="-73437"/>
              <a:lumOff val="7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16B731-7FBB-4D4A-9537-E157F0B96BCE}">
      <dsp:nvSpPr>
        <dsp:cNvPr id="0" name=""/>
        <dsp:cNvSpPr/>
      </dsp:nvSpPr>
      <dsp:spPr>
        <a:xfrm>
          <a:off x="0" y="4305511"/>
          <a:ext cx="7663676"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kern="1200">
              <a:latin typeface="Arial" panose="020B0604020202020204" pitchFamily="34" charset="0"/>
              <a:cs typeface="Arial" panose="020B0604020202020204" pitchFamily="34" charset="0"/>
            </a:rPr>
            <a:t>Préparer l’équipe pour un préavis d’un instant</a:t>
          </a:r>
          <a:endParaRPr lang="en-US" sz="2800" kern="1200">
            <a:latin typeface="Arial" panose="020B0604020202020204" pitchFamily="34" charset="0"/>
            <a:cs typeface="Arial" panose="020B0604020202020204" pitchFamily="34" charset="0"/>
          </a:endParaRPr>
        </a:p>
      </dsp:txBody>
      <dsp:txXfrm>
        <a:off x="0" y="4305511"/>
        <a:ext cx="7663676" cy="614976"/>
      </dsp:txXfrm>
    </dsp:sp>
    <dsp:sp modelId="{25C574B4-2F41-4B24-BDBA-D6770E390B6F}">
      <dsp:nvSpPr>
        <dsp:cNvPr id="0" name=""/>
        <dsp:cNvSpPr/>
      </dsp:nvSpPr>
      <dsp:spPr>
        <a:xfrm>
          <a:off x="0" y="4920487"/>
          <a:ext cx="766367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ECBB5-0D30-40DC-AC3C-B23E6E070B9E}">
      <dsp:nvSpPr>
        <dsp:cNvPr id="0" name=""/>
        <dsp:cNvSpPr/>
      </dsp:nvSpPr>
      <dsp:spPr>
        <a:xfrm>
          <a:off x="0" y="4920487"/>
          <a:ext cx="7663676"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Questions</a:t>
          </a:r>
        </a:p>
      </dsp:txBody>
      <dsp:txXfrm>
        <a:off x="0" y="4920487"/>
        <a:ext cx="7663676" cy="614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F72C7-57ED-46FF-A5B2-FE0FD55F2699}">
      <dsp:nvSpPr>
        <dsp:cNvPr id="0" name=""/>
        <dsp:cNvSpPr/>
      </dsp:nvSpPr>
      <dsp:spPr>
        <a:xfrm>
          <a:off x="0" y="579376"/>
          <a:ext cx="7009092" cy="5979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C1593-409B-468F-9506-7393F6795535}">
      <dsp:nvSpPr>
        <dsp:cNvPr id="0" name=""/>
        <dsp:cNvSpPr/>
      </dsp:nvSpPr>
      <dsp:spPr>
        <a:xfrm>
          <a:off x="180865" y="713904"/>
          <a:ext cx="329168" cy="328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7A5475-AEC8-4F10-A312-16764523CC83}">
      <dsp:nvSpPr>
        <dsp:cNvPr id="0" name=""/>
        <dsp:cNvSpPr/>
      </dsp:nvSpPr>
      <dsp:spPr>
        <a:xfrm>
          <a:off x="690899" y="606879"/>
          <a:ext cx="6112109" cy="661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71" tIns="79571" rIns="79571" bIns="79571" numCol="1" spcCol="1270" anchor="ctr" anchorCtr="0">
          <a:noAutofit/>
        </a:bodyPr>
        <a:lstStyle/>
        <a:p>
          <a:pPr marL="0" lvl="0" indent="0" algn="l" defTabSz="1244600">
            <a:lnSpc>
              <a:spcPct val="100000"/>
            </a:lnSpc>
            <a:spcBef>
              <a:spcPct val="0"/>
            </a:spcBef>
            <a:spcAft>
              <a:spcPct val="35000"/>
            </a:spcAft>
            <a:buNone/>
          </a:pPr>
          <a:r>
            <a:rPr lang="fr-CA" sz="2800" kern="1200" noProof="0">
              <a:latin typeface="Arial" panose="020B0604020202020204" pitchFamily="34" charset="0"/>
              <a:cs typeface="Arial" panose="020B0604020202020204" pitchFamily="34" charset="0"/>
            </a:rPr>
            <a:t>Défis percutants accélérés</a:t>
          </a:r>
        </a:p>
      </dsp:txBody>
      <dsp:txXfrm>
        <a:off x="690899" y="606879"/>
        <a:ext cx="6112109" cy="661390"/>
      </dsp:txXfrm>
    </dsp:sp>
    <dsp:sp modelId="{EA8603BC-58A9-45F9-8875-A7709BF3E073}">
      <dsp:nvSpPr>
        <dsp:cNvPr id="0" name=""/>
        <dsp:cNvSpPr/>
      </dsp:nvSpPr>
      <dsp:spPr>
        <a:xfrm>
          <a:off x="0" y="1528896"/>
          <a:ext cx="7009092" cy="5979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B861C-E797-4B93-BE48-E42E7E1BA0DE}">
      <dsp:nvSpPr>
        <dsp:cNvPr id="0" name=""/>
        <dsp:cNvSpPr/>
      </dsp:nvSpPr>
      <dsp:spPr>
        <a:xfrm>
          <a:off x="180865" y="1663425"/>
          <a:ext cx="329168" cy="328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6C7DC7-04AF-4685-AF72-AF8C983AEA22}">
      <dsp:nvSpPr>
        <dsp:cNvPr id="0" name=""/>
        <dsp:cNvSpPr/>
      </dsp:nvSpPr>
      <dsp:spPr>
        <a:xfrm>
          <a:off x="613764" y="1446967"/>
          <a:ext cx="6112109" cy="751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71" tIns="79571" rIns="79571" bIns="79571" numCol="1" spcCol="1270" anchor="ctr" anchorCtr="0">
          <a:noAutofit/>
        </a:bodyPr>
        <a:lstStyle/>
        <a:p>
          <a:pPr marL="0" lvl="0" indent="0" algn="l" defTabSz="1244600">
            <a:lnSpc>
              <a:spcPct val="100000"/>
            </a:lnSpc>
            <a:spcBef>
              <a:spcPct val="0"/>
            </a:spcBef>
            <a:spcAft>
              <a:spcPct val="35000"/>
            </a:spcAft>
            <a:buNone/>
          </a:pPr>
          <a:r>
            <a:rPr lang="fr-CA" sz="2800" kern="1200" noProof="0">
              <a:latin typeface="Arial" panose="020B0604020202020204" pitchFamily="34" charset="0"/>
              <a:cs typeface="Arial" panose="020B0604020202020204" pitchFamily="34" charset="0"/>
            </a:rPr>
            <a:t>Complexité accrue</a:t>
          </a:r>
        </a:p>
      </dsp:txBody>
      <dsp:txXfrm>
        <a:off x="613764" y="1446967"/>
        <a:ext cx="6112109" cy="751853"/>
      </dsp:txXfrm>
    </dsp:sp>
    <dsp:sp modelId="{02C62509-2839-46D6-B4AE-A4F4DA63F745}">
      <dsp:nvSpPr>
        <dsp:cNvPr id="0" name=""/>
        <dsp:cNvSpPr/>
      </dsp:nvSpPr>
      <dsp:spPr>
        <a:xfrm>
          <a:off x="0" y="2523648"/>
          <a:ext cx="7009092" cy="5979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C1D33-D2CF-41B7-884D-51896884E5DA}">
      <dsp:nvSpPr>
        <dsp:cNvPr id="0" name=""/>
        <dsp:cNvSpPr/>
      </dsp:nvSpPr>
      <dsp:spPr>
        <a:xfrm>
          <a:off x="180865" y="2658176"/>
          <a:ext cx="329168" cy="3288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89A3EA-28D8-445A-8DF9-75C4FED8523A}">
      <dsp:nvSpPr>
        <dsp:cNvPr id="0" name=""/>
        <dsp:cNvSpPr/>
      </dsp:nvSpPr>
      <dsp:spPr>
        <a:xfrm>
          <a:off x="690899" y="2475680"/>
          <a:ext cx="6112109" cy="751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71" tIns="79571" rIns="79571" bIns="79571" numCol="1" spcCol="1270" anchor="ctr" anchorCtr="0">
          <a:noAutofit/>
        </a:bodyPr>
        <a:lstStyle/>
        <a:p>
          <a:pPr marL="0" lvl="0" indent="0" algn="l" defTabSz="1244600">
            <a:lnSpc>
              <a:spcPct val="100000"/>
            </a:lnSpc>
            <a:spcBef>
              <a:spcPct val="0"/>
            </a:spcBef>
            <a:spcAft>
              <a:spcPct val="35000"/>
            </a:spcAft>
            <a:buNone/>
          </a:pPr>
          <a:r>
            <a:rPr lang="fr-CA" sz="2800" kern="1200" noProof="0">
              <a:latin typeface="Arial" panose="020B0604020202020204" pitchFamily="34" charset="0"/>
              <a:cs typeface="Arial" panose="020B0604020202020204" pitchFamily="34" charset="0"/>
            </a:rPr>
            <a:t>Risque plus élevé</a:t>
          </a:r>
        </a:p>
      </dsp:txBody>
      <dsp:txXfrm>
        <a:off x="690899" y="2475680"/>
        <a:ext cx="6112109" cy="751853"/>
      </dsp:txXfrm>
    </dsp:sp>
    <dsp:sp modelId="{FD5BF996-550D-4457-A6FC-AAD32C8FE62A}">
      <dsp:nvSpPr>
        <dsp:cNvPr id="0" name=""/>
        <dsp:cNvSpPr/>
      </dsp:nvSpPr>
      <dsp:spPr>
        <a:xfrm>
          <a:off x="0" y="3518400"/>
          <a:ext cx="7009092" cy="5979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D0107E-0854-43A0-8602-82D2678D12DF}">
      <dsp:nvSpPr>
        <dsp:cNvPr id="0" name=""/>
        <dsp:cNvSpPr/>
      </dsp:nvSpPr>
      <dsp:spPr>
        <a:xfrm>
          <a:off x="180865" y="3652928"/>
          <a:ext cx="329168" cy="3288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4BDBAC-5E09-4605-812C-D869DB104899}">
      <dsp:nvSpPr>
        <dsp:cNvPr id="0" name=""/>
        <dsp:cNvSpPr/>
      </dsp:nvSpPr>
      <dsp:spPr>
        <a:xfrm>
          <a:off x="690899" y="3471913"/>
          <a:ext cx="6112109" cy="751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71" tIns="79571" rIns="79571" bIns="79571" numCol="1" spcCol="1270" anchor="ctr" anchorCtr="0">
          <a:noAutofit/>
        </a:bodyPr>
        <a:lstStyle/>
        <a:p>
          <a:pPr marL="0" lvl="0" indent="0" algn="l" defTabSz="1244600">
            <a:lnSpc>
              <a:spcPct val="100000"/>
            </a:lnSpc>
            <a:spcBef>
              <a:spcPct val="0"/>
            </a:spcBef>
            <a:spcAft>
              <a:spcPct val="35000"/>
            </a:spcAft>
            <a:buNone/>
          </a:pPr>
          <a:r>
            <a:rPr lang="fr-CA" sz="2800" kern="1200" noProof="0">
              <a:latin typeface="Arial" panose="020B0604020202020204" pitchFamily="34" charset="0"/>
              <a:cs typeface="Arial" panose="020B0604020202020204" pitchFamily="34" charset="0"/>
            </a:rPr>
            <a:t>Nécessite de nouvelles compétences et méthodes de travail</a:t>
          </a:r>
        </a:p>
      </dsp:txBody>
      <dsp:txXfrm>
        <a:off x="690899" y="3471913"/>
        <a:ext cx="6112109" cy="751853"/>
      </dsp:txXfrm>
    </dsp:sp>
    <dsp:sp modelId="{3105C7C3-72BC-44E2-B27B-850E59D17514}">
      <dsp:nvSpPr>
        <dsp:cNvPr id="0" name=""/>
        <dsp:cNvSpPr/>
      </dsp:nvSpPr>
      <dsp:spPr>
        <a:xfrm>
          <a:off x="0" y="4513152"/>
          <a:ext cx="7009092" cy="5979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C8CC82-BB10-43DF-BEEC-FD5192A89344}">
      <dsp:nvSpPr>
        <dsp:cNvPr id="0" name=""/>
        <dsp:cNvSpPr/>
      </dsp:nvSpPr>
      <dsp:spPr>
        <a:xfrm>
          <a:off x="180865" y="4647680"/>
          <a:ext cx="329168" cy="3288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894224-5AF0-45FE-8975-404D15769300}">
      <dsp:nvSpPr>
        <dsp:cNvPr id="0" name=""/>
        <dsp:cNvSpPr/>
      </dsp:nvSpPr>
      <dsp:spPr>
        <a:xfrm>
          <a:off x="690899" y="4451169"/>
          <a:ext cx="6112109" cy="751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71" tIns="79571" rIns="79571" bIns="79571" numCol="1" spcCol="1270" anchor="ctr" anchorCtr="0">
          <a:noAutofit/>
        </a:bodyPr>
        <a:lstStyle/>
        <a:p>
          <a:pPr marL="0" lvl="0" indent="0" algn="l" defTabSz="1244600">
            <a:lnSpc>
              <a:spcPct val="100000"/>
            </a:lnSpc>
            <a:spcBef>
              <a:spcPct val="0"/>
            </a:spcBef>
            <a:spcAft>
              <a:spcPct val="35000"/>
            </a:spcAft>
            <a:buNone/>
          </a:pPr>
          <a:r>
            <a:rPr lang="fr-CA" sz="2800" kern="1200" noProof="0">
              <a:latin typeface="Arial" panose="020B0604020202020204" pitchFamily="34" charset="0"/>
              <a:cs typeface="Arial" panose="020B0604020202020204" pitchFamily="34" charset="0"/>
            </a:rPr>
            <a:t>Sensibilisation et adoption constantes</a:t>
          </a:r>
        </a:p>
      </dsp:txBody>
      <dsp:txXfrm>
        <a:off x="690899" y="4451169"/>
        <a:ext cx="6112109" cy="7518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3821D-EC68-4CA1-AF53-877EDE78DCF5}">
      <dsp:nvSpPr>
        <dsp:cNvPr id="0" name=""/>
        <dsp:cNvSpPr/>
      </dsp:nvSpPr>
      <dsp:spPr>
        <a:xfrm>
          <a:off x="679050" y="102016"/>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507E49-B31E-45A0-AD81-0CF490487389}">
      <dsp:nvSpPr>
        <dsp:cNvPr id="0" name=""/>
        <dsp:cNvSpPr/>
      </dsp:nvSpPr>
      <dsp:spPr>
        <a:xfrm>
          <a:off x="1081237" y="504203"/>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B4C02C-DB44-4B55-A291-D93BDE665AB5}">
      <dsp:nvSpPr>
        <dsp:cNvPr id="0" name=""/>
        <dsp:cNvSpPr/>
      </dsp:nvSpPr>
      <dsp:spPr>
        <a:xfrm>
          <a:off x="75768" y="2577016"/>
          <a:ext cx="3093750" cy="126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fr-FR" sz="2400" kern="1200">
              <a:latin typeface="Arial" panose="020B0604020202020204" pitchFamily="34" charset="0"/>
              <a:cs typeface="Arial" panose="020B0604020202020204" pitchFamily="34" charset="0"/>
            </a:rPr>
            <a:t>Cadres supérieurs : établir la vision et la culture</a:t>
          </a:r>
          <a:endParaRPr lang="en-US" sz="2400" kern="1200">
            <a:latin typeface="Arial" panose="020B0604020202020204" pitchFamily="34" charset="0"/>
            <a:cs typeface="Arial" panose="020B0604020202020204" pitchFamily="34" charset="0"/>
          </a:endParaRPr>
        </a:p>
      </dsp:txBody>
      <dsp:txXfrm>
        <a:off x="75768" y="2577016"/>
        <a:ext cx="3093750" cy="1269843"/>
      </dsp:txXfrm>
    </dsp:sp>
    <dsp:sp modelId="{EF0E5DCA-97C1-4861-A730-C0354DC65494}">
      <dsp:nvSpPr>
        <dsp:cNvPr id="0" name=""/>
        <dsp:cNvSpPr/>
      </dsp:nvSpPr>
      <dsp:spPr>
        <a:xfrm>
          <a:off x="4314206" y="102016"/>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A4ECD-B36F-40E9-8E56-1E60401C2F12}">
      <dsp:nvSpPr>
        <dsp:cNvPr id="0" name=""/>
        <dsp:cNvSpPr/>
      </dsp:nvSpPr>
      <dsp:spPr>
        <a:xfrm>
          <a:off x="4716393" y="504203"/>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1C3752-5E5B-45D4-AD6F-15AB7E7527AC}">
      <dsp:nvSpPr>
        <dsp:cNvPr id="0" name=""/>
        <dsp:cNvSpPr/>
      </dsp:nvSpPr>
      <dsp:spPr>
        <a:xfrm>
          <a:off x="3710925" y="2577016"/>
          <a:ext cx="3093750" cy="126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fr-FR" sz="2400" kern="1200">
              <a:latin typeface="Arial" panose="020B0604020202020204" pitchFamily="34" charset="0"/>
              <a:cs typeface="Arial" panose="020B0604020202020204" pitchFamily="34" charset="0"/>
            </a:rPr>
            <a:t>Gestionnaires : définir et exécuter la stratégie</a:t>
          </a:r>
          <a:endParaRPr lang="en-US" sz="2400" kern="1200">
            <a:latin typeface="Arial" panose="020B0604020202020204" pitchFamily="34" charset="0"/>
            <a:cs typeface="Arial" panose="020B0604020202020204" pitchFamily="34" charset="0"/>
          </a:endParaRPr>
        </a:p>
      </dsp:txBody>
      <dsp:txXfrm>
        <a:off x="3710925" y="2577016"/>
        <a:ext cx="3093750" cy="1269843"/>
      </dsp:txXfrm>
    </dsp:sp>
    <dsp:sp modelId="{1EE03E7C-39FE-4C53-8D6F-B135445FA573}">
      <dsp:nvSpPr>
        <dsp:cNvPr id="0" name=""/>
        <dsp:cNvSpPr/>
      </dsp:nvSpPr>
      <dsp:spPr>
        <a:xfrm>
          <a:off x="7949362" y="102016"/>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BF437-B076-4D7A-8E0D-420EAEF4832D}">
      <dsp:nvSpPr>
        <dsp:cNvPr id="0" name=""/>
        <dsp:cNvSpPr/>
      </dsp:nvSpPr>
      <dsp:spPr>
        <a:xfrm>
          <a:off x="8351550" y="504203"/>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AE0D69-7CB9-417B-98A1-3713F5B1D6EC}">
      <dsp:nvSpPr>
        <dsp:cNvPr id="0" name=""/>
        <dsp:cNvSpPr/>
      </dsp:nvSpPr>
      <dsp:spPr>
        <a:xfrm>
          <a:off x="7346081" y="2577016"/>
          <a:ext cx="3093750" cy="126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fr-CA" sz="2400" kern="1200" noProof="0">
              <a:latin typeface="Arial" panose="020B0604020202020204" pitchFamily="34" charset="0"/>
              <a:cs typeface="Arial" panose="020B0604020202020204" pitchFamily="34" charset="0"/>
            </a:rPr>
            <a:t>Employés : meilleure réflexion critique</a:t>
          </a:r>
        </a:p>
      </dsp:txBody>
      <dsp:txXfrm>
        <a:off x="7346081" y="2577016"/>
        <a:ext cx="3093750" cy="1269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E7BFD-E2B3-4895-AC62-DF03E832B07B}">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C3E758-5550-4FAC-85AD-1A756A677622}">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kern="1200">
              <a:latin typeface="Arial" panose="020B0604020202020204" pitchFamily="34" charset="0"/>
              <a:cs typeface="Arial" panose="020B0604020202020204" pitchFamily="34" charset="0"/>
            </a:rPr>
            <a:t>Embaucher pour l’avenir - apporter de nouvelles compétences</a:t>
          </a:r>
          <a:endParaRPr lang="en-US" sz="3600" kern="1200">
            <a:latin typeface="Arial" panose="020B0604020202020204" pitchFamily="34" charset="0"/>
            <a:cs typeface="Arial" panose="020B0604020202020204" pitchFamily="34" charset="0"/>
          </a:endParaRPr>
        </a:p>
      </dsp:txBody>
      <dsp:txXfrm>
        <a:off x="696297" y="538547"/>
        <a:ext cx="4171627" cy="2590157"/>
      </dsp:txXfrm>
    </dsp:sp>
    <dsp:sp modelId="{8502F1E0-7389-4699-B86C-7372B348E286}">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C96C2B-CC8B-4394-87A6-973961DADAFF}">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fr-FR" sz="4000" kern="1200">
              <a:latin typeface="Arial" panose="020B0604020202020204" pitchFamily="34" charset="0"/>
              <a:cs typeface="Arial" panose="020B0604020202020204" pitchFamily="34" charset="0"/>
            </a:rPr>
            <a:t>Améliorer les compétences actuelles de l’équipe</a:t>
          </a:r>
          <a:endParaRPr lang="en-US" sz="4000" kern="1200">
            <a:latin typeface="Arial" panose="020B0604020202020204" pitchFamily="34" charset="0"/>
            <a:cs typeface="Arial" panose="020B0604020202020204" pitchFamily="34" charset="0"/>
          </a:endParaRPr>
        </a:p>
      </dsp:txBody>
      <dsp:txXfrm>
        <a:off x="5991936" y="538547"/>
        <a:ext cx="4171627" cy="2590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0B6DB-B3C0-4134-AD8F-725778CB69F8}">
      <dsp:nvSpPr>
        <dsp:cNvPr id="0" name=""/>
        <dsp:cNvSpPr/>
      </dsp:nvSpPr>
      <dsp:spPr>
        <a:xfrm>
          <a:off x="946989" y="279865"/>
          <a:ext cx="3796768" cy="3796768"/>
        </a:xfrm>
        <a:prstGeom prst="pie">
          <a:avLst>
            <a:gd name="adj1" fmla="val 16200000"/>
            <a:gd name="adj2" fmla="val 0"/>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a:t>Cours </a:t>
          </a:r>
          <a:r>
            <a:rPr lang="fr-FR" sz="1400" kern="1200"/>
            <a:t>autodidactes et cours avec instructeur</a:t>
          </a:r>
          <a:endParaRPr lang="en-CA" sz="1400" kern="1200"/>
        </a:p>
      </dsp:txBody>
      <dsp:txXfrm>
        <a:off x="2962440" y="1066791"/>
        <a:ext cx="1401188" cy="1039591"/>
      </dsp:txXfrm>
    </dsp:sp>
    <dsp:sp modelId="{DA3F65BD-9270-4E3D-B03A-69E333A15F5A}">
      <dsp:nvSpPr>
        <dsp:cNvPr id="0" name=""/>
        <dsp:cNvSpPr/>
      </dsp:nvSpPr>
      <dsp:spPr>
        <a:xfrm>
          <a:off x="946989" y="407328"/>
          <a:ext cx="3796768" cy="3796768"/>
        </a:xfrm>
        <a:prstGeom prst="pie">
          <a:avLst>
            <a:gd name="adj1" fmla="val 0"/>
            <a:gd name="adj2" fmla="val 5400000"/>
          </a:avLst>
        </a:prstGeom>
        <a:solidFill>
          <a:schemeClr val="accent1">
            <a:shade val="80000"/>
            <a:hueOff val="-104979"/>
            <a:satOff val="-9949"/>
            <a:lumOff val="131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1400" kern="1200" err="1"/>
            <a:t>Événements</a:t>
          </a:r>
          <a:r>
            <a:rPr lang="en-CA" sz="1400" kern="1200"/>
            <a:t> </a:t>
          </a:r>
          <a:r>
            <a:rPr lang="en-CA" sz="1400" b="1" kern="1200" err="1"/>
            <a:t>d'apprentissage</a:t>
          </a:r>
          <a:endParaRPr lang="en-CA" sz="1400" b="1" kern="1200"/>
        </a:p>
      </dsp:txBody>
      <dsp:txXfrm>
        <a:off x="2962440" y="2377580"/>
        <a:ext cx="1401188" cy="1039591"/>
      </dsp:txXfrm>
    </dsp:sp>
    <dsp:sp modelId="{537F05A3-451D-47BB-8CD5-B07E72B44762}">
      <dsp:nvSpPr>
        <dsp:cNvPr id="0" name=""/>
        <dsp:cNvSpPr/>
      </dsp:nvSpPr>
      <dsp:spPr>
        <a:xfrm>
          <a:off x="819526" y="407328"/>
          <a:ext cx="3796768" cy="3796768"/>
        </a:xfrm>
        <a:prstGeom prst="pie">
          <a:avLst>
            <a:gd name="adj1" fmla="val 5400000"/>
            <a:gd name="adj2" fmla="val 10800000"/>
          </a:avLst>
        </a:prstGeom>
        <a:solidFill>
          <a:schemeClr val="accent1">
            <a:shade val="80000"/>
            <a:hueOff val="-209957"/>
            <a:satOff val="-19897"/>
            <a:lumOff val="2629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CA" sz="900" kern="1200" err="1"/>
            <a:t>Microapprentissage</a:t>
          </a:r>
          <a:r>
            <a:rPr lang="en-CA" sz="900" kern="1200"/>
            <a:t> (</a:t>
          </a:r>
          <a:r>
            <a:rPr lang="en-CA" sz="900" b="1" kern="1200"/>
            <a:t>articles, </a:t>
          </a:r>
          <a:r>
            <a:rPr lang="en-CA" sz="900" b="1" kern="1200" err="1"/>
            <a:t>outils</a:t>
          </a:r>
          <a:r>
            <a:rPr lang="en-CA" sz="900" b="1" kern="1200"/>
            <a:t> de travail, </a:t>
          </a:r>
          <a:r>
            <a:rPr lang="en-CA" sz="900" b="1" kern="1200" err="1"/>
            <a:t>vidéos</a:t>
          </a:r>
          <a:r>
            <a:rPr lang="en-CA" sz="900" kern="1200"/>
            <a:t>)</a:t>
          </a:r>
        </a:p>
      </dsp:txBody>
      <dsp:txXfrm>
        <a:off x="1199654" y="2377580"/>
        <a:ext cx="1401188" cy="1039591"/>
      </dsp:txXfrm>
    </dsp:sp>
    <dsp:sp modelId="{C32E313B-64AA-44C2-82F6-3804C22A48AF}">
      <dsp:nvSpPr>
        <dsp:cNvPr id="0" name=""/>
        <dsp:cNvSpPr/>
      </dsp:nvSpPr>
      <dsp:spPr>
        <a:xfrm>
          <a:off x="819526" y="279865"/>
          <a:ext cx="3796768" cy="3796768"/>
        </a:xfrm>
        <a:prstGeom prst="pie">
          <a:avLst>
            <a:gd name="adj1" fmla="val 10800000"/>
            <a:gd name="adj2" fmla="val 16200000"/>
          </a:avLst>
        </a:prstGeom>
        <a:solidFill>
          <a:schemeClr val="accent1">
            <a:shade val="80000"/>
            <a:hueOff val="-314936"/>
            <a:satOff val="-29846"/>
            <a:lumOff val="3943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CA" sz="1400" b="1" kern="1200"/>
            <a:t>Programme </a:t>
          </a:r>
          <a:r>
            <a:rPr lang="en-CA" sz="1400" kern="1200" err="1"/>
            <a:t>d’accélérateur</a:t>
          </a:r>
          <a:r>
            <a:rPr lang="en-CA" sz="1400" kern="1200"/>
            <a:t> numérique</a:t>
          </a:r>
        </a:p>
      </dsp:txBody>
      <dsp:txXfrm>
        <a:off x="1199654" y="1066791"/>
        <a:ext cx="1401188" cy="1039591"/>
      </dsp:txXfrm>
    </dsp:sp>
    <dsp:sp modelId="{1848C3B7-190A-438E-9B94-3FEF434058C0}">
      <dsp:nvSpPr>
        <dsp:cNvPr id="0" name=""/>
        <dsp:cNvSpPr/>
      </dsp:nvSpPr>
      <dsp:spPr>
        <a:xfrm>
          <a:off x="711950" y="44827"/>
          <a:ext cx="4266845" cy="4266845"/>
        </a:xfrm>
        <a:prstGeom prst="circularArrow">
          <a:avLst>
            <a:gd name="adj1" fmla="val 5085"/>
            <a:gd name="adj2" fmla="val 327528"/>
            <a:gd name="adj3" fmla="val 21272472"/>
            <a:gd name="adj4" fmla="val 16200000"/>
            <a:gd name="adj5" fmla="val 5932"/>
          </a:avLst>
        </a:prstGeom>
        <a:solidFill>
          <a:schemeClr val="accent1">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31F8EAF-7AD8-4DE3-B884-368E1C58A6DC}">
      <dsp:nvSpPr>
        <dsp:cNvPr id="0" name=""/>
        <dsp:cNvSpPr/>
      </dsp:nvSpPr>
      <dsp:spPr>
        <a:xfrm>
          <a:off x="711950" y="172290"/>
          <a:ext cx="4266845" cy="4266845"/>
        </a:xfrm>
        <a:prstGeom prst="circularArrow">
          <a:avLst>
            <a:gd name="adj1" fmla="val 5085"/>
            <a:gd name="adj2" fmla="val 327528"/>
            <a:gd name="adj3" fmla="val 5072472"/>
            <a:gd name="adj4" fmla="val 0"/>
            <a:gd name="adj5" fmla="val 5932"/>
          </a:avLst>
        </a:prstGeom>
        <a:solidFill>
          <a:schemeClr val="accent1">
            <a:shade val="90000"/>
            <a:hueOff val="-104915"/>
            <a:satOff val="-9810"/>
            <a:lumOff val="1267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EE14EE8-587A-479D-87D3-F6CA7D46F853}">
      <dsp:nvSpPr>
        <dsp:cNvPr id="0" name=""/>
        <dsp:cNvSpPr/>
      </dsp:nvSpPr>
      <dsp:spPr>
        <a:xfrm>
          <a:off x="584487" y="172290"/>
          <a:ext cx="4266845" cy="4266845"/>
        </a:xfrm>
        <a:prstGeom prst="circularArrow">
          <a:avLst>
            <a:gd name="adj1" fmla="val 5085"/>
            <a:gd name="adj2" fmla="val 327528"/>
            <a:gd name="adj3" fmla="val 10472472"/>
            <a:gd name="adj4" fmla="val 5400000"/>
            <a:gd name="adj5" fmla="val 5932"/>
          </a:avLst>
        </a:prstGeom>
        <a:solidFill>
          <a:schemeClr val="accent1">
            <a:shade val="90000"/>
            <a:hueOff val="-209829"/>
            <a:satOff val="-19620"/>
            <a:lumOff val="2535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482986D-D91A-4236-87CA-D58D7921F4FC}">
      <dsp:nvSpPr>
        <dsp:cNvPr id="0" name=""/>
        <dsp:cNvSpPr/>
      </dsp:nvSpPr>
      <dsp:spPr>
        <a:xfrm>
          <a:off x="584487" y="44827"/>
          <a:ext cx="4266845" cy="4266845"/>
        </a:xfrm>
        <a:prstGeom prst="circularArrow">
          <a:avLst>
            <a:gd name="adj1" fmla="val 5085"/>
            <a:gd name="adj2" fmla="val 327528"/>
            <a:gd name="adj3" fmla="val 15872472"/>
            <a:gd name="adj4" fmla="val 10800000"/>
            <a:gd name="adj5" fmla="val 5932"/>
          </a:avLst>
        </a:prstGeom>
        <a:solidFill>
          <a:schemeClr val="accent1">
            <a:shade val="90000"/>
            <a:hueOff val="-314744"/>
            <a:satOff val="-29430"/>
            <a:lumOff val="3803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C3F96-D3FA-45D4-8B3E-57B51D109897}">
      <dsp:nvSpPr>
        <dsp:cNvPr id="0" name=""/>
        <dsp:cNvSpPr/>
      </dsp:nvSpPr>
      <dsp:spPr>
        <a:xfrm>
          <a:off x="282059" y="802044"/>
          <a:ext cx="1373192" cy="13731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7A70C-38A3-4A39-9D6C-813C59B0E42C}">
      <dsp:nvSpPr>
        <dsp:cNvPr id="0" name=""/>
        <dsp:cNvSpPr/>
      </dsp:nvSpPr>
      <dsp:spPr>
        <a:xfrm>
          <a:off x="570430" y="1090414"/>
          <a:ext cx="796451" cy="7964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7A4700-1471-4DBB-89A5-CD50C52A8C0C}">
      <dsp:nvSpPr>
        <dsp:cNvPr id="0" name=""/>
        <dsp:cNvSpPr/>
      </dsp:nvSpPr>
      <dsp:spPr>
        <a:xfrm>
          <a:off x="1949507" y="802044"/>
          <a:ext cx="3236810" cy="137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CA" sz="2400" kern="1200">
              <a:hlinkClick xmlns:r="http://schemas.openxmlformats.org/officeDocument/2006/relationships" r:id="rId3"/>
            </a:rPr>
            <a:t>Site web de la CNG</a:t>
          </a:r>
          <a:endParaRPr lang="en-US" sz="2400" kern="1200"/>
        </a:p>
      </dsp:txBody>
      <dsp:txXfrm>
        <a:off x="1949507" y="802044"/>
        <a:ext cx="3236810" cy="1373192"/>
      </dsp:txXfrm>
    </dsp:sp>
    <dsp:sp modelId="{91E1DBFB-D933-4D80-A826-496F9B7DA419}">
      <dsp:nvSpPr>
        <dsp:cNvPr id="0" name=""/>
        <dsp:cNvSpPr/>
      </dsp:nvSpPr>
      <dsp:spPr>
        <a:xfrm>
          <a:off x="5750308" y="802044"/>
          <a:ext cx="1373192" cy="13731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05DAEE-EF14-4705-ACB9-15988DE59DC1}">
      <dsp:nvSpPr>
        <dsp:cNvPr id="0" name=""/>
        <dsp:cNvSpPr/>
      </dsp:nvSpPr>
      <dsp:spPr>
        <a:xfrm>
          <a:off x="6038678" y="1090414"/>
          <a:ext cx="796451" cy="796451"/>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985C7-4AF6-4E60-8029-AE7A7F399C34}">
      <dsp:nvSpPr>
        <dsp:cNvPr id="0" name=""/>
        <dsp:cNvSpPr/>
      </dsp:nvSpPr>
      <dsp:spPr>
        <a:xfrm>
          <a:off x="7360222" y="753103"/>
          <a:ext cx="3246812" cy="137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CA" sz="2400" kern="1200"/>
            <a:t>Contactez nous </a:t>
          </a:r>
          <a:br>
            <a:rPr lang="fr-CA" sz="2400" kern="1200"/>
          </a:br>
          <a:r>
            <a:rPr lang="fr-CA" sz="2400" u="sng" kern="1200">
              <a:hlinkClick xmlns:r="http://schemas.openxmlformats.org/officeDocument/2006/relationships" r:id="rId6"/>
            </a:rPr>
            <a:t>nmc-cng@csps-efpc.gc.ca</a:t>
          </a:r>
          <a:endParaRPr lang="en-US" sz="2400" kern="1200"/>
        </a:p>
      </dsp:txBody>
      <dsp:txXfrm>
        <a:off x="7360222" y="753103"/>
        <a:ext cx="3246812" cy="1373192"/>
      </dsp:txXfrm>
    </dsp:sp>
    <dsp:sp modelId="{EDC16EF2-7D65-4ED5-B898-745B04D49F11}">
      <dsp:nvSpPr>
        <dsp:cNvPr id="0" name=""/>
        <dsp:cNvSpPr/>
      </dsp:nvSpPr>
      <dsp:spPr>
        <a:xfrm>
          <a:off x="282059" y="3066297"/>
          <a:ext cx="1373192" cy="13731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028775-D62A-42EF-A122-80EE8CB1F014}">
      <dsp:nvSpPr>
        <dsp:cNvPr id="0" name=""/>
        <dsp:cNvSpPr/>
      </dsp:nvSpPr>
      <dsp:spPr>
        <a:xfrm>
          <a:off x="570430" y="3354667"/>
          <a:ext cx="796451" cy="7964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13847-4C8A-4170-86CA-70D245B20A08}">
      <dsp:nvSpPr>
        <dsp:cNvPr id="0" name=""/>
        <dsp:cNvSpPr/>
      </dsp:nvSpPr>
      <dsp:spPr>
        <a:xfrm>
          <a:off x="1949507" y="3066297"/>
          <a:ext cx="3236810" cy="137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CA" sz="2400" kern="1200"/>
            <a:t>Suivez nous</a:t>
          </a:r>
          <a:br>
            <a:rPr lang="fr-CA" sz="2400" kern="1200"/>
          </a:br>
          <a:r>
            <a:rPr lang="fr-CA" sz="2400" kern="1200"/>
            <a:t> </a:t>
          </a:r>
          <a:r>
            <a:rPr lang="en-CA" sz="2400" kern="1200">
              <a:hlinkClick xmlns:r="http://schemas.openxmlformats.org/officeDocument/2006/relationships" r:id="rId9"/>
            </a:rPr>
            <a:t>LinkedIn</a:t>
          </a:r>
          <a:r>
            <a:rPr lang="en-CA" sz="2400" kern="1200"/>
            <a:t> </a:t>
          </a:r>
          <a:r>
            <a:rPr lang="fr-CA" sz="2400" kern="1200"/>
            <a:t>/ </a:t>
          </a:r>
          <a:r>
            <a:rPr lang="en-CA" sz="2400" kern="1200">
              <a:hlinkClick xmlns:r="http://schemas.openxmlformats.org/officeDocument/2006/relationships" r:id="rId10"/>
            </a:rPr>
            <a:t>Twitter</a:t>
          </a:r>
          <a:r>
            <a:rPr lang="fr-CA" sz="2400" kern="1200"/>
            <a:t> </a:t>
          </a:r>
          <a:endParaRPr lang="en-US" sz="2400" kern="1200"/>
        </a:p>
      </dsp:txBody>
      <dsp:txXfrm>
        <a:off x="1949507" y="3066297"/>
        <a:ext cx="3236810" cy="1373192"/>
      </dsp:txXfrm>
    </dsp:sp>
    <dsp:sp modelId="{8D573217-25D3-4D64-AC5E-0FB112D7893D}">
      <dsp:nvSpPr>
        <dsp:cNvPr id="0" name=""/>
        <dsp:cNvSpPr/>
      </dsp:nvSpPr>
      <dsp:spPr>
        <a:xfrm>
          <a:off x="5750308" y="3066297"/>
          <a:ext cx="1373192" cy="137319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24533-E08B-4BD6-B04D-758F39D513E5}">
      <dsp:nvSpPr>
        <dsp:cNvPr id="0" name=""/>
        <dsp:cNvSpPr/>
      </dsp:nvSpPr>
      <dsp:spPr>
        <a:xfrm>
          <a:off x="6038678" y="3354667"/>
          <a:ext cx="796451" cy="79645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FB329-EF1F-4476-9CC4-C7226528D7A1}">
      <dsp:nvSpPr>
        <dsp:cNvPr id="0" name=""/>
        <dsp:cNvSpPr/>
      </dsp:nvSpPr>
      <dsp:spPr>
        <a:xfrm>
          <a:off x="7417756" y="3066297"/>
          <a:ext cx="3236810" cy="137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CA" sz="2400" kern="1200"/>
            <a:t>Inscrivez-vous aux </a:t>
          </a:r>
          <a:r>
            <a:rPr lang="fr-CA" sz="2400" kern="1200">
              <a:hlinkClick xmlns:r="http://schemas.openxmlformats.org/officeDocument/2006/relationships" r:id="rId13"/>
            </a:rPr>
            <a:t>Nouvelles de la CNG</a:t>
          </a:r>
          <a:endParaRPr lang="en-US" sz="2400" kern="1200"/>
        </a:p>
      </dsp:txBody>
      <dsp:txXfrm>
        <a:off x="7417756" y="3066297"/>
        <a:ext cx="3236810" cy="137319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2ECBA-BAD1-4FC4-B7C2-EBE3212BEC98}"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FD944-1400-429A-9A98-4232E36BF451}" type="slidenum">
              <a:rPr lang="en-US" smtClean="0"/>
              <a:t>‹#›</a:t>
            </a:fld>
            <a:endParaRPr lang="en-US"/>
          </a:p>
        </p:txBody>
      </p:sp>
    </p:spTree>
    <p:extLst>
      <p:ext uri="{BB962C8B-B14F-4D97-AF65-F5344CB8AC3E}">
        <p14:creationId xmlns:p14="http://schemas.microsoft.com/office/powerpoint/2010/main" val="1913874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cxgce.sharepoint.com/teams/1000585/SitePages/Digital-Promotion-Toolkit.aspx"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Putting people at the heart of Strategy</a:t>
            </a:r>
            <a:endParaRPr lang="en-US">
              <a:solidFill>
                <a:srgbClr val="343541"/>
              </a:solidFill>
              <a:latin typeface="Söhne"/>
            </a:endParaRPr>
          </a:p>
          <a:p>
            <a:pPr>
              <a:buFont typeface="Arial" panose="020B0604020202020204" pitchFamily="34" charset="0"/>
              <a:buChar char="•"/>
            </a:pPr>
            <a:r>
              <a:rPr lang="en-US"/>
              <a:t>The GC Digital Talent Strategy takes a human-</a:t>
            </a:r>
            <a:r>
              <a:rPr lang="en-US" err="1"/>
              <a:t>centred</a:t>
            </a:r>
            <a:r>
              <a:rPr lang="en-US"/>
              <a:t> approach. It was developed using the Employee Life Cycle for Digital Talent as its framework. </a:t>
            </a:r>
            <a:endParaRPr lang="en-US">
              <a:cs typeface="Calibri"/>
            </a:endParaRPr>
          </a:p>
          <a:p>
            <a:pPr>
              <a:buFont typeface="Arial" panose="020B0604020202020204" pitchFamily="34" charset="0"/>
              <a:buChar char="•"/>
            </a:pPr>
            <a:r>
              <a:rPr lang="en-US"/>
              <a:t>This cycle, as illustrated in the graphic, maps out the various stages that digital talent go through as they navigate their careers in public service, from the beginning to development and transition.</a:t>
            </a:r>
            <a:endParaRPr lang="en-US">
              <a:cs typeface="Calibri"/>
            </a:endParaRPr>
          </a:p>
          <a:p>
            <a:pPr>
              <a:buFont typeface="Arial" panose="020B0604020202020204" pitchFamily="34" charset="0"/>
              <a:buChar char="•"/>
            </a:pPr>
            <a:r>
              <a:rPr lang="en-US"/>
              <a:t>Each of the phases represents a strategic point where we, as a government, can take concrete actions to attract, develop and retain digital talent.</a:t>
            </a:r>
            <a:endParaRPr lang="en-US">
              <a:cs typeface="Calibri"/>
            </a:endParaRPr>
          </a:p>
          <a:p>
            <a:pPr>
              <a:buFont typeface="Arial" panose="020B0604020202020204" pitchFamily="34" charset="0"/>
              <a:buChar char="•"/>
            </a:pPr>
            <a:endParaRPr lang="en-US">
              <a:cs typeface="Calibri"/>
            </a:endParaRPr>
          </a:p>
          <a:p>
            <a:r>
              <a:rPr lang="en-US" b="1"/>
              <a:t>As we lead the way in Government of Canada-wide initiatives for digital talent, our key areas of attention include:</a:t>
            </a:r>
            <a:endParaRPr lang="en-US">
              <a:cs typeface="Calibri" panose="020F0502020204030204"/>
            </a:endParaRPr>
          </a:p>
          <a:p>
            <a:pPr>
              <a:buFont typeface="Arial" panose="020B0604020202020204" pitchFamily="34" charset="0"/>
              <a:buChar char="•"/>
            </a:pPr>
            <a:r>
              <a:rPr lang="en-US"/>
              <a:t>Recruitment: Bringing in the best talent</a:t>
            </a:r>
            <a:endParaRPr lang="en-US">
              <a:cs typeface="Calibri"/>
            </a:endParaRPr>
          </a:p>
          <a:p>
            <a:pPr>
              <a:buFont typeface="Arial" panose="020B0604020202020204" pitchFamily="34" charset="0"/>
              <a:buChar char="•"/>
            </a:pPr>
            <a:r>
              <a:rPr lang="en-US"/>
              <a:t>Learning and development: Ensuring our talent keeps growing</a:t>
            </a:r>
            <a:endParaRPr lang="en-US">
              <a:cs typeface="Calibri"/>
            </a:endParaRPr>
          </a:p>
          <a:p>
            <a:pPr>
              <a:buFont typeface="Arial" panose="020B0604020202020204" pitchFamily="34" charset="0"/>
              <a:buChar char="•"/>
            </a:pPr>
            <a:r>
              <a:rPr lang="en-US"/>
              <a:t>Talent management: Effectively utilizing our workforce</a:t>
            </a:r>
            <a:endParaRPr lang="en-US">
              <a:cs typeface="Calibri"/>
            </a:endParaRPr>
          </a:p>
          <a:p>
            <a:pPr>
              <a:buFont typeface="Arial" panose="020B0604020202020204" pitchFamily="34" charset="0"/>
              <a:buChar char="•"/>
            </a:pPr>
            <a:r>
              <a:rPr lang="en-US"/>
              <a:t>Offering job and career guidance within our organizations</a:t>
            </a:r>
            <a:endParaRPr lang="en-US">
              <a:cs typeface="Calibri"/>
            </a:endParaRPr>
          </a:p>
          <a:p>
            <a:pPr>
              <a:buFont typeface="Arial" panose="020B0604020202020204" pitchFamily="34" charset="0"/>
              <a:buChar char="•"/>
            </a:pPr>
            <a:r>
              <a:rPr lang="en-US"/>
              <a:t>Recognizing accomplishments through events</a:t>
            </a:r>
            <a:endParaRPr lang="en-US">
              <a:cs typeface="Calibri"/>
            </a:endParaRPr>
          </a:p>
          <a:p>
            <a:pPr>
              <a:buFont typeface="Arial" panose="020B0604020202020204" pitchFamily="34" charset="0"/>
              <a:buChar char="•"/>
            </a:pPr>
            <a:r>
              <a:rPr lang="en-US"/>
              <a:t>Engaging with our community for collaboration and growth</a:t>
            </a:r>
            <a:endParaRPr lang="en-US">
              <a:cs typeface="Calibri"/>
            </a:endParaRPr>
          </a:p>
          <a:p>
            <a:pPr marL="171450" indent="-171450">
              <a:buFont typeface="Arial" panose="020B0604020202020204" pitchFamily="34" charset="0"/>
              <a:buChar char="•"/>
            </a:pPr>
            <a:endParaRPr lang="en-US" b="0" i="0">
              <a:solidFill>
                <a:srgbClr val="34354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47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45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55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09" rtl="0" eaLnBrk="1" fontAlgn="auto" latinLnBrk="0" hangingPunct="1">
              <a:lnSpc>
                <a:spcPct val="100000"/>
              </a:lnSpc>
              <a:spcBef>
                <a:spcPts val="0"/>
              </a:spcBef>
              <a:spcAft>
                <a:spcPts val="0"/>
              </a:spcAft>
              <a:buClrTx/>
              <a:buSzTx/>
              <a:buFontTx/>
              <a:buNone/>
              <a:tabLst/>
              <a:defRPr/>
            </a:pPr>
            <a:r>
              <a:rPr lang="en-US" sz="800" b="0">
                <a:solidFill>
                  <a:schemeClr val="bg1"/>
                </a:solidFill>
              </a:rPr>
              <a:t>All public servants includes managers and executives.</a:t>
            </a:r>
            <a:endParaRPr lang="en-US" sz="800" b="0">
              <a:solidFill>
                <a:schemeClr val="bg1"/>
              </a:solidFill>
              <a:cs typeface="Arial"/>
            </a:endParaRPr>
          </a:p>
          <a:p>
            <a:endParaRPr lang="en-CA"/>
          </a:p>
        </p:txBody>
      </p:sp>
      <p:sp>
        <p:nvSpPr>
          <p:cNvPr id="4" name="Slide Number Placeholder 3"/>
          <p:cNvSpPr>
            <a:spLocks noGrp="1"/>
          </p:cNvSpPr>
          <p:nvPr>
            <p:ph type="sldNum" sz="quarter" idx="5"/>
          </p:nvPr>
        </p:nvSpPr>
        <p:spPr/>
        <p:txBody>
          <a:bodyPr/>
          <a:lstStyle/>
          <a:p>
            <a:pPr marL="0" marR="0" lvl="0" indent="0" algn="r" defTabSz="457101" rtl="0" eaLnBrk="1" fontAlgn="auto" latinLnBrk="0" hangingPunct="1">
              <a:lnSpc>
                <a:spcPct val="100000"/>
              </a:lnSpc>
              <a:spcBef>
                <a:spcPts val="0"/>
              </a:spcBef>
              <a:spcAft>
                <a:spcPts val="0"/>
              </a:spcAft>
              <a:buClrTx/>
              <a:buSzTx/>
              <a:buFontTx/>
              <a:buNone/>
              <a:tabLst/>
              <a:defRPr/>
            </a:pPr>
            <a:fld id="{CA90A039-B9F8-4B87-AB34-D3395230AF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01"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65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0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ea typeface="Roboto Condensed"/>
                <a:cs typeface="+mn-cs"/>
              </a:rPr>
              <a:t>The goal of microlearning is to enhance digital literacy by breaking down complex topics into smaller, more manageable concepts that appeal to different learning styles.</a:t>
            </a:r>
            <a:endParaRPr lang="en-CA" sz="1100"/>
          </a:p>
        </p:txBody>
      </p:sp>
      <p:sp>
        <p:nvSpPr>
          <p:cNvPr id="4" name="Slide Number Placeholder 3"/>
          <p:cNvSpPr>
            <a:spLocks noGrp="1"/>
          </p:cNvSpPr>
          <p:nvPr>
            <p:ph type="sldNum" sz="quarter" idx="5"/>
          </p:nvPr>
        </p:nvSpPr>
        <p:spPr/>
        <p:txBody>
          <a:bodyPr/>
          <a:lstStyle/>
          <a:p>
            <a:pPr marL="0" marR="0" lvl="0" indent="0" algn="r" defTabSz="457101" rtl="0" eaLnBrk="1" fontAlgn="auto" latinLnBrk="0" hangingPunct="1">
              <a:lnSpc>
                <a:spcPct val="100000"/>
              </a:lnSpc>
              <a:spcBef>
                <a:spcPts val="0"/>
              </a:spcBef>
              <a:spcAft>
                <a:spcPts val="0"/>
              </a:spcAft>
              <a:buClrTx/>
              <a:buSzTx/>
              <a:buFontTx/>
              <a:buNone/>
              <a:tabLst/>
              <a:defRPr/>
            </a:pPr>
            <a:fld id="{CA90A039-B9F8-4B87-AB34-D3395230AF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01"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98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09" rtl="0" eaLnBrk="1" fontAlgn="auto" latinLnBrk="0" hangingPunct="1">
              <a:lnSpc>
                <a:spcPct val="100000"/>
              </a:lnSpc>
              <a:spcBef>
                <a:spcPts val="0"/>
              </a:spcBef>
              <a:spcAft>
                <a:spcPts val="0"/>
              </a:spcAft>
              <a:buClrTx/>
              <a:buSzTx/>
              <a:buFontTx/>
              <a:buNone/>
              <a:tabLst/>
              <a:defRPr/>
            </a:pPr>
            <a:r>
              <a:rPr lang="en-CA" sz="1100">
                <a:solidFill>
                  <a:schemeClr val="tx1"/>
                </a:solidFill>
                <a:latin typeface="+mn-lt"/>
              </a:rPr>
              <a:t>This </a:t>
            </a:r>
            <a:r>
              <a:rPr lang="en-CA" sz="1100" b="1">
                <a:solidFill>
                  <a:schemeClr val="tx1"/>
                </a:solidFill>
                <a:latin typeface="+mn-lt"/>
                <a:hlinkClick r:id="rId3"/>
              </a:rPr>
              <a:t>online evergreen toolkit on </a:t>
            </a:r>
            <a:r>
              <a:rPr lang="en-CA" sz="1100" b="1" err="1">
                <a:solidFill>
                  <a:schemeClr val="tx1"/>
                </a:solidFill>
                <a:latin typeface="+mn-lt"/>
                <a:hlinkClick r:id="rId3"/>
              </a:rPr>
              <a:t>GCXchange</a:t>
            </a:r>
            <a:r>
              <a:rPr lang="en-CA" sz="1100" b="1">
                <a:solidFill>
                  <a:schemeClr val="tx1"/>
                </a:solidFill>
                <a:latin typeface="+mn-lt"/>
                <a:hlinkClick r:id="rId3"/>
              </a:rPr>
              <a:t> </a:t>
            </a:r>
            <a:r>
              <a:rPr lang="en-CA" sz="1100">
                <a:solidFill>
                  <a:schemeClr val="tx1"/>
                </a:solidFill>
                <a:latin typeface="+mn-lt"/>
              </a:rPr>
              <a:t>aims to equip individuals, teams, and organizations with the right tools to create learning opportunities and promote digital literacy within their sector. </a:t>
            </a:r>
          </a:p>
          <a:p>
            <a:endParaRPr lang="en-CA"/>
          </a:p>
        </p:txBody>
      </p:sp>
      <p:sp>
        <p:nvSpPr>
          <p:cNvPr id="4" name="Slide Number Placeholder 3"/>
          <p:cNvSpPr>
            <a:spLocks noGrp="1"/>
          </p:cNvSpPr>
          <p:nvPr>
            <p:ph type="sldNum" sz="quarter" idx="5"/>
          </p:nvPr>
        </p:nvSpPr>
        <p:spPr/>
        <p:txBody>
          <a:bodyPr/>
          <a:lstStyle/>
          <a:p>
            <a:pPr marL="0" marR="0" lvl="0" indent="0" algn="r" defTabSz="457101" rtl="0" eaLnBrk="1" fontAlgn="auto" latinLnBrk="0" hangingPunct="1">
              <a:lnSpc>
                <a:spcPct val="100000"/>
              </a:lnSpc>
              <a:spcBef>
                <a:spcPts val="0"/>
              </a:spcBef>
              <a:spcAft>
                <a:spcPts val="0"/>
              </a:spcAft>
              <a:buClrTx/>
              <a:buSzTx/>
              <a:buFontTx/>
              <a:buNone/>
              <a:tabLst/>
              <a:defRPr/>
            </a:pPr>
            <a:fld id="{CA90A039-B9F8-4B87-AB34-D3395230AF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01"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12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F0CC1-6C79-4B95-911B-00447450B1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82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4.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7.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7.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9FEC-3CE4-6C09-AB72-8D88FF2636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9A420E-2BEB-57AD-6CCE-E387D0B581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8BBB3B-066F-4665-E293-222FCBA3EF68}"/>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DA988F6C-76FF-38CC-21A8-4D921029B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6E739-5396-28FC-38C4-5F789B8FA454}"/>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100701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C562-7613-453C-2E81-EFB078D08F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3B1522-5642-4267-652F-C0030538DA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C9B98-6423-8909-7E5C-2918D0BB0CE6}"/>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7A91EC01-357A-81C1-C383-59651A09A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A7721-4414-4C22-B212-7B0BBA29A8EE}"/>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16917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FEE994-1A36-CB44-B716-5D04E91A30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F63685-400C-1D02-6AB1-BA13E5448B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2C193-8904-0063-24CD-87A9E9DB5D1C}"/>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60CEA69B-EB1C-02F9-305D-953FA2F9E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088E5-DC3F-AD46-5BA2-3AEDD05F692C}"/>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32177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ide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7526-EB09-9491-7750-664FA16180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6055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CCAB4-14B3-4D31-96F9-C2BF66412B9F}" type="datetime1">
              <a:rPr lang="en-US" smtClean="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9ABC5-6A6C-4043-956E-89CA247D3B04}" type="slidenum">
              <a:rPr lang="en-US" smtClean="0"/>
              <a:t>‹#›</a:t>
            </a:fld>
            <a:endParaRPr lang="en-US"/>
          </a:p>
        </p:txBody>
      </p:sp>
    </p:spTree>
    <p:extLst>
      <p:ext uri="{BB962C8B-B14F-4D97-AF65-F5344CB8AC3E}">
        <p14:creationId xmlns:p14="http://schemas.microsoft.com/office/powerpoint/2010/main" val="1831359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2379AD-E3E6-93F8-A082-39101F52D958}"/>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657B15F-6E2C-93FD-CFB1-150905E97CEA}"/>
              </a:ext>
            </a:extLst>
          </p:cNvPr>
          <p:cNvSpPr>
            <a:spLocks noGrp="1"/>
          </p:cNvSpPr>
          <p:nvPr>
            <p:ph type="pic" sz="quarter" idx="13" hasCustomPrompt="1"/>
          </p:nvPr>
        </p:nvSpPr>
        <p:spPr>
          <a:xfrm>
            <a:off x="4816475" y="599732"/>
            <a:ext cx="7375525" cy="5602631"/>
          </a:xfrm>
        </p:spPr>
        <p:txBody>
          <a:bodyPr/>
          <a:lstStyle>
            <a:lvl1pPr>
              <a:defRPr/>
            </a:lvl1pPr>
          </a:lstStyle>
          <a:p>
            <a:r>
              <a:rPr lang="en-US"/>
              <a:t>Click to add a photo</a:t>
            </a:r>
          </a:p>
        </p:txBody>
      </p:sp>
      <p:sp>
        <p:nvSpPr>
          <p:cNvPr id="9" name="Title 8">
            <a:extLst>
              <a:ext uri="{FF2B5EF4-FFF2-40B4-BE49-F238E27FC236}">
                <a16:creationId xmlns:a16="http://schemas.microsoft.com/office/drawing/2014/main" id="{B6689AAE-7884-30BA-B783-FFE69E3D6C4A}"/>
              </a:ext>
            </a:extLst>
          </p:cNvPr>
          <p:cNvSpPr>
            <a:spLocks noGrp="1"/>
          </p:cNvSpPr>
          <p:nvPr>
            <p:ph type="title"/>
          </p:nvPr>
        </p:nvSpPr>
        <p:spPr>
          <a:xfrm>
            <a:off x="838200" y="1456931"/>
            <a:ext cx="4597400" cy="3944137"/>
          </a:xfrm>
        </p:spPr>
        <p:txBody>
          <a:bodyPr/>
          <a:lstStyle/>
          <a:p>
            <a:r>
              <a:rPr lang="en-US"/>
              <a:t>Click to edit Master title style</a:t>
            </a:r>
          </a:p>
        </p:txBody>
      </p:sp>
      <p:pic>
        <p:nvPicPr>
          <p:cNvPr id="11" name="Picture 10">
            <a:extLst>
              <a:ext uri="{FF2B5EF4-FFF2-40B4-BE49-F238E27FC236}">
                <a16:creationId xmlns:a16="http://schemas.microsoft.com/office/drawing/2014/main" id="{21B804F8-D9B8-5128-1ACC-FF655F84AA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8" name="Date Placeholder 3">
            <a:extLst>
              <a:ext uri="{FF2B5EF4-FFF2-40B4-BE49-F238E27FC236}">
                <a16:creationId xmlns:a16="http://schemas.microsoft.com/office/drawing/2014/main" id="{D9899D50-ECCD-4301-43FA-7FDE6C561F15}"/>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0" name="TextBox 9" descr="Working in #GCDigital | Travailler en #GCNumérique">
            <a:extLst>
              <a:ext uri="{FF2B5EF4-FFF2-40B4-BE49-F238E27FC236}">
                <a16:creationId xmlns:a16="http://schemas.microsoft.com/office/drawing/2014/main" id="{12717E27-284E-4213-39DC-FE902F692178}"/>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66195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Cover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69265"/>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2"/>
            <a:ext cx="6857107" cy="1132585"/>
          </a:xfrm>
        </p:spPr>
        <p:txBody>
          <a:bodyPr/>
          <a:lstStyle>
            <a:lvl1pPr marL="0" indent="0" algn="l">
              <a:buNone/>
              <a:defRPr b="1">
                <a:solidFill>
                  <a:schemeClr val="bg1"/>
                </a:solidFill>
              </a:defRPr>
            </a:lvl1pPr>
            <a:lvl2pPr marL="609623" indent="0" algn="ctr">
              <a:buNone/>
              <a:defRPr>
                <a:solidFill>
                  <a:schemeClr val="tx1">
                    <a:tint val="75000"/>
                  </a:schemeClr>
                </a:solidFill>
              </a:defRPr>
            </a:lvl2pPr>
            <a:lvl3pPr marL="1219246" indent="0" algn="ctr">
              <a:buNone/>
              <a:defRPr>
                <a:solidFill>
                  <a:schemeClr val="tx1">
                    <a:tint val="75000"/>
                  </a:schemeClr>
                </a:solidFill>
              </a:defRPr>
            </a:lvl3pPr>
            <a:lvl4pPr marL="1828869" indent="0" algn="ctr">
              <a:buNone/>
              <a:defRPr>
                <a:solidFill>
                  <a:schemeClr val="tx1">
                    <a:tint val="75000"/>
                  </a:schemeClr>
                </a:solidFill>
              </a:defRPr>
            </a:lvl4pPr>
            <a:lvl5pPr marL="2438492" indent="0" algn="ctr">
              <a:buNone/>
              <a:defRPr>
                <a:solidFill>
                  <a:schemeClr val="tx1">
                    <a:tint val="75000"/>
                  </a:schemeClr>
                </a:solidFill>
              </a:defRPr>
            </a:lvl5pPr>
            <a:lvl6pPr marL="3048114" indent="0" algn="ctr">
              <a:buNone/>
              <a:defRPr>
                <a:solidFill>
                  <a:schemeClr val="tx1">
                    <a:tint val="75000"/>
                  </a:schemeClr>
                </a:solidFill>
              </a:defRPr>
            </a:lvl6pPr>
            <a:lvl7pPr marL="3657737" indent="0" algn="ctr">
              <a:buNone/>
              <a:defRPr>
                <a:solidFill>
                  <a:schemeClr val="tx1">
                    <a:tint val="75000"/>
                  </a:schemeClr>
                </a:solidFill>
              </a:defRPr>
            </a:lvl7pPr>
            <a:lvl8pPr marL="4267360" indent="0" algn="ctr">
              <a:buNone/>
              <a:defRPr>
                <a:solidFill>
                  <a:schemeClr val="tx1">
                    <a:tint val="75000"/>
                  </a:schemeClr>
                </a:solidFill>
              </a:defRPr>
            </a:lvl8pPr>
            <a:lvl9pPr marL="4876983"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201586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Cov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71177"/>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2"/>
            <a:ext cx="6857107" cy="1132585"/>
          </a:xfrm>
        </p:spPr>
        <p:txBody>
          <a:bodyPr/>
          <a:lstStyle>
            <a:lvl1pPr marL="0" indent="0" algn="l">
              <a:buNone/>
              <a:defRPr b="1">
                <a:solidFill>
                  <a:schemeClr val="bg1"/>
                </a:solidFill>
              </a:defRPr>
            </a:lvl1pPr>
            <a:lvl2pPr marL="609623" indent="0" algn="ctr">
              <a:buNone/>
              <a:defRPr>
                <a:solidFill>
                  <a:schemeClr val="tx1">
                    <a:tint val="75000"/>
                  </a:schemeClr>
                </a:solidFill>
              </a:defRPr>
            </a:lvl2pPr>
            <a:lvl3pPr marL="1219246" indent="0" algn="ctr">
              <a:buNone/>
              <a:defRPr>
                <a:solidFill>
                  <a:schemeClr val="tx1">
                    <a:tint val="75000"/>
                  </a:schemeClr>
                </a:solidFill>
              </a:defRPr>
            </a:lvl3pPr>
            <a:lvl4pPr marL="1828869" indent="0" algn="ctr">
              <a:buNone/>
              <a:defRPr>
                <a:solidFill>
                  <a:schemeClr val="tx1">
                    <a:tint val="75000"/>
                  </a:schemeClr>
                </a:solidFill>
              </a:defRPr>
            </a:lvl4pPr>
            <a:lvl5pPr marL="2438492" indent="0" algn="ctr">
              <a:buNone/>
              <a:defRPr>
                <a:solidFill>
                  <a:schemeClr val="tx1">
                    <a:tint val="75000"/>
                  </a:schemeClr>
                </a:solidFill>
              </a:defRPr>
            </a:lvl5pPr>
            <a:lvl6pPr marL="3048114" indent="0" algn="ctr">
              <a:buNone/>
              <a:defRPr>
                <a:solidFill>
                  <a:schemeClr val="tx1">
                    <a:tint val="75000"/>
                  </a:schemeClr>
                </a:solidFill>
              </a:defRPr>
            </a:lvl6pPr>
            <a:lvl7pPr marL="3657737" indent="0" algn="ctr">
              <a:buNone/>
              <a:defRPr>
                <a:solidFill>
                  <a:schemeClr val="tx1">
                    <a:tint val="75000"/>
                  </a:schemeClr>
                </a:solidFill>
              </a:defRPr>
            </a:lvl7pPr>
            <a:lvl8pPr marL="4267360" indent="0" algn="ctr">
              <a:buNone/>
              <a:defRPr>
                <a:solidFill>
                  <a:schemeClr val="tx1">
                    <a:tint val="75000"/>
                  </a:schemeClr>
                </a:solidFill>
              </a:defRPr>
            </a:lvl8pPr>
            <a:lvl9pPr marL="4876983"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3489276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Cover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71177"/>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2"/>
            <a:ext cx="6857107" cy="1132585"/>
          </a:xfrm>
        </p:spPr>
        <p:txBody>
          <a:bodyPr/>
          <a:lstStyle>
            <a:lvl1pPr marL="0" indent="0" algn="l">
              <a:buNone/>
              <a:defRPr b="1">
                <a:solidFill>
                  <a:schemeClr val="bg1"/>
                </a:solidFill>
              </a:defRPr>
            </a:lvl1pPr>
            <a:lvl2pPr marL="609623" indent="0" algn="ctr">
              <a:buNone/>
              <a:defRPr>
                <a:solidFill>
                  <a:schemeClr val="tx1">
                    <a:tint val="75000"/>
                  </a:schemeClr>
                </a:solidFill>
              </a:defRPr>
            </a:lvl2pPr>
            <a:lvl3pPr marL="1219246" indent="0" algn="ctr">
              <a:buNone/>
              <a:defRPr>
                <a:solidFill>
                  <a:schemeClr val="tx1">
                    <a:tint val="75000"/>
                  </a:schemeClr>
                </a:solidFill>
              </a:defRPr>
            </a:lvl3pPr>
            <a:lvl4pPr marL="1828869" indent="0" algn="ctr">
              <a:buNone/>
              <a:defRPr>
                <a:solidFill>
                  <a:schemeClr val="tx1">
                    <a:tint val="75000"/>
                  </a:schemeClr>
                </a:solidFill>
              </a:defRPr>
            </a:lvl4pPr>
            <a:lvl5pPr marL="2438492" indent="0" algn="ctr">
              <a:buNone/>
              <a:defRPr>
                <a:solidFill>
                  <a:schemeClr val="tx1">
                    <a:tint val="75000"/>
                  </a:schemeClr>
                </a:solidFill>
              </a:defRPr>
            </a:lvl5pPr>
            <a:lvl6pPr marL="3048114" indent="0" algn="ctr">
              <a:buNone/>
              <a:defRPr>
                <a:solidFill>
                  <a:schemeClr val="tx1">
                    <a:tint val="75000"/>
                  </a:schemeClr>
                </a:solidFill>
              </a:defRPr>
            </a:lvl6pPr>
            <a:lvl7pPr marL="3657737" indent="0" algn="ctr">
              <a:buNone/>
              <a:defRPr>
                <a:solidFill>
                  <a:schemeClr val="tx1">
                    <a:tint val="75000"/>
                  </a:schemeClr>
                </a:solidFill>
              </a:defRPr>
            </a:lvl7pPr>
            <a:lvl8pPr marL="4267360" indent="0" algn="ctr">
              <a:buNone/>
              <a:defRPr>
                <a:solidFill>
                  <a:schemeClr val="tx1">
                    <a:tint val="75000"/>
                  </a:schemeClr>
                </a:solidFill>
              </a:defRPr>
            </a:lvl8pPr>
            <a:lvl9pPr marL="4876983"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1259401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Cover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69265"/>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1"/>
            <a:ext cx="6857107" cy="1132585"/>
          </a:xfrm>
        </p:spPr>
        <p:txBody>
          <a:bodyPr/>
          <a:lstStyle>
            <a:lvl1pPr marL="0" indent="0" algn="l">
              <a:buNone/>
              <a:defRPr b="1">
                <a:solidFill>
                  <a:schemeClr val="bg1"/>
                </a:solidFill>
              </a:defRPr>
            </a:lvl1pPr>
            <a:lvl2pPr marL="609615" indent="0" algn="ctr">
              <a:buNone/>
              <a:defRPr>
                <a:solidFill>
                  <a:schemeClr val="tx1">
                    <a:tint val="75000"/>
                  </a:schemeClr>
                </a:solidFill>
              </a:defRPr>
            </a:lvl2pPr>
            <a:lvl3pPr marL="1219231" indent="0" algn="ctr">
              <a:buNone/>
              <a:defRPr>
                <a:solidFill>
                  <a:schemeClr val="tx1">
                    <a:tint val="75000"/>
                  </a:schemeClr>
                </a:solidFill>
              </a:defRPr>
            </a:lvl3pPr>
            <a:lvl4pPr marL="1828846" indent="0" algn="ctr">
              <a:buNone/>
              <a:defRPr>
                <a:solidFill>
                  <a:schemeClr val="tx1">
                    <a:tint val="75000"/>
                  </a:schemeClr>
                </a:solidFill>
              </a:defRPr>
            </a:lvl4pPr>
            <a:lvl5pPr marL="2438462" indent="0" algn="ctr">
              <a:buNone/>
              <a:defRPr>
                <a:solidFill>
                  <a:schemeClr val="tx1">
                    <a:tint val="75000"/>
                  </a:schemeClr>
                </a:solidFill>
              </a:defRPr>
            </a:lvl5pPr>
            <a:lvl6pPr marL="3048076" indent="0" algn="ctr">
              <a:buNone/>
              <a:defRPr>
                <a:solidFill>
                  <a:schemeClr val="tx1">
                    <a:tint val="75000"/>
                  </a:schemeClr>
                </a:solidFill>
              </a:defRPr>
            </a:lvl6pPr>
            <a:lvl7pPr marL="3657691"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2068961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ov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71177"/>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1"/>
            <a:ext cx="6857107" cy="1132585"/>
          </a:xfrm>
        </p:spPr>
        <p:txBody>
          <a:bodyPr/>
          <a:lstStyle>
            <a:lvl1pPr marL="0" indent="0" algn="l">
              <a:buNone/>
              <a:defRPr b="1">
                <a:solidFill>
                  <a:schemeClr val="bg1"/>
                </a:solidFill>
              </a:defRPr>
            </a:lvl1pPr>
            <a:lvl2pPr marL="609615" indent="0" algn="ctr">
              <a:buNone/>
              <a:defRPr>
                <a:solidFill>
                  <a:schemeClr val="tx1">
                    <a:tint val="75000"/>
                  </a:schemeClr>
                </a:solidFill>
              </a:defRPr>
            </a:lvl2pPr>
            <a:lvl3pPr marL="1219231" indent="0" algn="ctr">
              <a:buNone/>
              <a:defRPr>
                <a:solidFill>
                  <a:schemeClr val="tx1">
                    <a:tint val="75000"/>
                  </a:schemeClr>
                </a:solidFill>
              </a:defRPr>
            </a:lvl3pPr>
            <a:lvl4pPr marL="1828846" indent="0" algn="ctr">
              <a:buNone/>
              <a:defRPr>
                <a:solidFill>
                  <a:schemeClr val="tx1">
                    <a:tint val="75000"/>
                  </a:schemeClr>
                </a:solidFill>
              </a:defRPr>
            </a:lvl4pPr>
            <a:lvl5pPr marL="2438462" indent="0" algn="ctr">
              <a:buNone/>
              <a:defRPr>
                <a:solidFill>
                  <a:schemeClr val="tx1">
                    <a:tint val="75000"/>
                  </a:schemeClr>
                </a:solidFill>
              </a:defRPr>
            </a:lvl5pPr>
            <a:lvl6pPr marL="3048076" indent="0" algn="ctr">
              <a:buNone/>
              <a:defRPr>
                <a:solidFill>
                  <a:schemeClr val="tx1">
                    <a:tint val="75000"/>
                  </a:schemeClr>
                </a:solidFill>
              </a:defRPr>
            </a:lvl6pPr>
            <a:lvl7pPr marL="3657691"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206959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D1C3F-6682-EFAB-09BF-15FFF9AC49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E8710-FF8C-3F75-8D8C-921336E421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D24C5-14D6-FB03-3989-A9B261B05D61}"/>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5B6F42F2-CDD3-4FB8-53BC-F30D019B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4E557-9093-AAEC-89D6-19D8071211C0}"/>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808584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over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29713" y="971177"/>
            <a:ext cx="6857107" cy="3612684"/>
          </a:xfrm>
        </p:spPr>
        <p:txBody>
          <a:bodyPr anchor="b"/>
          <a:lstStyle>
            <a:lvl1pPr>
              <a:defRPr sz="5600" u="none">
                <a:solidFill>
                  <a:srgbClr val="FFFFFF"/>
                </a:solidFill>
              </a:defRPr>
            </a:lvl1pPr>
          </a:lstStyle>
          <a:p>
            <a:r>
              <a:rPr lang="en-CA" noProof="0"/>
              <a:t>Click to edit master title style</a:t>
            </a:r>
          </a:p>
        </p:txBody>
      </p:sp>
      <p:sp>
        <p:nvSpPr>
          <p:cNvPr id="3" name="Sous-titre 2"/>
          <p:cNvSpPr>
            <a:spLocks noGrp="1"/>
          </p:cNvSpPr>
          <p:nvPr>
            <p:ph type="subTitle" idx="1" hasCustomPrompt="1"/>
          </p:nvPr>
        </p:nvSpPr>
        <p:spPr>
          <a:xfrm>
            <a:off x="429712" y="4718941"/>
            <a:ext cx="6857107" cy="1132585"/>
          </a:xfrm>
        </p:spPr>
        <p:txBody>
          <a:bodyPr/>
          <a:lstStyle>
            <a:lvl1pPr marL="0" indent="0" algn="l">
              <a:buNone/>
              <a:defRPr b="1">
                <a:solidFill>
                  <a:schemeClr val="bg1"/>
                </a:solidFill>
              </a:defRPr>
            </a:lvl1pPr>
            <a:lvl2pPr marL="609615" indent="0" algn="ctr">
              <a:buNone/>
              <a:defRPr>
                <a:solidFill>
                  <a:schemeClr val="tx1">
                    <a:tint val="75000"/>
                  </a:schemeClr>
                </a:solidFill>
              </a:defRPr>
            </a:lvl2pPr>
            <a:lvl3pPr marL="1219231" indent="0" algn="ctr">
              <a:buNone/>
              <a:defRPr>
                <a:solidFill>
                  <a:schemeClr val="tx1">
                    <a:tint val="75000"/>
                  </a:schemeClr>
                </a:solidFill>
              </a:defRPr>
            </a:lvl3pPr>
            <a:lvl4pPr marL="1828846" indent="0" algn="ctr">
              <a:buNone/>
              <a:defRPr>
                <a:solidFill>
                  <a:schemeClr val="tx1">
                    <a:tint val="75000"/>
                  </a:schemeClr>
                </a:solidFill>
              </a:defRPr>
            </a:lvl4pPr>
            <a:lvl5pPr marL="2438462" indent="0" algn="ctr">
              <a:buNone/>
              <a:defRPr>
                <a:solidFill>
                  <a:schemeClr val="tx1">
                    <a:tint val="75000"/>
                  </a:schemeClr>
                </a:solidFill>
              </a:defRPr>
            </a:lvl5pPr>
            <a:lvl6pPr marL="3048076" indent="0" algn="ctr">
              <a:buNone/>
              <a:defRPr>
                <a:solidFill>
                  <a:schemeClr val="tx1">
                    <a:tint val="75000"/>
                  </a:schemeClr>
                </a:solidFill>
              </a:defRPr>
            </a:lvl6pPr>
            <a:lvl7pPr marL="3657691"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pPr lvl="0"/>
            <a:r>
              <a:rPr lang="en-CA" noProof="0"/>
              <a:t>Click to edit master text style</a:t>
            </a:r>
          </a:p>
        </p:txBody>
      </p:sp>
    </p:spTree>
    <p:extLst>
      <p:ext uri="{BB962C8B-B14F-4D97-AF65-F5344CB8AC3E}">
        <p14:creationId xmlns:p14="http://schemas.microsoft.com/office/powerpoint/2010/main" val="4001008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CA" noProof="0"/>
              <a:t>Click to edit master title style</a:t>
            </a:r>
          </a:p>
        </p:txBody>
      </p:sp>
      <p:sp>
        <p:nvSpPr>
          <p:cNvPr id="3" name="Espace réservé du contenu 2"/>
          <p:cNvSpPr>
            <a:spLocks noGrp="1"/>
          </p:cNvSpPr>
          <p:nvPr>
            <p:ph idx="1" hasCustomPrompt="1"/>
          </p:nvPr>
        </p:nvSpPr>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3229924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2 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90501"/>
            <a:ext cx="11336245" cy="1087687"/>
          </a:xfrm>
        </p:spPr>
        <p:txBody>
          <a:bodyPr/>
          <a:lstStyle/>
          <a:p>
            <a:r>
              <a:rPr lang="en-CA" noProof="0"/>
              <a:t>Click to edit master title style</a:t>
            </a:r>
          </a:p>
        </p:txBody>
      </p:sp>
      <p:sp>
        <p:nvSpPr>
          <p:cNvPr id="3" name="Espace réservé du contenu 2"/>
          <p:cNvSpPr>
            <a:spLocks noGrp="1"/>
          </p:cNvSpPr>
          <p:nvPr>
            <p:ph idx="1" hasCustomPrompt="1"/>
          </p:nvPr>
        </p:nvSpPr>
        <p:spPr>
          <a:xfrm>
            <a:off x="426720" y="1600203"/>
            <a:ext cx="5485685" cy="4248877"/>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5" name="Espace réservé du contenu 2"/>
          <p:cNvSpPr>
            <a:spLocks noGrp="1"/>
          </p:cNvSpPr>
          <p:nvPr>
            <p:ph idx="13" hasCustomPrompt="1"/>
          </p:nvPr>
        </p:nvSpPr>
        <p:spPr>
          <a:xfrm>
            <a:off x="6278438" y="1600203"/>
            <a:ext cx="5485685" cy="4248877"/>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Tree>
    <p:extLst>
      <p:ext uri="{BB962C8B-B14F-4D97-AF65-F5344CB8AC3E}">
        <p14:creationId xmlns:p14="http://schemas.microsoft.com/office/powerpoint/2010/main" val="2302825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CA" noProof="0"/>
              <a:t>Click to edit master title style</a:t>
            </a:r>
          </a:p>
        </p:txBody>
      </p:sp>
      <p:sp>
        <p:nvSpPr>
          <p:cNvPr id="5" name="Espace réservé du numéro de diapositive 4"/>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760223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Break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5"/>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23" indent="0">
              <a:buNone/>
              <a:defRPr sz="2400">
                <a:solidFill>
                  <a:schemeClr val="tx1">
                    <a:tint val="75000"/>
                  </a:schemeClr>
                </a:solidFill>
              </a:defRPr>
            </a:lvl2pPr>
            <a:lvl3pPr marL="1219246" indent="0">
              <a:buNone/>
              <a:defRPr sz="2151">
                <a:solidFill>
                  <a:schemeClr val="tx1">
                    <a:tint val="75000"/>
                  </a:schemeClr>
                </a:solidFill>
              </a:defRPr>
            </a:lvl3pPr>
            <a:lvl4pPr marL="1828869" indent="0">
              <a:buNone/>
              <a:defRPr sz="1851">
                <a:solidFill>
                  <a:schemeClr val="tx1">
                    <a:tint val="75000"/>
                  </a:schemeClr>
                </a:solidFill>
              </a:defRPr>
            </a:lvl4pPr>
            <a:lvl5pPr marL="2438492" indent="0">
              <a:buNone/>
              <a:defRPr sz="1851">
                <a:solidFill>
                  <a:schemeClr val="tx1">
                    <a:tint val="75000"/>
                  </a:schemeClr>
                </a:solidFill>
              </a:defRPr>
            </a:lvl5pPr>
            <a:lvl6pPr marL="3048114" indent="0">
              <a:buNone/>
              <a:defRPr sz="1851">
                <a:solidFill>
                  <a:schemeClr val="tx1">
                    <a:tint val="75000"/>
                  </a:schemeClr>
                </a:solidFill>
              </a:defRPr>
            </a:lvl6pPr>
            <a:lvl7pPr marL="3657737" indent="0">
              <a:buNone/>
              <a:defRPr sz="1851">
                <a:solidFill>
                  <a:schemeClr val="tx1">
                    <a:tint val="75000"/>
                  </a:schemeClr>
                </a:solidFill>
              </a:defRPr>
            </a:lvl7pPr>
            <a:lvl8pPr marL="4267360" indent="0">
              <a:buNone/>
              <a:defRPr sz="1851">
                <a:solidFill>
                  <a:schemeClr val="tx1">
                    <a:tint val="75000"/>
                  </a:schemeClr>
                </a:solidFill>
              </a:defRPr>
            </a:lvl8pPr>
            <a:lvl9pPr marL="4876983"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3736774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Brea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5"/>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23" indent="0">
              <a:buNone/>
              <a:defRPr sz="2400">
                <a:solidFill>
                  <a:schemeClr val="tx1">
                    <a:tint val="75000"/>
                  </a:schemeClr>
                </a:solidFill>
              </a:defRPr>
            </a:lvl2pPr>
            <a:lvl3pPr marL="1219246" indent="0">
              <a:buNone/>
              <a:defRPr sz="2151">
                <a:solidFill>
                  <a:schemeClr val="tx1">
                    <a:tint val="75000"/>
                  </a:schemeClr>
                </a:solidFill>
              </a:defRPr>
            </a:lvl3pPr>
            <a:lvl4pPr marL="1828869" indent="0">
              <a:buNone/>
              <a:defRPr sz="1851">
                <a:solidFill>
                  <a:schemeClr val="tx1">
                    <a:tint val="75000"/>
                  </a:schemeClr>
                </a:solidFill>
              </a:defRPr>
            </a:lvl4pPr>
            <a:lvl5pPr marL="2438492" indent="0">
              <a:buNone/>
              <a:defRPr sz="1851">
                <a:solidFill>
                  <a:schemeClr val="tx1">
                    <a:tint val="75000"/>
                  </a:schemeClr>
                </a:solidFill>
              </a:defRPr>
            </a:lvl5pPr>
            <a:lvl6pPr marL="3048114" indent="0">
              <a:buNone/>
              <a:defRPr sz="1851">
                <a:solidFill>
                  <a:schemeClr val="tx1">
                    <a:tint val="75000"/>
                  </a:schemeClr>
                </a:solidFill>
              </a:defRPr>
            </a:lvl6pPr>
            <a:lvl7pPr marL="3657737" indent="0">
              <a:buNone/>
              <a:defRPr sz="1851">
                <a:solidFill>
                  <a:schemeClr val="tx1">
                    <a:tint val="75000"/>
                  </a:schemeClr>
                </a:solidFill>
              </a:defRPr>
            </a:lvl7pPr>
            <a:lvl8pPr marL="4267360" indent="0">
              <a:buNone/>
              <a:defRPr sz="1851">
                <a:solidFill>
                  <a:schemeClr val="tx1">
                    <a:tint val="75000"/>
                  </a:schemeClr>
                </a:solidFill>
              </a:defRPr>
            </a:lvl8pPr>
            <a:lvl9pPr marL="4876983"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317863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5"/>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23" indent="0">
              <a:buNone/>
              <a:defRPr sz="2400">
                <a:solidFill>
                  <a:schemeClr val="tx1">
                    <a:tint val="75000"/>
                  </a:schemeClr>
                </a:solidFill>
              </a:defRPr>
            </a:lvl2pPr>
            <a:lvl3pPr marL="1219246" indent="0">
              <a:buNone/>
              <a:defRPr sz="2151">
                <a:solidFill>
                  <a:schemeClr val="tx1">
                    <a:tint val="75000"/>
                  </a:schemeClr>
                </a:solidFill>
              </a:defRPr>
            </a:lvl3pPr>
            <a:lvl4pPr marL="1828869" indent="0">
              <a:buNone/>
              <a:defRPr sz="1851">
                <a:solidFill>
                  <a:schemeClr val="tx1">
                    <a:tint val="75000"/>
                  </a:schemeClr>
                </a:solidFill>
              </a:defRPr>
            </a:lvl4pPr>
            <a:lvl5pPr marL="2438492" indent="0">
              <a:buNone/>
              <a:defRPr sz="1851">
                <a:solidFill>
                  <a:schemeClr val="tx1">
                    <a:tint val="75000"/>
                  </a:schemeClr>
                </a:solidFill>
              </a:defRPr>
            </a:lvl5pPr>
            <a:lvl6pPr marL="3048114" indent="0">
              <a:buNone/>
              <a:defRPr sz="1851">
                <a:solidFill>
                  <a:schemeClr val="tx1">
                    <a:tint val="75000"/>
                  </a:schemeClr>
                </a:solidFill>
              </a:defRPr>
            </a:lvl6pPr>
            <a:lvl7pPr marL="3657737" indent="0">
              <a:buNone/>
              <a:defRPr sz="1851">
                <a:solidFill>
                  <a:schemeClr val="tx1">
                    <a:tint val="75000"/>
                  </a:schemeClr>
                </a:solidFill>
              </a:defRPr>
            </a:lvl7pPr>
            <a:lvl8pPr marL="4267360" indent="0">
              <a:buNone/>
              <a:defRPr sz="1851">
                <a:solidFill>
                  <a:schemeClr val="tx1">
                    <a:tint val="75000"/>
                  </a:schemeClr>
                </a:solidFill>
              </a:defRPr>
            </a:lvl8pPr>
            <a:lvl9pPr marL="4876983"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3396430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Break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4"/>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15" indent="0">
              <a:buNone/>
              <a:defRPr sz="2400">
                <a:solidFill>
                  <a:schemeClr val="tx1">
                    <a:tint val="75000"/>
                  </a:schemeClr>
                </a:solidFill>
              </a:defRPr>
            </a:lvl2pPr>
            <a:lvl3pPr marL="1219231" indent="0">
              <a:buNone/>
              <a:defRPr sz="2151">
                <a:solidFill>
                  <a:schemeClr val="tx1">
                    <a:tint val="75000"/>
                  </a:schemeClr>
                </a:solidFill>
              </a:defRPr>
            </a:lvl3pPr>
            <a:lvl4pPr marL="1828846" indent="0">
              <a:buNone/>
              <a:defRPr sz="1851">
                <a:solidFill>
                  <a:schemeClr val="tx1">
                    <a:tint val="75000"/>
                  </a:schemeClr>
                </a:solidFill>
              </a:defRPr>
            </a:lvl4pPr>
            <a:lvl5pPr marL="2438462" indent="0">
              <a:buNone/>
              <a:defRPr sz="1851">
                <a:solidFill>
                  <a:schemeClr val="tx1">
                    <a:tint val="75000"/>
                  </a:schemeClr>
                </a:solidFill>
              </a:defRPr>
            </a:lvl5pPr>
            <a:lvl6pPr marL="3048076" indent="0">
              <a:buNone/>
              <a:defRPr sz="1851">
                <a:solidFill>
                  <a:schemeClr val="tx1">
                    <a:tint val="75000"/>
                  </a:schemeClr>
                </a:solidFill>
              </a:defRPr>
            </a:lvl6pPr>
            <a:lvl7pPr marL="3657691" indent="0">
              <a:buNone/>
              <a:defRPr sz="1851">
                <a:solidFill>
                  <a:schemeClr val="tx1">
                    <a:tint val="75000"/>
                  </a:schemeClr>
                </a:solidFill>
              </a:defRPr>
            </a:lvl7pPr>
            <a:lvl8pPr marL="4267307" indent="0">
              <a:buNone/>
              <a:defRPr sz="1851">
                <a:solidFill>
                  <a:schemeClr val="tx1">
                    <a:tint val="75000"/>
                  </a:schemeClr>
                </a:solidFill>
              </a:defRPr>
            </a:lvl8pPr>
            <a:lvl9pPr marL="4876922"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298780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Brea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4"/>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15" indent="0">
              <a:buNone/>
              <a:defRPr sz="2400">
                <a:solidFill>
                  <a:schemeClr val="tx1">
                    <a:tint val="75000"/>
                  </a:schemeClr>
                </a:solidFill>
              </a:defRPr>
            </a:lvl2pPr>
            <a:lvl3pPr marL="1219231" indent="0">
              <a:buNone/>
              <a:defRPr sz="2151">
                <a:solidFill>
                  <a:schemeClr val="tx1">
                    <a:tint val="75000"/>
                  </a:schemeClr>
                </a:solidFill>
              </a:defRPr>
            </a:lvl3pPr>
            <a:lvl4pPr marL="1828846" indent="0">
              <a:buNone/>
              <a:defRPr sz="1851">
                <a:solidFill>
                  <a:schemeClr val="tx1">
                    <a:tint val="75000"/>
                  </a:schemeClr>
                </a:solidFill>
              </a:defRPr>
            </a:lvl4pPr>
            <a:lvl5pPr marL="2438462" indent="0">
              <a:buNone/>
              <a:defRPr sz="1851">
                <a:solidFill>
                  <a:schemeClr val="tx1">
                    <a:tint val="75000"/>
                  </a:schemeClr>
                </a:solidFill>
              </a:defRPr>
            </a:lvl5pPr>
            <a:lvl6pPr marL="3048076" indent="0">
              <a:buNone/>
              <a:defRPr sz="1851">
                <a:solidFill>
                  <a:schemeClr val="tx1">
                    <a:tint val="75000"/>
                  </a:schemeClr>
                </a:solidFill>
              </a:defRPr>
            </a:lvl6pPr>
            <a:lvl7pPr marL="3657691" indent="0">
              <a:buNone/>
              <a:defRPr sz="1851">
                <a:solidFill>
                  <a:schemeClr val="tx1">
                    <a:tint val="75000"/>
                  </a:schemeClr>
                </a:solidFill>
              </a:defRPr>
            </a:lvl7pPr>
            <a:lvl8pPr marL="4267307" indent="0">
              <a:buNone/>
              <a:defRPr sz="1851">
                <a:solidFill>
                  <a:schemeClr val="tx1">
                    <a:tint val="75000"/>
                  </a:schemeClr>
                </a:solidFill>
              </a:defRPr>
            </a:lvl8pPr>
            <a:lvl9pPr marL="4876922"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2526037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9712" y="1101654"/>
            <a:ext cx="8685669" cy="3430127"/>
          </a:xfrm>
        </p:spPr>
        <p:txBody>
          <a:bodyPr anchor="b"/>
          <a:lstStyle>
            <a:lvl1pPr algn="l">
              <a:defRPr sz="3800" b="0" cap="none"/>
            </a:lvl1pPr>
          </a:lstStyle>
          <a:p>
            <a:r>
              <a:rPr lang="en-CA" noProof="0"/>
              <a:t>Click to edit master title style</a:t>
            </a:r>
          </a:p>
        </p:txBody>
      </p:sp>
      <p:sp>
        <p:nvSpPr>
          <p:cNvPr id="3" name="Espace réservé du texte 2"/>
          <p:cNvSpPr>
            <a:spLocks noGrp="1"/>
          </p:cNvSpPr>
          <p:nvPr>
            <p:ph type="body" idx="1" hasCustomPrompt="1"/>
          </p:nvPr>
        </p:nvSpPr>
        <p:spPr>
          <a:xfrm>
            <a:off x="429712" y="4721631"/>
            <a:ext cx="8685669" cy="1055083"/>
          </a:xfrm>
        </p:spPr>
        <p:txBody>
          <a:bodyPr anchor="t"/>
          <a:lstStyle>
            <a:lvl1pPr marL="0" indent="0">
              <a:buNone/>
              <a:defRPr sz="1800" b="1">
                <a:solidFill>
                  <a:schemeClr val="accent2"/>
                </a:solidFill>
              </a:defRPr>
            </a:lvl1pPr>
            <a:lvl2pPr marL="609615" indent="0">
              <a:buNone/>
              <a:defRPr sz="2400">
                <a:solidFill>
                  <a:schemeClr val="tx1">
                    <a:tint val="75000"/>
                  </a:schemeClr>
                </a:solidFill>
              </a:defRPr>
            </a:lvl2pPr>
            <a:lvl3pPr marL="1219231" indent="0">
              <a:buNone/>
              <a:defRPr sz="2151">
                <a:solidFill>
                  <a:schemeClr val="tx1">
                    <a:tint val="75000"/>
                  </a:schemeClr>
                </a:solidFill>
              </a:defRPr>
            </a:lvl3pPr>
            <a:lvl4pPr marL="1828846" indent="0">
              <a:buNone/>
              <a:defRPr sz="1851">
                <a:solidFill>
                  <a:schemeClr val="tx1">
                    <a:tint val="75000"/>
                  </a:schemeClr>
                </a:solidFill>
              </a:defRPr>
            </a:lvl4pPr>
            <a:lvl5pPr marL="2438462" indent="0">
              <a:buNone/>
              <a:defRPr sz="1851">
                <a:solidFill>
                  <a:schemeClr val="tx1">
                    <a:tint val="75000"/>
                  </a:schemeClr>
                </a:solidFill>
              </a:defRPr>
            </a:lvl5pPr>
            <a:lvl6pPr marL="3048076" indent="0">
              <a:buNone/>
              <a:defRPr sz="1851">
                <a:solidFill>
                  <a:schemeClr val="tx1">
                    <a:tint val="75000"/>
                  </a:schemeClr>
                </a:solidFill>
              </a:defRPr>
            </a:lvl6pPr>
            <a:lvl7pPr marL="3657691" indent="0">
              <a:buNone/>
              <a:defRPr sz="1851">
                <a:solidFill>
                  <a:schemeClr val="tx1">
                    <a:tint val="75000"/>
                  </a:schemeClr>
                </a:solidFill>
              </a:defRPr>
            </a:lvl7pPr>
            <a:lvl8pPr marL="4267307" indent="0">
              <a:buNone/>
              <a:defRPr sz="1851">
                <a:solidFill>
                  <a:schemeClr val="tx1">
                    <a:tint val="75000"/>
                  </a:schemeClr>
                </a:solidFill>
              </a:defRPr>
            </a:lvl8pPr>
            <a:lvl9pPr marL="4876922" indent="0">
              <a:buNone/>
              <a:defRPr sz="1851">
                <a:solidFill>
                  <a:schemeClr val="tx1">
                    <a:tint val="75000"/>
                  </a:schemeClr>
                </a:solidFill>
              </a:defRPr>
            </a:lvl9pPr>
          </a:lstStyle>
          <a:p>
            <a:pPr lvl="0"/>
            <a:r>
              <a:rPr lang="en-CA" noProof="0"/>
              <a:t>Click to edit master text style</a:t>
            </a:r>
          </a:p>
        </p:txBody>
      </p:sp>
      <p:sp>
        <p:nvSpPr>
          <p:cNvPr id="6" name="Espace réservé du numéro de diapositive 5"/>
          <p:cNvSpPr>
            <a:spLocks noGrp="1"/>
          </p:cNvSpPr>
          <p:nvPr>
            <p:ph type="sldNum" sz="quarter" idx="12"/>
          </p:nvPr>
        </p:nvSpPr>
        <p:spPr/>
        <p:txBody>
          <a:bodyPr/>
          <a:lstStyle/>
          <a:p>
            <a:fld id="{7088BEF1-D3AD-E34F-A3B9-A73E884A7AB2}" type="slidenum">
              <a:rPr lang="en-CA" noProof="0" smtClean="0"/>
              <a:t>‹#›</a:t>
            </a:fld>
            <a:endParaRPr lang="en-CA" noProof="0"/>
          </a:p>
        </p:txBody>
      </p:sp>
    </p:spTree>
    <p:extLst>
      <p:ext uri="{BB962C8B-B14F-4D97-AF65-F5344CB8AC3E}">
        <p14:creationId xmlns:p14="http://schemas.microsoft.com/office/powerpoint/2010/main" val="221847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CAF5-842E-8A02-A3D6-489341944B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40D1B0-6793-6B35-573F-A52E8D913C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2D26E0-CB7A-0ACC-7E87-451B0F02F759}"/>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3792311F-2EF4-9A2A-0BCE-68BDB47F8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ACD90-F2D9-0D22-AEF9-8C08331BE845}"/>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1732854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171223"/>
            <a:ext cx="5243521"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0"/>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4289601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2" y="0"/>
            <a:ext cx="12191936"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3477453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2409794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69"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300853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088BEF1-D3AD-E34F-A3B9-A73E884A7AB2}" type="slidenum">
              <a:rPr lang="en-CA" noProof="0" smtClean="0"/>
              <a:pPr/>
              <a:t>‹#›</a:t>
            </a:fld>
            <a:endParaRPr lang="en-CA" noProof="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 y="0"/>
            <a:ext cx="12190413" cy="6858000"/>
          </a:xfrm>
          <a:prstGeom prst="rect">
            <a:avLst/>
          </a:prstGeom>
        </p:spPr>
      </p:pic>
    </p:spTree>
    <p:extLst>
      <p:ext uri="{BB962C8B-B14F-4D97-AF65-F5344CB8AC3E}">
        <p14:creationId xmlns:p14="http://schemas.microsoft.com/office/powerpoint/2010/main" val="3444796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171223"/>
            <a:ext cx="5243521"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0"/>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2332650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2" y="0"/>
            <a:ext cx="12191936"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2135170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4206896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69"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1524446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088BEF1-D3AD-E34F-A3B9-A73E884A7AB2}" type="slidenum">
              <a:rPr lang="en-CA" noProof="0" smtClean="0"/>
              <a:pPr/>
              <a:t>‹#›</a:t>
            </a:fld>
            <a:endParaRPr lang="en-CA" noProof="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 y="0"/>
            <a:ext cx="12190413" cy="6858000"/>
          </a:xfrm>
          <a:prstGeom prst="rect">
            <a:avLst/>
          </a:prstGeom>
        </p:spPr>
      </p:pic>
    </p:spTree>
    <p:extLst>
      <p:ext uri="{BB962C8B-B14F-4D97-AF65-F5344CB8AC3E}">
        <p14:creationId xmlns:p14="http://schemas.microsoft.com/office/powerpoint/2010/main" val="122759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C150-A23C-4F67-8ECB-D2C35E4A8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FCB9F7-C2C0-DF38-3730-988298BA08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61FBC7-21D6-C8DB-3483-3196EB7FD6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6627AC-9E71-7689-0F18-8DF3AB399718}"/>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6" name="Footer Placeholder 5">
            <a:extLst>
              <a:ext uri="{FF2B5EF4-FFF2-40B4-BE49-F238E27FC236}">
                <a16:creationId xmlns:a16="http://schemas.microsoft.com/office/drawing/2014/main" id="{3AC126E1-5E38-6321-4D11-24F0AE13D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419D0-C2B4-0B00-4BA9-4213DB0E31C6}"/>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3570737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6" y="1171223"/>
            <a:ext cx="5243523"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2"/>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3619350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3" y="0"/>
            <a:ext cx="12191937"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112194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8"/>
            <a:ext cx="9805663" cy="3346451"/>
          </a:xfrm>
        </p:spPr>
        <p:txBody>
          <a:bodyPr anchor="b"/>
          <a:lstStyle>
            <a:lvl1pPr marL="1587" indent="0" algn="ctr">
              <a:buFont typeface="Arial"/>
              <a:buNone/>
              <a:tabLst/>
              <a:defRPr sz="2400" b="0" i="1">
                <a:solidFill>
                  <a:srgbClr val="3F2A56"/>
                </a:solidFill>
                <a:latin typeface="+mj-lt"/>
              </a:defRPr>
            </a:lvl1pPr>
            <a:lvl2pPr marL="1587" indent="0" algn="ctr">
              <a:buNone/>
              <a:tabLst/>
              <a:defRPr sz="2400" b="0" i="1">
                <a:solidFill>
                  <a:srgbClr val="3F2A56"/>
                </a:solidFill>
                <a:latin typeface="+mj-lt"/>
              </a:defRPr>
            </a:lvl2pPr>
            <a:lvl3pPr marL="1587" indent="0" algn="ctr">
              <a:buNone/>
              <a:tabLst/>
              <a:defRPr sz="2400" b="0" i="1">
                <a:solidFill>
                  <a:srgbClr val="3F2A56"/>
                </a:solidFill>
                <a:latin typeface="+mj-lt"/>
              </a:defRPr>
            </a:lvl3pPr>
            <a:lvl4pPr marL="1587" indent="0" algn="ctr">
              <a:buNone/>
              <a:tabLst/>
              <a:defRPr sz="2400" b="0" i="1">
                <a:solidFill>
                  <a:srgbClr val="3F2A56"/>
                </a:solidFill>
                <a:latin typeface="+mj-lt"/>
              </a:defRPr>
            </a:lvl4pPr>
            <a:lvl5pPr marL="1587"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20" indent="-257120" algn="ctr">
              <a:buFont typeface="Lucida Grande"/>
              <a:buChar char="—"/>
              <a:defRPr sz="1600" b="0" i="1">
                <a:latin typeface="+mj-lt"/>
              </a:defRPr>
            </a:lvl1pPr>
            <a:lvl2pPr marL="228552" indent="0">
              <a:buNone/>
              <a:defRPr sz="1000" b="1"/>
            </a:lvl2pPr>
            <a:lvl3pPr marL="457103" indent="0">
              <a:buNone/>
              <a:defRPr sz="900" b="1"/>
            </a:lvl3pPr>
            <a:lvl4pPr marL="685654" indent="0">
              <a:buNone/>
              <a:defRPr sz="800" b="1"/>
            </a:lvl4pPr>
            <a:lvl5pPr marL="914206" indent="0">
              <a:buNone/>
              <a:defRPr sz="800" b="1"/>
            </a:lvl5pPr>
            <a:lvl6pPr marL="1142757" indent="0">
              <a:buNone/>
              <a:defRPr sz="800" b="1"/>
            </a:lvl6pPr>
            <a:lvl7pPr marL="1371310" indent="0">
              <a:buNone/>
              <a:defRPr sz="800" b="1"/>
            </a:lvl7pPr>
            <a:lvl8pPr marL="1599860" indent="0">
              <a:buNone/>
              <a:defRPr sz="800" b="1"/>
            </a:lvl8pPr>
            <a:lvl9pPr marL="1828412" indent="0">
              <a:buNone/>
              <a:defRPr sz="800" b="1"/>
            </a:lvl9pPr>
          </a:lstStyle>
          <a:p>
            <a:pPr lvl="0"/>
            <a:r>
              <a:rPr lang="en-CA" noProof="0"/>
              <a:t>Name</a:t>
            </a:r>
          </a:p>
        </p:txBody>
      </p:sp>
    </p:spTree>
    <p:extLst>
      <p:ext uri="{BB962C8B-B14F-4D97-AF65-F5344CB8AC3E}">
        <p14:creationId xmlns:p14="http://schemas.microsoft.com/office/powerpoint/2010/main" val="3385760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7" indent="0" algn="ctr">
              <a:buFont typeface="Arial"/>
              <a:buNone/>
              <a:tabLst/>
              <a:defRPr sz="2400" b="0" i="1">
                <a:solidFill>
                  <a:srgbClr val="3F2A56"/>
                </a:solidFill>
                <a:latin typeface="+mj-lt"/>
              </a:defRPr>
            </a:lvl1pPr>
            <a:lvl2pPr marL="1587" indent="0" algn="ctr">
              <a:buNone/>
              <a:tabLst/>
              <a:defRPr sz="2400" b="0" i="1">
                <a:solidFill>
                  <a:srgbClr val="3F2A56"/>
                </a:solidFill>
                <a:latin typeface="+mj-lt"/>
              </a:defRPr>
            </a:lvl2pPr>
            <a:lvl3pPr marL="1587" indent="0" algn="ctr">
              <a:buNone/>
              <a:tabLst/>
              <a:defRPr sz="2400" b="0" i="1">
                <a:solidFill>
                  <a:srgbClr val="3F2A56"/>
                </a:solidFill>
                <a:latin typeface="+mj-lt"/>
              </a:defRPr>
            </a:lvl3pPr>
            <a:lvl4pPr marL="1587" indent="0" algn="ctr">
              <a:buNone/>
              <a:tabLst/>
              <a:defRPr sz="2400" b="0" i="1">
                <a:solidFill>
                  <a:srgbClr val="3F2A56"/>
                </a:solidFill>
                <a:latin typeface="+mj-lt"/>
              </a:defRPr>
            </a:lvl4pPr>
            <a:lvl5pPr marL="1587"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18" indent="-257118" algn="ctr">
              <a:buFont typeface="Lucida Grande"/>
              <a:buChar char="—"/>
              <a:defRPr sz="1600" b="0" i="1">
                <a:latin typeface="+mj-lt"/>
              </a:defRPr>
            </a:lvl1pPr>
            <a:lvl2pPr marL="228549" indent="0">
              <a:buNone/>
              <a:defRPr sz="1000" b="1"/>
            </a:lvl2pPr>
            <a:lvl3pPr marL="457098" indent="0">
              <a:buNone/>
              <a:defRPr sz="900" b="1"/>
            </a:lvl3pPr>
            <a:lvl4pPr marL="685646" indent="0">
              <a:buNone/>
              <a:defRPr sz="800" b="1"/>
            </a:lvl4pPr>
            <a:lvl5pPr marL="914194" indent="0">
              <a:buNone/>
              <a:defRPr sz="800" b="1"/>
            </a:lvl5pPr>
            <a:lvl6pPr marL="1142742" indent="0">
              <a:buNone/>
              <a:defRPr sz="800" b="1"/>
            </a:lvl6pPr>
            <a:lvl7pPr marL="1371292" indent="0">
              <a:buNone/>
              <a:defRPr sz="800" b="1"/>
            </a:lvl7pPr>
            <a:lvl8pPr marL="1599840" indent="0">
              <a:buNone/>
              <a:defRPr sz="800" b="1"/>
            </a:lvl8pPr>
            <a:lvl9pPr marL="1828389" indent="0">
              <a:buNone/>
              <a:defRPr sz="800" b="1"/>
            </a:lvl9pPr>
          </a:lstStyle>
          <a:p>
            <a:pPr lvl="0"/>
            <a:r>
              <a:rPr lang="en-CA" noProof="0"/>
              <a:t>Name</a:t>
            </a:r>
          </a:p>
        </p:txBody>
      </p:sp>
    </p:spTree>
    <p:extLst>
      <p:ext uri="{BB962C8B-B14F-4D97-AF65-F5344CB8AC3E}">
        <p14:creationId xmlns:p14="http://schemas.microsoft.com/office/powerpoint/2010/main" val="1140735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171223"/>
            <a:ext cx="5243521"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0"/>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3453701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2" y="0"/>
            <a:ext cx="12191936"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2183664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3" y="421049"/>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4" y="4441101"/>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2" indent="0">
              <a:buNone/>
              <a:defRPr sz="800" b="1"/>
            </a:lvl4pPr>
            <a:lvl5pPr marL="914378" indent="0">
              <a:buNone/>
              <a:defRPr sz="800" b="1"/>
            </a:lvl5pPr>
            <a:lvl6pPr marL="1142971" indent="0">
              <a:buNone/>
              <a:defRPr sz="800" b="1"/>
            </a:lvl6pPr>
            <a:lvl7pPr marL="1371567"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2919572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100"/>
            <a:ext cx="9807035" cy="319881"/>
          </a:xfrm>
        </p:spPr>
        <p:txBody>
          <a:bodyPr anchor="ctr"/>
          <a:lstStyle>
            <a:lvl1pPr marL="257176" indent="-257176" algn="ctr">
              <a:buFont typeface="Lucida Grande"/>
              <a:buChar char="—"/>
              <a:defRPr sz="1600" b="0" i="1">
                <a:latin typeface="+mj-lt"/>
              </a:defRPr>
            </a:lvl1pPr>
            <a:lvl2pPr marL="228600" indent="0">
              <a:buNone/>
              <a:defRPr sz="1000" b="1"/>
            </a:lvl2pPr>
            <a:lvl3pPr marL="457199" indent="0">
              <a:buNone/>
              <a:defRPr sz="900" b="1"/>
            </a:lvl3pPr>
            <a:lvl4pPr marL="685799" indent="0">
              <a:buNone/>
              <a:defRPr sz="800" b="1"/>
            </a:lvl4pPr>
            <a:lvl5pPr marL="914401" indent="0">
              <a:buNone/>
              <a:defRPr sz="800" b="1"/>
            </a:lvl5pPr>
            <a:lvl6pPr marL="1143001" indent="0">
              <a:buNone/>
              <a:defRPr sz="800" b="1"/>
            </a:lvl6pPr>
            <a:lvl7pPr marL="1371600" indent="0">
              <a:buNone/>
              <a:defRPr sz="800" b="1"/>
            </a:lvl7pPr>
            <a:lvl8pPr marL="1600200" indent="0">
              <a:buNone/>
              <a:defRPr sz="800" b="1"/>
            </a:lvl8pPr>
            <a:lvl9pPr marL="1828800" indent="0">
              <a:buNone/>
              <a:defRPr sz="800" b="1"/>
            </a:lvl9pPr>
          </a:lstStyle>
          <a:p>
            <a:pPr lvl="0"/>
            <a:r>
              <a:rPr lang="en-CA" noProof="0"/>
              <a:t>Name</a:t>
            </a:r>
          </a:p>
        </p:txBody>
      </p:sp>
    </p:spTree>
    <p:extLst>
      <p:ext uri="{BB962C8B-B14F-4D97-AF65-F5344CB8AC3E}">
        <p14:creationId xmlns:p14="http://schemas.microsoft.com/office/powerpoint/2010/main" val="26354051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6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9"/>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4" y="4441100"/>
            <a:ext cx="9807035" cy="319881"/>
          </a:xfrm>
        </p:spPr>
        <p:txBody>
          <a:bodyPr anchor="ctr"/>
          <a:lstStyle>
            <a:lvl1pPr marL="257164" indent="-257164" algn="ctr">
              <a:buFont typeface="Lucida Grande"/>
              <a:buChar char="—"/>
              <a:defRPr sz="1600" b="0" i="1">
                <a:latin typeface="+mj-lt"/>
              </a:defRPr>
            </a:lvl1pPr>
            <a:lvl2pPr marL="228592" indent="0">
              <a:buNone/>
              <a:defRPr sz="1000" b="1"/>
            </a:lvl2pPr>
            <a:lvl3pPr marL="457183" indent="0">
              <a:buNone/>
              <a:defRPr sz="900" b="1"/>
            </a:lvl3pPr>
            <a:lvl4pPr marL="685774" indent="0">
              <a:buNone/>
              <a:defRPr sz="800" b="1"/>
            </a:lvl4pPr>
            <a:lvl5pPr marL="914366" indent="0">
              <a:buNone/>
              <a:defRPr sz="800" b="1"/>
            </a:lvl5pPr>
            <a:lvl6pPr marL="1142957" indent="0">
              <a:buNone/>
              <a:defRPr sz="800" b="1"/>
            </a:lvl6pPr>
            <a:lvl7pPr marL="1371550" indent="0">
              <a:buNone/>
              <a:defRPr sz="800" b="1"/>
            </a:lvl7pPr>
            <a:lvl8pPr marL="1600140" indent="0">
              <a:buNone/>
              <a:defRPr sz="800" b="1"/>
            </a:lvl8pPr>
            <a:lvl9pPr marL="1828732" indent="0">
              <a:buNone/>
              <a:defRPr sz="800" b="1"/>
            </a:lvl9pPr>
          </a:lstStyle>
          <a:p>
            <a:pPr lvl="0"/>
            <a:r>
              <a:rPr lang="en-CA" noProof="0"/>
              <a:t>Name</a:t>
            </a:r>
          </a:p>
        </p:txBody>
      </p:sp>
    </p:spTree>
    <p:extLst>
      <p:ext uri="{BB962C8B-B14F-4D97-AF65-F5344CB8AC3E}">
        <p14:creationId xmlns:p14="http://schemas.microsoft.com/office/powerpoint/2010/main" val="2040591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7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144661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1A190-C614-2EA8-0F67-612A6E833A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4C976F-B993-FC53-3C51-1CD122D108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C45E47-D1FD-3813-DC34-C653E941F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AFBF24-5C1B-7D5E-DDFC-59F124CDF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10CF12-C698-3364-00CE-0DE0BFCFA7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4583CF-EEE4-520C-8CAE-96342B805C90}"/>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8" name="Footer Placeholder 7">
            <a:extLst>
              <a:ext uri="{FF2B5EF4-FFF2-40B4-BE49-F238E27FC236}">
                <a16:creationId xmlns:a16="http://schemas.microsoft.com/office/drawing/2014/main" id="{D754D4BB-3290-BEE4-82FD-82E57419C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A13BBC-A294-8B8B-FFA4-97307992E01F}"/>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795261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9"/>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4" y="4441100"/>
            <a:ext cx="9807035" cy="319881"/>
          </a:xfrm>
        </p:spPr>
        <p:txBody>
          <a:bodyPr anchor="ctr"/>
          <a:lstStyle>
            <a:lvl1pPr marL="257164" indent="-257164" algn="ctr">
              <a:buFont typeface="Lucida Grande"/>
              <a:buChar char="—"/>
              <a:defRPr sz="1600" b="0" i="1">
                <a:latin typeface="+mj-lt"/>
              </a:defRPr>
            </a:lvl1pPr>
            <a:lvl2pPr marL="228592" indent="0">
              <a:buNone/>
              <a:defRPr sz="1000" b="1"/>
            </a:lvl2pPr>
            <a:lvl3pPr marL="457183" indent="0">
              <a:buNone/>
              <a:defRPr sz="900" b="1"/>
            </a:lvl3pPr>
            <a:lvl4pPr marL="685774" indent="0">
              <a:buNone/>
              <a:defRPr sz="800" b="1"/>
            </a:lvl4pPr>
            <a:lvl5pPr marL="914366" indent="0">
              <a:buNone/>
              <a:defRPr sz="800" b="1"/>
            </a:lvl5pPr>
            <a:lvl6pPr marL="1142957" indent="0">
              <a:buNone/>
              <a:defRPr sz="800" b="1"/>
            </a:lvl6pPr>
            <a:lvl7pPr marL="1371550" indent="0">
              <a:buNone/>
              <a:defRPr sz="800" b="1"/>
            </a:lvl7pPr>
            <a:lvl8pPr marL="1600140" indent="0">
              <a:buNone/>
              <a:defRPr sz="800" b="1"/>
            </a:lvl8pPr>
            <a:lvl9pPr marL="1828732" indent="0">
              <a:buNone/>
              <a:defRPr sz="800" b="1"/>
            </a:lvl9pPr>
          </a:lstStyle>
          <a:p>
            <a:pPr lvl="0"/>
            <a:r>
              <a:rPr lang="en-CA" noProof="0"/>
              <a:t>Name</a:t>
            </a:r>
          </a:p>
        </p:txBody>
      </p:sp>
    </p:spTree>
    <p:extLst>
      <p:ext uri="{BB962C8B-B14F-4D97-AF65-F5344CB8AC3E}">
        <p14:creationId xmlns:p14="http://schemas.microsoft.com/office/powerpoint/2010/main" val="1135847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9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3284203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0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9"/>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4" y="4441098"/>
            <a:ext cx="9807035" cy="319881"/>
          </a:xfrm>
        </p:spPr>
        <p:txBody>
          <a:bodyPr anchor="ctr"/>
          <a:lstStyle>
            <a:lvl1pPr marL="257162" indent="-257162" algn="ctr">
              <a:buFont typeface="Lucida Grande"/>
              <a:buChar char="—"/>
              <a:defRPr sz="1600" b="0" i="1">
                <a:latin typeface="+mj-lt"/>
              </a:defRPr>
            </a:lvl1pPr>
            <a:lvl2pPr marL="228589" indent="0">
              <a:buNone/>
              <a:defRPr sz="1000" b="1"/>
            </a:lvl2pPr>
            <a:lvl3pPr marL="457178" indent="0">
              <a:buNone/>
              <a:defRPr sz="900" b="1"/>
            </a:lvl3pPr>
            <a:lvl4pPr marL="685766" indent="0">
              <a:buNone/>
              <a:defRPr sz="800" b="1"/>
            </a:lvl4pPr>
            <a:lvl5pPr marL="914354" indent="0">
              <a:buNone/>
              <a:defRPr sz="800" b="1"/>
            </a:lvl5pPr>
            <a:lvl6pPr marL="1142942" indent="0">
              <a:buNone/>
              <a:defRPr sz="800" b="1"/>
            </a:lvl6pPr>
            <a:lvl7pPr marL="1371532" indent="0">
              <a:buNone/>
              <a:defRPr sz="800" b="1"/>
            </a:lvl7pPr>
            <a:lvl8pPr marL="1600120" indent="0">
              <a:buNone/>
              <a:defRPr sz="800" b="1"/>
            </a:lvl8pPr>
            <a:lvl9pPr marL="1828709" indent="0">
              <a:buNone/>
              <a:defRPr sz="800" b="1"/>
            </a:lvl9pPr>
          </a:lstStyle>
          <a:p>
            <a:pPr lvl="0"/>
            <a:r>
              <a:rPr lang="en-CA" noProof="0"/>
              <a:t>Name</a:t>
            </a:r>
          </a:p>
        </p:txBody>
      </p:sp>
    </p:spTree>
    <p:extLst>
      <p:ext uri="{BB962C8B-B14F-4D97-AF65-F5344CB8AC3E}">
        <p14:creationId xmlns:p14="http://schemas.microsoft.com/office/powerpoint/2010/main" val="1445428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1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69"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3984078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088BEF1-D3AD-E34F-A3B9-A73E884A7AB2}" type="slidenum">
              <a:rPr lang="en-CA" noProof="0" smtClean="0"/>
              <a:pPr/>
              <a:t>‹#›</a:t>
            </a:fld>
            <a:endParaRPr lang="en-CA" noProof="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4" y="0"/>
            <a:ext cx="12190413" cy="6858000"/>
          </a:xfrm>
          <a:prstGeom prst="rect">
            <a:avLst/>
          </a:prstGeom>
        </p:spPr>
      </p:pic>
    </p:spTree>
    <p:extLst>
      <p:ext uri="{BB962C8B-B14F-4D97-AF65-F5344CB8AC3E}">
        <p14:creationId xmlns:p14="http://schemas.microsoft.com/office/powerpoint/2010/main" val="3574239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088BEF1-D3AD-E34F-A3B9-A73E884A7AB2}" type="slidenum">
              <a:rPr lang="en-CA" noProof="0" smtClean="0"/>
              <a:pPr/>
              <a:t>‹#›</a:t>
            </a:fld>
            <a:endParaRPr lang="en-CA" noProof="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 y="0"/>
            <a:ext cx="12190413" cy="6858000"/>
          </a:xfrm>
          <a:prstGeom prst="rect">
            <a:avLst/>
          </a:prstGeom>
        </p:spPr>
      </p:pic>
    </p:spTree>
    <p:extLst>
      <p:ext uri="{BB962C8B-B14F-4D97-AF65-F5344CB8AC3E}">
        <p14:creationId xmlns:p14="http://schemas.microsoft.com/office/powerpoint/2010/main" val="3146947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imag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27878" y="1171223"/>
            <a:ext cx="5243521" cy="1757964"/>
          </a:xfrm>
        </p:spPr>
        <p:txBody>
          <a:bodyPr/>
          <a:lstStyle/>
          <a:p>
            <a:r>
              <a:rPr lang="en-CA" noProof="0"/>
              <a:t>Click to edit master title style</a:t>
            </a:r>
          </a:p>
        </p:txBody>
      </p:sp>
      <p:sp>
        <p:nvSpPr>
          <p:cNvPr id="7" name="Espace réservé du numéro de diapositive 6"/>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9" name="Espace réservé du contenu 2"/>
          <p:cNvSpPr>
            <a:spLocks noGrp="1"/>
          </p:cNvSpPr>
          <p:nvPr>
            <p:ph idx="1" hasCustomPrompt="1"/>
          </p:nvPr>
        </p:nvSpPr>
        <p:spPr>
          <a:xfrm>
            <a:off x="426721" y="3262490"/>
            <a:ext cx="5244679" cy="2589036"/>
          </a:xfrm>
        </p:spPr>
        <p:txBody>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1" name="Espace réservé pour une image  10"/>
          <p:cNvSpPr>
            <a:spLocks noGrp="1"/>
          </p:cNvSpPr>
          <p:nvPr>
            <p:ph type="pic" sz="quarter" idx="13"/>
          </p:nvPr>
        </p:nvSpPr>
        <p:spPr>
          <a:xfrm>
            <a:off x="6730124" y="304800"/>
            <a:ext cx="5220608" cy="5546725"/>
          </a:xfrm>
        </p:spPr>
        <p:txBody>
          <a:bodyPr/>
          <a:lstStyle>
            <a:lvl1pPr algn="ctr">
              <a:defRPr/>
            </a:lvl1pPr>
          </a:lstStyle>
          <a:p>
            <a:endParaRPr lang="en-CA" noProof="0"/>
          </a:p>
        </p:txBody>
      </p:sp>
    </p:spTree>
    <p:extLst>
      <p:ext uri="{BB962C8B-B14F-4D97-AF65-F5344CB8AC3E}">
        <p14:creationId xmlns:p14="http://schemas.microsoft.com/office/powerpoint/2010/main" val="3243869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Imag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fr-CA" smtClean="0"/>
              <a:t>‹#›</a:t>
            </a:fld>
            <a:endParaRPr lang="fr-CA"/>
          </a:p>
        </p:txBody>
      </p:sp>
      <p:sp>
        <p:nvSpPr>
          <p:cNvPr id="7" name="Espace réservé pour une image  10"/>
          <p:cNvSpPr>
            <a:spLocks noGrp="1"/>
          </p:cNvSpPr>
          <p:nvPr>
            <p:ph type="pic" sz="quarter" idx="13" hasCustomPrompt="1"/>
          </p:nvPr>
        </p:nvSpPr>
        <p:spPr>
          <a:xfrm>
            <a:off x="32" y="0"/>
            <a:ext cx="12191936" cy="6025896"/>
          </a:xfrm>
        </p:spPr>
        <p:txBody>
          <a:bodyPr anchor="ctr"/>
          <a:lstStyle>
            <a:lvl1pPr algn="ctr">
              <a:defRPr sz="2400" baseline="0">
                <a:latin typeface="+mj-lt"/>
              </a:defRPr>
            </a:lvl1pPr>
          </a:lstStyle>
          <a:p>
            <a:r>
              <a:rPr lang="en-CA" noProof="0"/>
              <a:t>Click on icon to insert image </a:t>
            </a:r>
            <a:br>
              <a:rPr lang="en-CA" noProof="0"/>
            </a:br>
            <a:r>
              <a:rPr lang="en-CA" noProof="0"/>
              <a:t>or drag and drop</a:t>
            </a:r>
          </a:p>
        </p:txBody>
      </p:sp>
    </p:spTree>
    <p:extLst>
      <p:ext uri="{BB962C8B-B14F-4D97-AF65-F5344CB8AC3E}">
        <p14:creationId xmlns:p14="http://schemas.microsoft.com/office/powerpoint/2010/main" val="2040999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2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72" indent="-257172" algn="ctr">
              <a:buFont typeface="Lucida Grande"/>
              <a:buChar char="—"/>
              <a:defRPr sz="1600" b="0" i="1">
                <a:latin typeface="+mj-lt"/>
              </a:defRPr>
            </a:lvl1pPr>
            <a:lvl2pPr marL="228597" indent="0">
              <a:buNone/>
              <a:defRPr sz="1000" b="1"/>
            </a:lvl2pPr>
            <a:lvl3pPr marL="457194" indent="0">
              <a:buNone/>
              <a:defRPr sz="900" b="1"/>
            </a:lvl3pPr>
            <a:lvl4pPr marL="685791" indent="0">
              <a:buNone/>
              <a:defRPr sz="800" b="1"/>
            </a:lvl4pPr>
            <a:lvl5pPr marL="914389" indent="0">
              <a:buNone/>
              <a:defRPr sz="800" b="1"/>
            </a:lvl5pPr>
            <a:lvl6pPr marL="1142986" indent="0">
              <a:buNone/>
              <a:defRPr sz="800" b="1"/>
            </a:lvl6pPr>
            <a:lvl7pPr marL="1371583" indent="0">
              <a:buNone/>
              <a:defRPr sz="800" b="1"/>
            </a:lvl7pPr>
            <a:lvl8pPr marL="1600180" indent="0">
              <a:buNone/>
              <a:defRPr sz="800" b="1"/>
            </a:lvl8pPr>
            <a:lvl9pPr marL="1828777" indent="0">
              <a:buNone/>
              <a:defRPr sz="800" b="1"/>
            </a:lvl9pPr>
          </a:lstStyle>
          <a:p>
            <a:pPr lvl="0"/>
            <a:r>
              <a:rPr lang="en-CA" noProof="0"/>
              <a:t>Name</a:t>
            </a:r>
          </a:p>
        </p:txBody>
      </p:sp>
    </p:spTree>
    <p:extLst>
      <p:ext uri="{BB962C8B-B14F-4D97-AF65-F5344CB8AC3E}">
        <p14:creationId xmlns:p14="http://schemas.microsoft.com/office/powerpoint/2010/main" val="28058196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3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1" y="421048"/>
            <a:ext cx="9805663" cy="3346451"/>
          </a:xfrm>
        </p:spPr>
        <p:txBody>
          <a:bodyPr anchor="b"/>
          <a:lstStyle>
            <a:lvl1pPr marL="1587" indent="0" algn="ctr">
              <a:buFont typeface="Arial"/>
              <a:buNone/>
              <a:tabLst/>
              <a:defRPr sz="2400" b="0" i="1">
                <a:solidFill>
                  <a:srgbClr val="3F2A56"/>
                </a:solidFill>
                <a:latin typeface="+mj-lt"/>
              </a:defRPr>
            </a:lvl1pPr>
            <a:lvl2pPr marL="1587" indent="0" algn="ctr">
              <a:buNone/>
              <a:tabLst/>
              <a:defRPr sz="2400" b="0" i="1">
                <a:solidFill>
                  <a:srgbClr val="3F2A56"/>
                </a:solidFill>
                <a:latin typeface="+mj-lt"/>
              </a:defRPr>
            </a:lvl2pPr>
            <a:lvl3pPr marL="1587" indent="0" algn="ctr">
              <a:buNone/>
              <a:tabLst/>
              <a:defRPr sz="2400" b="0" i="1">
                <a:solidFill>
                  <a:srgbClr val="3F2A56"/>
                </a:solidFill>
                <a:latin typeface="+mj-lt"/>
              </a:defRPr>
            </a:lvl3pPr>
            <a:lvl4pPr marL="1587" indent="0" algn="ctr">
              <a:buNone/>
              <a:tabLst/>
              <a:defRPr sz="2400" b="0" i="1">
                <a:solidFill>
                  <a:srgbClr val="3F2A56"/>
                </a:solidFill>
                <a:latin typeface="+mj-lt"/>
              </a:defRPr>
            </a:lvl4pPr>
            <a:lvl5pPr marL="1587"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8"/>
            <a:ext cx="9807035" cy="319881"/>
          </a:xfrm>
        </p:spPr>
        <p:txBody>
          <a:bodyPr anchor="ctr"/>
          <a:lstStyle>
            <a:lvl1pPr marL="257120" indent="-257120" algn="ctr">
              <a:buFont typeface="Lucida Grande"/>
              <a:buChar char="—"/>
              <a:defRPr sz="1600" b="0" i="1">
                <a:latin typeface="+mj-lt"/>
              </a:defRPr>
            </a:lvl1pPr>
            <a:lvl2pPr marL="228552" indent="0">
              <a:buNone/>
              <a:defRPr sz="1000" b="1"/>
            </a:lvl2pPr>
            <a:lvl3pPr marL="457103" indent="0">
              <a:buNone/>
              <a:defRPr sz="900" b="1"/>
            </a:lvl3pPr>
            <a:lvl4pPr marL="685654" indent="0">
              <a:buNone/>
              <a:defRPr sz="800" b="1"/>
            </a:lvl4pPr>
            <a:lvl5pPr marL="914206" indent="0">
              <a:buNone/>
              <a:defRPr sz="800" b="1"/>
            </a:lvl5pPr>
            <a:lvl6pPr marL="1142757" indent="0">
              <a:buNone/>
              <a:defRPr sz="800" b="1"/>
            </a:lvl6pPr>
            <a:lvl7pPr marL="1371310" indent="0">
              <a:buNone/>
              <a:defRPr sz="800" b="1"/>
            </a:lvl7pPr>
            <a:lvl8pPr marL="1599860" indent="0">
              <a:buNone/>
              <a:defRPr sz="800" b="1"/>
            </a:lvl8pPr>
            <a:lvl9pPr marL="1828412" indent="0">
              <a:buNone/>
              <a:defRPr sz="800" b="1"/>
            </a:lvl9pPr>
          </a:lstStyle>
          <a:p>
            <a:pPr lvl="0"/>
            <a:r>
              <a:rPr lang="en-CA" noProof="0"/>
              <a:t>Name</a:t>
            </a:r>
          </a:p>
        </p:txBody>
      </p:sp>
    </p:spTree>
    <p:extLst>
      <p:ext uri="{BB962C8B-B14F-4D97-AF65-F5344CB8AC3E}">
        <p14:creationId xmlns:p14="http://schemas.microsoft.com/office/powerpoint/2010/main" val="235346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9834-6D54-DD73-DE8B-3A6E9E780E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97C86D-4E8F-D74F-2878-0A91F6D7E203}"/>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4" name="Footer Placeholder 3">
            <a:extLst>
              <a:ext uri="{FF2B5EF4-FFF2-40B4-BE49-F238E27FC236}">
                <a16:creationId xmlns:a16="http://schemas.microsoft.com/office/drawing/2014/main" id="{75E744D5-22EF-8921-250D-418E33C16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8882E2-AC4C-0ACD-D918-16BD8949AB7B}"/>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1208612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4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69" y="421048"/>
            <a:ext cx="9805663" cy="3346451"/>
          </a:xfrm>
        </p:spPr>
        <p:txBody>
          <a:bodyPr anchor="b"/>
          <a:lstStyle>
            <a:lvl1pPr marL="1588" indent="0" algn="ctr">
              <a:buFont typeface="Arial"/>
              <a:buNone/>
              <a:tabLst/>
              <a:defRPr sz="2400" b="0" i="1">
                <a:solidFill>
                  <a:srgbClr val="3F2A56"/>
                </a:solidFill>
                <a:latin typeface="+mj-lt"/>
              </a:defRPr>
            </a:lvl1pPr>
            <a:lvl2pPr marL="1588" indent="0" algn="ctr">
              <a:buNone/>
              <a:tabLst/>
              <a:defRPr sz="2400" b="0" i="1">
                <a:solidFill>
                  <a:srgbClr val="3F2A56"/>
                </a:solidFill>
                <a:latin typeface="+mj-lt"/>
              </a:defRPr>
            </a:lvl2pPr>
            <a:lvl3pPr marL="1588" indent="0" algn="ctr">
              <a:buNone/>
              <a:tabLst/>
              <a:defRPr sz="2400" b="0" i="1">
                <a:solidFill>
                  <a:srgbClr val="3F2A56"/>
                </a:solidFill>
                <a:latin typeface="+mj-lt"/>
              </a:defRPr>
            </a:lvl3pPr>
            <a:lvl4pPr marL="1588" indent="0" algn="ctr">
              <a:buNone/>
              <a:tabLst/>
              <a:defRPr sz="2400" b="0" i="1">
                <a:solidFill>
                  <a:srgbClr val="3F2A56"/>
                </a:solidFill>
                <a:latin typeface="+mj-lt"/>
              </a:defRPr>
            </a:lvl4pPr>
            <a:lvl5pPr marL="1588"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68" indent="-257168" algn="ctr">
              <a:buFont typeface="Lucida Grande"/>
              <a:buChar char="—"/>
              <a:defRPr sz="1600" b="0" i="1">
                <a:latin typeface="+mj-lt"/>
              </a:defRPr>
            </a:lvl1pPr>
            <a:lvl2pPr marL="228594" indent="0">
              <a:buNone/>
              <a:defRPr sz="1000" b="1"/>
            </a:lvl2pPr>
            <a:lvl3pPr marL="457189" indent="0">
              <a:buNone/>
              <a:defRPr sz="900" b="1"/>
            </a:lvl3pPr>
            <a:lvl4pPr marL="685783" indent="0">
              <a:buNone/>
              <a:defRPr sz="800" b="1"/>
            </a:lvl4pPr>
            <a:lvl5pPr marL="914377" indent="0">
              <a:buNone/>
              <a:defRPr sz="800" b="1"/>
            </a:lvl5pPr>
            <a:lvl6pPr marL="1142971" indent="0">
              <a:buNone/>
              <a:defRPr sz="800" b="1"/>
            </a:lvl6pPr>
            <a:lvl7pPr marL="1371566" indent="0">
              <a:buNone/>
              <a:defRPr sz="800" b="1"/>
            </a:lvl7pPr>
            <a:lvl8pPr marL="1600160" indent="0">
              <a:buNone/>
              <a:defRPr sz="800" b="1"/>
            </a:lvl8pPr>
            <a:lvl9pPr marL="1828754" indent="0">
              <a:buNone/>
              <a:defRPr sz="800" b="1"/>
            </a:lvl9pPr>
          </a:lstStyle>
          <a:p>
            <a:pPr lvl="0"/>
            <a:r>
              <a:rPr lang="en-CA" noProof="0"/>
              <a:t>Name</a:t>
            </a:r>
          </a:p>
        </p:txBody>
      </p:sp>
    </p:spTree>
    <p:extLst>
      <p:ext uri="{BB962C8B-B14F-4D97-AF65-F5344CB8AC3E}">
        <p14:creationId xmlns:p14="http://schemas.microsoft.com/office/powerpoint/2010/main" val="3867879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6_Quot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88BEF1-D3AD-E34F-A3B9-A73E884A7AB2}" type="slidenum">
              <a:rPr lang="en-CA" noProof="0" smtClean="0"/>
              <a:t>‹#›</a:t>
            </a:fld>
            <a:endParaRPr lang="en-CA" noProof="0"/>
          </a:p>
        </p:txBody>
      </p:sp>
      <p:sp>
        <p:nvSpPr>
          <p:cNvPr id="8" name="Espace réservé du texte 7"/>
          <p:cNvSpPr>
            <a:spLocks noGrp="1"/>
          </p:cNvSpPr>
          <p:nvPr>
            <p:ph type="body" sz="quarter" idx="13" hasCustomPrompt="1"/>
          </p:nvPr>
        </p:nvSpPr>
        <p:spPr>
          <a:xfrm>
            <a:off x="1193170" y="421048"/>
            <a:ext cx="9805663" cy="3346451"/>
          </a:xfrm>
        </p:spPr>
        <p:txBody>
          <a:bodyPr anchor="b"/>
          <a:lstStyle>
            <a:lvl1pPr marL="1587" indent="0" algn="ctr">
              <a:buFont typeface="Arial"/>
              <a:buNone/>
              <a:tabLst/>
              <a:defRPr sz="2400" b="0" i="1">
                <a:solidFill>
                  <a:srgbClr val="3F2A56"/>
                </a:solidFill>
                <a:latin typeface="+mj-lt"/>
              </a:defRPr>
            </a:lvl1pPr>
            <a:lvl2pPr marL="1587" indent="0" algn="ctr">
              <a:buNone/>
              <a:tabLst/>
              <a:defRPr sz="2400" b="0" i="1">
                <a:solidFill>
                  <a:srgbClr val="3F2A56"/>
                </a:solidFill>
                <a:latin typeface="+mj-lt"/>
              </a:defRPr>
            </a:lvl2pPr>
            <a:lvl3pPr marL="1587" indent="0" algn="ctr">
              <a:buNone/>
              <a:tabLst/>
              <a:defRPr sz="2400" b="0" i="1">
                <a:solidFill>
                  <a:srgbClr val="3F2A56"/>
                </a:solidFill>
                <a:latin typeface="+mj-lt"/>
              </a:defRPr>
            </a:lvl3pPr>
            <a:lvl4pPr marL="1587" indent="0" algn="ctr">
              <a:buNone/>
              <a:tabLst/>
              <a:defRPr sz="2400" b="0" i="1">
                <a:solidFill>
                  <a:srgbClr val="3F2A56"/>
                </a:solidFill>
                <a:latin typeface="+mj-lt"/>
              </a:defRPr>
            </a:lvl4pPr>
            <a:lvl5pPr marL="1587" indent="0" algn="ctr">
              <a:buFont typeface="Arial"/>
              <a:buNone/>
              <a:tabLst/>
              <a:defRPr sz="2400" b="0" i="1">
                <a:solidFill>
                  <a:srgbClr val="3F2A56"/>
                </a:solidFill>
                <a:latin typeface="+mj-lt"/>
              </a:defRPr>
            </a:lvl5pPr>
          </a:lstStyle>
          <a:p>
            <a:pPr lvl="0"/>
            <a:r>
              <a:rPr lang="en-CA" noProof="0"/>
              <a:t>Click to edit master text style</a:t>
            </a:r>
          </a:p>
        </p:txBody>
      </p:sp>
      <p:sp>
        <p:nvSpPr>
          <p:cNvPr id="9" name="Espace réservé du texte 2"/>
          <p:cNvSpPr>
            <a:spLocks noGrp="1"/>
          </p:cNvSpPr>
          <p:nvPr>
            <p:ph type="body" idx="1" hasCustomPrompt="1"/>
          </p:nvPr>
        </p:nvSpPr>
        <p:spPr>
          <a:xfrm>
            <a:off x="1192483" y="4441097"/>
            <a:ext cx="9807035" cy="319881"/>
          </a:xfrm>
        </p:spPr>
        <p:txBody>
          <a:bodyPr anchor="ctr"/>
          <a:lstStyle>
            <a:lvl1pPr marL="257118" indent="-257118" algn="ctr">
              <a:buFont typeface="Lucida Grande"/>
              <a:buChar char="—"/>
              <a:defRPr sz="1600" b="0" i="1">
                <a:latin typeface="+mj-lt"/>
              </a:defRPr>
            </a:lvl1pPr>
            <a:lvl2pPr marL="228549" indent="0">
              <a:buNone/>
              <a:defRPr sz="1000" b="1"/>
            </a:lvl2pPr>
            <a:lvl3pPr marL="457098" indent="0">
              <a:buNone/>
              <a:defRPr sz="900" b="1"/>
            </a:lvl3pPr>
            <a:lvl4pPr marL="685646" indent="0">
              <a:buNone/>
              <a:defRPr sz="800" b="1"/>
            </a:lvl4pPr>
            <a:lvl5pPr marL="914194" indent="0">
              <a:buNone/>
              <a:defRPr sz="800" b="1"/>
            </a:lvl5pPr>
            <a:lvl6pPr marL="1142742" indent="0">
              <a:buNone/>
              <a:defRPr sz="800" b="1"/>
            </a:lvl6pPr>
            <a:lvl7pPr marL="1371292" indent="0">
              <a:buNone/>
              <a:defRPr sz="800" b="1"/>
            </a:lvl7pPr>
            <a:lvl8pPr marL="1599840" indent="0">
              <a:buNone/>
              <a:defRPr sz="800" b="1"/>
            </a:lvl8pPr>
            <a:lvl9pPr marL="1828389" indent="0">
              <a:buNone/>
              <a:defRPr sz="800" b="1"/>
            </a:lvl9pPr>
          </a:lstStyle>
          <a:p>
            <a:pPr lvl="0"/>
            <a:r>
              <a:rPr lang="en-CA" noProof="0"/>
              <a:t>Name</a:t>
            </a:r>
          </a:p>
        </p:txBody>
      </p:sp>
    </p:spTree>
    <p:extLst>
      <p:ext uri="{BB962C8B-B14F-4D97-AF65-F5344CB8AC3E}">
        <p14:creationId xmlns:p14="http://schemas.microsoft.com/office/powerpoint/2010/main" val="960110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71DC-7877-8C01-EA89-A0DF99DC99A4}"/>
              </a:ext>
            </a:extLst>
          </p:cNvPr>
          <p:cNvSpPr>
            <a:spLocks noGrp="1"/>
          </p:cNvSpPr>
          <p:nvPr>
            <p:ph type="ctrTitle"/>
          </p:nvPr>
        </p:nvSpPr>
        <p:spPr>
          <a:xfrm>
            <a:off x="196644" y="1644308"/>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578902A-2658-6233-0382-D323246704C4}"/>
              </a:ext>
            </a:extLst>
          </p:cNvPr>
          <p:cNvSpPr>
            <a:spLocks noGrp="1"/>
          </p:cNvSpPr>
          <p:nvPr>
            <p:ph type="subTitle" idx="1"/>
          </p:nvPr>
        </p:nvSpPr>
        <p:spPr>
          <a:xfrm>
            <a:off x="196644" y="4489370"/>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pic>
        <p:nvPicPr>
          <p:cNvPr id="8" name="Picture 7">
            <a:extLst>
              <a:ext uri="{FF2B5EF4-FFF2-40B4-BE49-F238E27FC236}">
                <a16:creationId xmlns:a16="http://schemas.microsoft.com/office/drawing/2014/main" id="{6B32D121-1983-64C7-6C10-1E41CFB8808E}"/>
              </a:ext>
            </a:extLst>
          </p:cNvPr>
          <p:cNvPicPr>
            <a:picLocks noChangeAspect="1"/>
          </p:cNvPicPr>
          <p:nvPr userDrawn="1"/>
        </p:nvPicPr>
        <p:blipFill>
          <a:blip r:embed="rId2"/>
          <a:stretch>
            <a:fillRect/>
          </a:stretch>
        </p:blipFill>
        <p:spPr>
          <a:xfrm>
            <a:off x="196644" y="4189507"/>
            <a:ext cx="10150720" cy="140220"/>
          </a:xfrm>
          <a:prstGeom prst="rect">
            <a:avLst/>
          </a:prstGeom>
        </p:spPr>
      </p:pic>
      <p:cxnSp>
        <p:nvCxnSpPr>
          <p:cNvPr id="11" name="Straight Connector 10">
            <a:extLst>
              <a:ext uri="{FF2B5EF4-FFF2-40B4-BE49-F238E27FC236}">
                <a16:creationId xmlns:a16="http://schemas.microsoft.com/office/drawing/2014/main" id="{9EAA07BD-3525-AFC5-CBE7-A79846868B96}"/>
              </a:ext>
            </a:extLst>
          </p:cNvPr>
          <p:cNvCxnSpPr/>
          <p:nvPr userDrawn="1"/>
        </p:nvCxnSpPr>
        <p:spPr>
          <a:xfrm>
            <a:off x="6792685" y="6764281"/>
            <a:ext cx="5399315" cy="0"/>
          </a:xfrm>
          <a:prstGeom prst="line">
            <a:avLst/>
          </a:prstGeom>
          <a:ln>
            <a:solidFill>
              <a:srgbClr val="BF3341"/>
            </a:solidFill>
          </a:ln>
        </p:spPr>
        <p:style>
          <a:lnRef idx="1">
            <a:schemeClr val="accent1"/>
          </a:lnRef>
          <a:fillRef idx="0">
            <a:schemeClr val="accent1"/>
          </a:fillRef>
          <a:effectRef idx="0">
            <a:schemeClr val="accent1"/>
          </a:effectRef>
          <a:fontRef idx="minor">
            <a:schemeClr val="tx1"/>
          </a:fontRef>
        </p:style>
      </p:cxnSp>
      <p:pic>
        <p:nvPicPr>
          <p:cNvPr id="13" name="Picture 12" descr="A black screen with white text&#10;&#10;Description automatically generated">
            <a:extLst>
              <a:ext uri="{FF2B5EF4-FFF2-40B4-BE49-F238E27FC236}">
                <a16:creationId xmlns:a16="http://schemas.microsoft.com/office/drawing/2014/main" id="{F6D47F7B-272C-C25E-3792-59E57B22E7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149" y="-33485"/>
            <a:ext cx="6617110" cy="1492705"/>
          </a:xfrm>
          <a:prstGeom prst="rect">
            <a:avLst/>
          </a:prstGeom>
        </p:spPr>
      </p:pic>
      <p:sp>
        <p:nvSpPr>
          <p:cNvPr id="14" name="TextBox 13">
            <a:extLst>
              <a:ext uri="{FF2B5EF4-FFF2-40B4-BE49-F238E27FC236}">
                <a16:creationId xmlns:a16="http://schemas.microsoft.com/office/drawing/2014/main" id="{0545AB7A-A016-7C9D-1908-9164DE40F23B}"/>
              </a:ext>
            </a:extLst>
          </p:cNvPr>
          <p:cNvSpPr txBox="1"/>
          <p:nvPr userDrawn="1"/>
        </p:nvSpPr>
        <p:spPr>
          <a:xfrm>
            <a:off x="7865805" y="6304775"/>
            <a:ext cx="4630995" cy="400110"/>
          </a:xfrm>
          <a:prstGeom prst="rect">
            <a:avLst/>
          </a:prstGeom>
          <a:noFill/>
        </p:spPr>
        <p:txBody>
          <a:bodyPr wrap="square" rtlCol="0">
            <a:spAutoFit/>
          </a:bodyPr>
          <a:lstStyle/>
          <a:p>
            <a:pPr algn="l"/>
            <a:r>
              <a:rPr lang="fr-FR" sz="2000" b="1" i="0">
                <a:solidFill>
                  <a:srgbClr val="333333"/>
                </a:solidFill>
                <a:effectLst/>
                <a:latin typeface="Lato" panose="020F0502020204030203" pitchFamily="34" charset="0"/>
              </a:rPr>
              <a:t>Se connecter, s’engager et collaborer</a:t>
            </a:r>
          </a:p>
        </p:txBody>
      </p:sp>
    </p:spTree>
    <p:extLst>
      <p:ext uri="{BB962C8B-B14F-4D97-AF65-F5344CB8AC3E}">
        <p14:creationId xmlns:p14="http://schemas.microsoft.com/office/powerpoint/2010/main" val="1254493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4EE1-A89B-2B32-73AD-C381A9425844}"/>
              </a:ext>
            </a:extLst>
          </p:cNvPr>
          <p:cNvSpPr>
            <a:spLocks noGrp="1"/>
          </p:cNvSpPr>
          <p:nvPr>
            <p:ph type="title"/>
          </p:nvPr>
        </p:nvSpPr>
        <p:spPr>
          <a:xfrm>
            <a:off x="0" y="72161"/>
            <a:ext cx="10515600" cy="627440"/>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3E1D3D4-3F8E-E58B-A57C-32895ECC4644}"/>
              </a:ext>
            </a:extLst>
          </p:cNvPr>
          <p:cNvSpPr>
            <a:spLocks noGrp="1"/>
          </p:cNvSpPr>
          <p:nvPr>
            <p:ph idx="1"/>
          </p:nvPr>
        </p:nvSpPr>
        <p:spPr>
          <a:xfrm>
            <a:off x="604935" y="106984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Picture 6">
            <a:extLst>
              <a:ext uri="{FF2B5EF4-FFF2-40B4-BE49-F238E27FC236}">
                <a16:creationId xmlns:a16="http://schemas.microsoft.com/office/drawing/2014/main" id="{707DE790-24E4-44EF-E171-081779F251BE}"/>
              </a:ext>
            </a:extLst>
          </p:cNvPr>
          <p:cNvPicPr>
            <a:picLocks noChangeAspect="1"/>
          </p:cNvPicPr>
          <p:nvPr userDrawn="1"/>
        </p:nvPicPr>
        <p:blipFill>
          <a:blip r:embed="rId2"/>
          <a:stretch>
            <a:fillRect/>
          </a:stretch>
        </p:blipFill>
        <p:spPr>
          <a:xfrm>
            <a:off x="0" y="719184"/>
            <a:ext cx="10150720" cy="140220"/>
          </a:xfrm>
          <a:prstGeom prst="rect">
            <a:avLst/>
          </a:prstGeom>
        </p:spPr>
      </p:pic>
      <p:pic>
        <p:nvPicPr>
          <p:cNvPr id="10" name="object 18">
            <a:extLst>
              <a:ext uri="{FF2B5EF4-FFF2-40B4-BE49-F238E27FC236}">
                <a16:creationId xmlns:a16="http://schemas.microsoft.com/office/drawing/2014/main" id="{91BBE5A8-3AAA-799B-A5A4-E5FB382A9AE2}"/>
              </a:ext>
            </a:extLst>
          </p:cNvPr>
          <p:cNvPicPr/>
          <p:nvPr userDrawn="1"/>
        </p:nvPicPr>
        <p:blipFill>
          <a:blip r:embed="rId3" cstate="print"/>
          <a:stretch>
            <a:fillRect/>
          </a:stretch>
        </p:blipFill>
        <p:spPr>
          <a:xfrm>
            <a:off x="1" y="6717780"/>
            <a:ext cx="12191999" cy="140220"/>
          </a:xfrm>
          <a:prstGeom prst="rect">
            <a:avLst/>
          </a:prstGeom>
        </p:spPr>
      </p:pic>
      <p:pic>
        <p:nvPicPr>
          <p:cNvPr id="9" name="Picture 8" descr="A red square with a white leaf&#10;&#10;Description automatically generated">
            <a:extLst>
              <a:ext uri="{FF2B5EF4-FFF2-40B4-BE49-F238E27FC236}">
                <a16:creationId xmlns:a16="http://schemas.microsoft.com/office/drawing/2014/main" id="{48CAD39C-61A6-B6E7-B162-86544B92D6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75234" y="6303118"/>
            <a:ext cx="416766" cy="414662"/>
          </a:xfrm>
          <a:prstGeom prst="rect">
            <a:avLst/>
          </a:prstGeom>
        </p:spPr>
      </p:pic>
    </p:spTree>
    <p:extLst>
      <p:ext uri="{BB962C8B-B14F-4D97-AF65-F5344CB8AC3E}">
        <p14:creationId xmlns:p14="http://schemas.microsoft.com/office/powerpoint/2010/main" val="829220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F7F8-9F9A-DA53-D1E9-578CC8AB8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01080DE-8DBE-FFAF-B7BA-8EE43D2FE6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C22421-2F2F-FF63-A3CB-0644F1AA93B1}"/>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5" name="Footer Placeholder 4">
            <a:extLst>
              <a:ext uri="{FF2B5EF4-FFF2-40B4-BE49-F238E27FC236}">
                <a16:creationId xmlns:a16="http://schemas.microsoft.com/office/drawing/2014/main" id="{C0DFDCC8-2D23-2500-2CFC-B56E73F5557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03A8F20-3340-C43B-590E-36F2EEA2E356}"/>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3785479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AAE55-D43E-B6CC-BAE4-E2FDDFAA27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0A85669-2757-5FCA-1D86-92C69E370A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CFE4C1E-28EF-6803-52A4-40A3DB817C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F1E6638-3FDB-697D-4D95-C0D7415C54FD}"/>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6" name="Footer Placeholder 5">
            <a:extLst>
              <a:ext uri="{FF2B5EF4-FFF2-40B4-BE49-F238E27FC236}">
                <a16:creationId xmlns:a16="http://schemas.microsoft.com/office/drawing/2014/main" id="{ECA081E0-3FBD-DC01-4137-C1D7FBD3807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A51A183-CA7E-2845-5C72-2B6310019EF7}"/>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20805850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1486-4A23-E6EE-8F2F-E226FD88C87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498E49F-5EC7-9D79-E4A1-AA1C8C078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DAB595-0EFA-099E-27FD-7916DDD40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E92E9AD-6C62-38E0-0A0F-05B8223D6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C0E1A7-F6D0-704D-6AA5-8085C0711B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E55F664-DC09-5B72-4AB9-AEE0AE6A8751}"/>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8" name="Footer Placeholder 7">
            <a:extLst>
              <a:ext uri="{FF2B5EF4-FFF2-40B4-BE49-F238E27FC236}">
                <a16:creationId xmlns:a16="http://schemas.microsoft.com/office/drawing/2014/main" id="{44C6AD49-0990-6364-CB3D-61FE0ABDDC8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DD68C1B-D874-A442-110F-669D05F84D0B}"/>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17758148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EA3E-F134-9C32-2D6A-D92397CE19A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7E4FC4D-B7DC-1E36-7E83-705A0DAEE2BE}"/>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4" name="Footer Placeholder 3">
            <a:extLst>
              <a:ext uri="{FF2B5EF4-FFF2-40B4-BE49-F238E27FC236}">
                <a16:creationId xmlns:a16="http://schemas.microsoft.com/office/drawing/2014/main" id="{03B3639E-BE37-76FE-1D58-61F45239AD0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2ADED36-4A8D-E0A3-6AA1-1A460C180F21}"/>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2731046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6E446B-DBA9-C748-0718-414C3A9D7911}"/>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3" name="Footer Placeholder 2">
            <a:extLst>
              <a:ext uri="{FF2B5EF4-FFF2-40B4-BE49-F238E27FC236}">
                <a16:creationId xmlns:a16="http://schemas.microsoft.com/office/drawing/2014/main" id="{719CF712-0F55-3692-2F1E-5FDFC1A1BE0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7A07FF1-B486-CD43-6167-05FA165F1238}"/>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830252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10CE5-5AE8-9DFB-67E6-0285C843F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03ACC95-809D-5BF4-3D43-321F82F8F4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8489DF2-E850-5261-E041-FF63D0B6E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58666-F24F-3FEA-B8CF-37123C26C98F}"/>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6" name="Footer Placeholder 5">
            <a:extLst>
              <a:ext uri="{FF2B5EF4-FFF2-40B4-BE49-F238E27FC236}">
                <a16:creationId xmlns:a16="http://schemas.microsoft.com/office/drawing/2014/main" id="{D5C7FF17-9894-F489-01AF-D6300FCA989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D8A0C17-00CC-BD6C-17DF-3CC1BBF9763F}"/>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47583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0BBEF-3584-B316-D79A-4913B253E452}"/>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3" name="Footer Placeholder 2">
            <a:extLst>
              <a:ext uri="{FF2B5EF4-FFF2-40B4-BE49-F238E27FC236}">
                <a16:creationId xmlns:a16="http://schemas.microsoft.com/office/drawing/2014/main" id="{B995B581-15BF-DEAE-CFF8-95E12838FD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55E569-34A4-D217-5721-052F9C8B6B91}"/>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7490013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97C7-4989-F4EC-85A4-2ED318D316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3C89780-4E1A-19E6-B75F-6F49DB2DEB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F03F012-0117-C6DC-2F47-3DC7555BB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E5BCFE-16B3-E3C7-724E-B77A8900FCE5}"/>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6" name="Footer Placeholder 5">
            <a:extLst>
              <a:ext uri="{FF2B5EF4-FFF2-40B4-BE49-F238E27FC236}">
                <a16:creationId xmlns:a16="http://schemas.microsoft.com/office/drawing/2014/main" id="{852B7A4D-242F-1DFC-E2E5-A6D87B51B90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37908B2-F4A5-F048-FA57-EC63F5082B80}"/>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42551528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70EA-228A-6117-AF50-B147B23D2CE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3FF46BF-95B2-F58B-7D46-F44A84626B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8F6913-A87F-A637-FFB6-BFBEA4C29BFC}"/>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5" name="Footer Placeholder 4">
            <a:extLst>
              <a:ext uri="{FF2B5EF4-FFF2-40B4-BE49-F238E27FC236}">
                <a16:creationId xmlns:a16="http://schemas.microsoft.com/office/drawing/2014/main" id="{B750FA04-F338-C9B3-8439-FC6672C806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1EA7B6-18B5-9343-0851-AAA21F6C27D7}"/>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2422625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FA08F9-BD16-EEA3-5EA6-13A50F78EE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EE6EF25-9DC8-6731-B5FF-E4DCC9E2FC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D111AE-3353-73F7-6217-5692C99BCA79}"/>
              </a:ext>
            </a:extLst>
          </p:cNvPr>
          <p:cNvSpPr>
            <a:spLocks noGrp="1"/>
          </p:cNvSpPr>
          <p:nvPr>
            <p:ph type="dt" sz="half" idx="10"/>
          </p:nvPr>
        </p:nvSpPr>
        <p:spPr/>
        <p:txBody>
          <a:bodyPr/>
          <a:lstStyle/>
          <a:p>
            <a:fld id="{C0B27296-9DF2-4597-B671-F778E23A3940}" type="datetimeFigureOut">
              <a:rPr lang="en-CA" smtClean="0"/>
              <a:t>2024-02-21</a:t>
            </a:fld>
            <a:endParaRPr lang="en-CA"/>
          </a:p>
        </p:txBody>
      </p:sp>
      <p:sp>
        <p:nvSpPr>
          <p:cNvPr id="5" name="Footer Placeholder 4">
            <a:extLst>
              <a:ext uri="{FF2B5EF4-FFF2-40B4-BE49-F238E27FC236}">
                <a16:creationId xmlns:a16="http://schemas.microsoft.com/office/drawing/2014/main" id="{864C520C-0823-A0AF-AD8A-9509E392D73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3474D03-A88A-A7FB-89CB-07C5DD275505}"/>
              </a:ext>
            </a:extLst>
          </p:cNvPr>
          <p:cNvSpPr>
            <a:spLocks noGrp="1"/>
          </p:cNvSpPr>
          <p:nvPr>
            <p:ph type="sldNum" sz="quarter" idx="12"/>
          </p:nvPr>
        </p:nvSpPr>
        <p:spPr/>
        <p:txBody>
          <a:bodyPr/>
          <a:lstStyle/>
          <a:p>
            <a:fld id="{31051461-A2F6-4DD8-8467-70D5BDDB5CA4}" type="slidenum">
              <a:rPr lang="en-CA" smtClean="0"/>
              <a:t>‹#›</a:t>
            </a:fld>
            <a:endParaRPr lang="en-CA"/>
          </a:p>
        </p:txBody>
      </p:sp>
    </p:spTree>
    <p:extLst>
      <p:ext uri="{BB962C8B-B14F-4D97-AF65-F5344CB8AC3E}">
        <p14:creationId xmlns:p14="http://schemas.microsoft.com/office/powerpoint/2010/main" val="3751193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2379AD-E3E6-93F8-A082-39101F52D958}"/>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657B15F-6E2C-93FD-CFB1-150905E97CEA}"/>
              </a:ext>
            </a:extLst>
          </p:cNvPr>
          <p:cNvSpPr>
            <a:spLocks noGrp="1"/>
          </p:cNvSpPr>
          <p:nvPr>
            <p:ph type="pic" sz="quarter" idx="13" hasCustomPrompt="1"/>
          </p:nvPr>
        </p:nvSpPr>
        <p:spPr>
          <a:xfrm>
            <a:off x="4816475" y="599732"/>
            <a:ext cx="7375525" cy="5602631"/>
          </a:xfrm>
        </p:spPr>
        <p:txBody>
          <a:bodyPr/>
          <a:lstStyle>
            <a:lvl1pPr>
              <a:defRPr/>
            </a:lvl1pPr>
          </a:lstStyle>
          <a:p>
            <a:r>
              <a:rPr lang="en-US"/>
              <a:t>Click to add a photo</a:t>
            </a:r>
          </a:p>
        </p:txBody>
      </p:sp>
      <p:sp>
        <p:nvSpPr>
          <p:cNvPr id="9" name="Title 8">
            <a:extLst>
              <a:ext uri="{FF2B5EF4-FFF2-40B4-BE49-F238E27FC236}">
                <a16:creationId xmlns:a16="http://schemas.microsoft.com/office/drawing/2014/main" id="{B6689AAE-7884-30BA-B783-FFE69E3D6C4A}"/>
              </a:ext>
            </a:extLst>
          </p:cNvPr>
          <p:cNvSpPr>
            <a:spLocks noGrp="1"/>
          </p:cNvSpPr>
          <p:nvPr>
            <p:ph type="title"/>
          </p:nvPr>
        </p:nvSpPr>
        <p:spPr>
          <a:xfrm>
            <a:off x="838200" y="1456931"/>
            <a:ext cx="4597400" cy="3944137"/>
          </a:xfrm>
        </p:spPr>
        <p:txBody>
          <a:bodyPr/>
          <a:lstStyle/>
          <a:p>
            <a:r>
              <a:rPr lang="en-US"/>
              <a:t>Click to edit Master title style</a:t>
            </a:r>
          </a:p>
        </p:txBody>
      </p:sp>
      <p:pic>
        <p:nvPicPr>
          <p:cNvPr id="11" name="Picture 10">
            <a:extLst>
              <a:ext uri="{FF2B5EF4-FFF2-40B4-BE49-F238E27FC236}">
                <a16:creationId xmlns:a16="http://schemas.microsoft.com/office/drawing/2014/main" id="{21B804F8-D9B8-5128-1ACC-FF655F84AA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8" name="Date Placeholder 3">
            <a:extLst>
              <a:ext uri="{FF2B5EF4-FFF2-40B4-BE49-F238E27FC236}">
                <a16:creationId xmlns:a16="http://schemas.microsoft.com/office/drawing/2014/main" id="{D9899D50-ECCD-4301-43FA-7FDE6C561F15}"/>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0" name="TextBox 9" descr="Working in #GCDigital | Travailler en #GCNumérique">
            <a:extLst>
              <a:ext uri="{FF2B5EF4-FFF2-40B4-BE49-F238E27FC236}">
                <a16:creationId xmlns:a16="http://schemas.microsoft.com/office/drawing/2014/main" id="{12717E27-284E-4213-39DC-FE902F692178}"/>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7040361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586942434"/>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37597975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2_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93761697"/>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with rainbow ba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C91561-973B-F99D-FA48-C333B5520007}"/>
              </a:ext>
            </a:extLst>
          </p:cNvPr>
          <p:cNvSpPr>
            <a:spLocks noGrp="1"/>
          </p:cNvSpPr>
          <p:nvPr>
            <p:ph type="body" idx="1" hasCustomPrompt="1"/>
          </p:nvPr>
        </p:nvSpPr>
        <p:spPr>
          <a:xfrm>
            <a:off x="831850" y="4530834"/>
            <a:ext cx="10515600" cy="1285176"/>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 Open sans regular 24pts</a:t>
            </a:r>
          </a:p>
        </p:txBody>
      </p:sp>
      <p:grpSp>
        <p:nvGrpSpPr>
          <p:cNvPr id="15" name="Group 14">
            <a:extLst>
              <a:ext uri="{FF2B5EF4-FFF2-40B4-BE49-F238E27FC236}">
                <a16:creationId xmlns:a16="http://schemas.microsoft.com/office/drawing/2014/main" id="{FA847AFF-A509-A81B-FFA3-7A92D205BF9F}"/>
              </a:ext>
              <a:ext uri="{C183D7F6-B498-43B3-948B-1728B52AA6E4}">
                <adec:decorative xmlns:adec="http://schemas.microsoft.com/office/drawing/2017/decorative" val="1"/>
              </a:ext>
            </a:extLst>
          </p:cNvPr>
          <p:cNvGrpSpPr/>
          <p:nvPr userDrawn="1"/>
        </p:nvGrpSpPr>
        <p:grpSpPr>
          <a:xfrm>
            <a:off x="223283" y="256060"/>
            <a:ext cx="11737736" cy="6356208"/>
            <a:chOff x="223283" y="256060"/>
            <a:chExt cx="11737736" cy="6356208"/>
          </a:xfrm>
        </p:grpSpPr>
        <p:pic>
          <p:nvPicPr>
            <p:cNvPr id="11" name="Picture 10">
              <a:extLst>
                <a:ext uri="{FF2B5EF4-FFF2-40B4-BE49-F238E27FC236}">
                  <a16:creationId xmlns:a16="http://schemas.microsoft.com/office/drawing/2014/main" id="{5586E626-96A1-DF3B-AD6E-16E0E58FE30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0980" y="6478101"/>
              <a:ext cx="11730039" cy="134167"/>
            </a:xfrm>
            <a:prstGeom prst="rect">
              <a:avLst/>
            </a:prstGeom>
          </p:spPr>
        </p:pic>
        <p:pic>
          <p:nvPicPr>
            <p:cNvPr id="12" name="Picture 11">
              <a:extLst>
                <a:ext uri="{FF2B5EF4-FFF2-40B4-BE49-F238E27FC236}">
                  <a16:creationId xmlns:a16="http://schemas.microsoft.com/office/drawing/2014/main" id="{43EA7331-5680-5C29-67BA-7398B4C79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230980" y="256060"/>
              <a:ext cx="11730039" cy="134167"/>
            </a:xfrm>
            <a:prstGeom prst="rect">
              <a:avLst/>
            </a:prstGeom>
          </p:spPr>
        </p:pic>
        <p:pic>
          <p:nvPicPr>
            <p:cNvPr id="13" name="Picture 12">
              <a:extLst>
                <a:ext uri="{FF2B5EF4-FFF2-40B4-BE49-F238E27FC236}">
                  <a16:creationId xmlns:a16="http://schemas.microsoft.com/office/drawing/2014/main" id="{2987CE15-A101-40BB-24A9-6D0346DE763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8723084" y="3374332"/>
              <a:ext cx="6348887" cy="126982"/>
            </a:xfrm>
            <a:prstGeom prst="rect">
              <a:avLst/>
            </a:prstGeom>
          </p:spPr>
        </p:pic>
        <p:pic>
          <p:nvPicPr>
            <p:cNvPr id="14" name="Picture 13">
              <a:extLst>
                <a:ext uri="{FF2B5EF4-FFF2-40B4-BE49-F238E27FC236}">
                  <a16:creationId xmlns:a16="http://schemas.microsoft.com/office/drawing/2014/main" id="{38BD3579-A4DB-7454-0165-131DBD0E710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670" y="3374333"/>
              <a:ext cx="6348887" cy="126982"/>
            </a:xfrm>
            <a:prstGeom prst="rect">
              <a:avLst/>
            </a:prstGeom>
          </p:spPr>
        </p:pic>
      </p:grpSp>
      <p:sp>
        <p:nvSpPr>
          <p:cNvPr id="10" name="Title 9">
            <a:extLst>
              <a:ext uri="{FF2B5EF4-FFF2-40B4-BE49-F238E27FC236}">
                <a16:creationId xmlns:a16="http://schemas.microsoft.com/office/drawing/2014/main" id="{AFF2D84A-5859-DBCB-385E-E5511823560F}"/>
              </a:ext>
            </a:extLst>
          </p:cNvPr>
          <p:cNvSpPr>
            <a:spLocks noGrp="1"/>
          </p:cNvSpPr>
          <p:nvPr>
            <p:ph type="title" hasCustomPrompt="1"/>
          </p:nvPr>
        </p:nvSpPr>
        <p:spPr>
          <a:xfrm>
            <a:off x="838200" y="2608705"/>
            <a:ext cx="10515600" cy="1673740"/>
          </a:xfrm>
        </p:spPr>
        <p:txBody>
          <a:bodyPr/>
          <a:lstStyle/>
          <a:p>
            <a:r>
              <a:rPr lang="en-US"/>
              <a:t>Heading: Open sans extra bold 60pts</a:t>
            </a:r>
          </a:p>
        </p:txBody>
      </p:sp>
      <p:pic>
        <p:nvPicPr>
          <p:cNvPr id="16" name="Picture 15">
            <a:extLst>
              <a:ext uri="{FF2B5EF4-FFF2-40B4-BE49-F238E27FC236}">
                <a16:creationId xmlns:a16="http://schemas.microsoft.com/office/drawing/2014/main" id="{9AD86A3B-93BF-45BA-C7C5-A56EE0E66E9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061636" y="397548"/>
            <a:ext cx="7772400" cy="2061788"/>
          </a:xfrm>
          <a:prstGeom prst="rect">
            <a:avLst/>
          </a:prstGeom>
        </p:spPr>
      </p:pic>
      <p:sp>
        <p:nvSpPr>
          <p:cNvPr id="2" name="Date Placeholder 3">
            <a:extLst>
              <a:ext uri="{FF2B5EF4-FFF2-40B4-BE49-F238E27FC236}">
                <a16:creationId xmlns:a16="http://schemas.microsoft.com/office/drawing/2014/main" id="{ABE7E6B9-2030-CA9F-0109-A8E8AA873682}"/>
              </a:ext>
            </a:extLst>
          </p:cNvPr>
          <p:cNvSpPr>
            <a:spLocks noGrp="1"/>
          </p:cNvSpPr>
          <p:nvPr>
            <p:ph type="dt" sz="half" idx="10"/>
          </p:nvPr>
        </p:nvSpPr>
        <p:spPr>
          <a:xfrm>
            <a:off x="830501" y="5979330"/>
            <a:ext cx="2743200" cy="365125"/>
          </a:xfrm>
        </p:spPr>
        <p:txBody>
          <a:bodyPr/>
          <a:lstStyle/>
          <a:p>
            <a:r>
              <a:rPr lang="en-US"/>
              <a:t>Mm/dd/</a:t>
            </a:r>
            <a:r>
              <a:rPr lang="en-US" err="1"/>
              <a:t>yyyy</a:t>
            </a:r>
            <a:endParaRPr lang="en-US"/>
          </a:p>
        </p:txBody>
      </p:sp>
      <p:sp>
        <p:nvSpPr>
          <p:cNvPr id="4" name="TextBox 3" descr="Working in #GCDigital | Travailler en #GCNumérique">
            <a:extLst>
              <a:ext uri="{FF2B5EF4-FFF2-40B4-BE49-F238E27FC236}">
                <a16:creationId xmlns:a16="http://schemas.microsoft.com/office/drawing/2014/main" id="{EEFE9184-7766-E1CE-99D4-35B6D01054EB}"/>
              </a:ext>
            </a:extLst>
          </p:cNvPr>
          <p:cNvSpPr txBox="1"/>
          <p:nvPr userDrawn="1"/>
        </p:nvSpPr>
        <p:spPr>
          <a:xfrm>
            <a:off x="5371092" y="6070658"/>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40536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B8F384-3B09-7DEC-7690-8ADA2F5C815C}"/>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81148E4-F430-65A6-997F-743787D60DB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EF44D594-9040-31E4-8084-C40FA334A060}"/>
              </a:ext>
            </a:extLst>
          </p:cNvPr>
          <p:cNvSpPr>
            <a:spLocks noGrp="1"/>
          </p:cNvSpPr>
          <p:nvPr>
            <p:ph type="title" hasCustomPrompt="1"/>
          </p:nvPr>
        </p:nvSpPr>
        <p:spPr>
          <a:xfrm>
            <a:off x="838200" y="2592130"/>
            <a:ext cx="10515600" cy="1673740"/>
          </a:xfrm>
        </p:spPr>
        <p:txBody>
          <a:bodyPr/>
          <a:lstStyle/>
          <a:p>
            <a:r>
              <a:rPr lang="en-US"/>
              <a:t>Heading: Open sans 60pts</a:t>
            </a:r>
          </a:p>
        </p:txBody>
      </p:sp>
      <p:pic>
        <p:nvPicPr>
          <p:cNvPr id="7" name="Picture 6">
            <a:extLst>
              <a:ext uri="{FF2B5EF4-FFF2-40B4-BE49-F238E27FC236}">
                <a16:creationId xmlns:a16="http://schemas.microsoft.com/office/drawing/2014/main" id="{2AD68B44-899C-F65D-BC33-5B6C6524472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419600" y="0"/>
            <a:ext cx="7772400" cy="2061788"/>
          </a:xfrm>
          <a:prstGeom prst="rect">
            <a:avLst/>
          </a:prstGeom>
        </p:spPr>
      </p:pic>
      <p:sp>
        <p:nvSpPr>
          <p:cNvPr id="6" name="Date Placeholder 3">
            <a:extLst>
              <a:ext uri="{FF2B5EF4-FFF2-40B4-BE49-F238E27FC236}">
                <a16:creationId xmlns:a16="http://schemas.microsoft.com/office/drawing/2014/main" id="{B36FB59D-30F1-004D-0E3F-F11B3D076510}"/>
              </a:ext>
            </a:extLst>
          </p:cNvPr>
          <p:cNvSpPr>
            <a:spLocks noGrp="1"/>
          </p:cNvSpPr>
          <p:nvPr>
            <p:ph type="dt" sz="half" idx="10"/>
          </p:nvPr>
        </p:nvSpPr>
        <p:spPr>
          <a:xfrm>
            <a:off x="785868" y="6417131"/>
            <a:ext cx="2743200" cy="365125"/>
          </a:xfrm>
        </p:spPr>
        <p:txBody>
          <a:bodyPr/>
          <a:lstStyle/>
          <a:p>
            <a:r>
              <a:rPr lang="en-US"/>
              <a:t>Mm/dd/</a:t>
            </a:r>
            <a:r>
              <a:rPr lang="en-US" err="1"/>
              <a:t>yyyy</a:t>
            </a:r>
            <a:endParaRPr lang="en-US"/>
          </a:p>
        </p:txBody>
      </p:sp>
      <p:sp>
        <p:nvSpPr>
          <p:cNvPr id="10" name="TextBox 9" descr="Working in #GCDigital | Travailler en #GCNumérique">
            <a:extLst>
              <a:ext uri="{FF2B5EF4-FFF2-40B4-BE49-F238E27FC236}">
                <a16:creationId xmlns:a16="http://schemas.microsoft.com/office/drawing/2014/main" id="{4B9397DD-2E43-2921-5B2E-E0C2DFFA6B72}"/>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6313335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dark m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3841-35D6-CE38-63CA-15B2524C9E10}"/>
              </a:ext>
            </a:extLst>
          </p:cNvPr>
          <p:cNvSpPr>
            <a:spLocks noGrp="1"/>
          </p:cNvSpPr>
          <p:nvPr>
            <p:ph type="title" hasCustomPrompt="1"/>
          </p:nvPr>
        </p:nvSpPr>
        <p:spPr>
          <a:xfrm>
            <a:off x="838200" y="605867"/>
            <a:ext cx="10515600" cy="1138266"/>
          </a:xfrm>
        </p:spPr>
        <p:txBody>
          <a:bodyPr/>
          <a:lstStyle>
            <a:lvl1pPr>
              <a:defRPr sz="4800"/>
            </a:lvl1pPr>
          </a:lstStyle>
          <a:p>
            <a:r>
              <a:rPr lang="en-US"/>
              <a:t>Heading: Open sans 48 pts</a:t>
            </a:r>
          </a:p>
        </p:txBody>
      </p:sp>
      <p:pic>
        <p:nvPicPr>
          <p:cNvPr id="7" name="Picture 6">
            <a:extLst>
              <a:ext uri="{FF2B5EF4-FFF2-40B4-BE49-F238E27FC236}">
                <a16:creationId xmlns:a16="http://schemas.microsoft.com/office/drawing/2014/main" id="{A7A71E40-BEB6-AEA9-CFE5-39D3F3195F4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987940"/>
            <a:ext cx="12192000" cy="139451"/>
          </a:xfrm>
          <a:prstGeom prst="rect">
            <a:avLst/>
          </a:prstGeom>
        </p:spPr>
      </p:pic>
      <p:sp>
        <p:nvSpPr>
          <p:cNvPr id="5" name="Text Placeholder 4">
            <a:extLst>
              <a:ext uri="{FF2B5EF4-FFF2-40B4-BE49-F238E27FC236}">
                <a16:creationId xmlns:a16="http://schemas.microsoft.com/office/drawing/2014/main" id="{42741CC7-8ED3-FCD0-D04C-42D8B4C7E86A}"/>
              </a:ext>
            </a:extLst>
          </p:cNvPr>
          <p:cNvSpPr>
            <a:spLocks noGrp="1"/>
          </p:cNvSpPr>
          <p:nvPr>
            <p:ph type="body" sz="quarter" idx="10" hasCustomPrompt="1"/>
          </p:nvPr>
        </p:nvSpPr>
        <p:spPr>
          <a:xfrm>
            <a:off x="838200" y="2373314"/>
            <a:ext cx="10515600" cy="3878820"/>
          </a:xfrm>
        </p:spPr>
        <p:txBody>
          <a:bodyPr>
            <a:normAutofit/>
          </a:bodyPr>
          <a:lstStyle>
            <a:lvl1pPr>
              <a:defRPr sz="12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Sample copy</a:t>
            </a:r>
          </a:p>
        </p:txBody>
      </p:sp>
      <p:sp>
        <p:nvSpPr>
          <p:cNvPr id="6" name="Rectangle 5">
            <a:extLst>
              <a:ext uri="{FF2B5EF4-FFF2-40B4-BE49-F238E27FC236}">
                <a16:creationId xmlns:a16="http://schemas.microsoft.com/office/drawing/2014/main" id="{A54046DF-F89F-A9EA-BFE9-CDD9C3CC81AA}"/>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Working in #GCDigital | Travailler en #GCNumérique">
            <a:extLst>
              <a:ext uri="{FF2B5EF4-FFF2-40B4-BE49-F238E27FC236}">
                <a16:creationId xmlns:a16="http://schemas.microsoft.com/office/drawing/2014/main" id="{917E2F75-67B8-3BFA-A208-157CE9E46A48}"/>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56591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1613-5154-23A8-7F7B-D3141AAFFA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CF411A-C3BB-787E-7070-9C5E5CA65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ED2A6-2FC3-ACA6-4E3F-1FC0926E3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928A6-8B0A-EA80-0005-781E7773FF97}"/>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6" name="Footer Placeholder 5">
            <a:extLst>
              <a:ext uri="{FF2B5EF4-FFF2-40B4-BE49-F238E27FC236}">
                <a16:creationId xmlns:a16="http://schemas.microsoft.com/office/drawing/2014/main" id="{965A6BA3-2926-65B4-07E2-BCA7415BD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B8DAA-C198-EFA2-BB80-ADB7FCE9275B}"/>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4446155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ntent (dark m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23B7-9E98-8359-9ADC-36540487D278}"/>
              </a:ext>
            </a:extLst>
          </p:cNvPr>
          <p:cNvSpPr>
            <a:spLocks noGrp="1"/>
          </p:cNvSpPr>
          <p:nvPr>
            <p:ph type="title" hasCustomPrompt="1"/>
          </p:nvPr>
        </p:nvSpPr>
        <p:spPr/>
        <p:txBody>
          <a:bodyPr/>
          <a:lstStyle>
            <a:lvl1pPr>
              <a:defRPr sz="4800"/>
            </a:lvl1pPr>
          </a:lstStyle>
          <a:p>
            <a:pPr lvl="0"/>
            <a:r>
              <a:rPr lang="en-US"/>
              <a:t>Click to edit Master text styles</a:t>
            </a:r>
          </a:p>
        </p:txBody>
      </p:sp>
      <p:sp>
        <p:nvSpPr>
          <p:cNvPr id="3" name="Content Placeholder 2">
            <a:extLst>
              <a:ext uri="{FF2B5EF4-FFF2-40B4-BE49-F238E27FC236}">
                <a16:creationId xmlns:a16="http://schemas.microsoft.com/office/drawing/2014/main" id="{3F792D68-9EE7-22B3-B62D-C2435C3C33B3}"/>
              </a:ext>
            </a:extLst>
          </p:cNvPr>
          <p:cNvSpPr>
            <a:spLocks noGrp="1"/>
          </p:cNvSpPr>
          <p:nvPr>
            <p:ph sz="half" idx="1" hasCustomPrompt="1"/>
          </p:nvPr>
        </p:nvSpPr>
        <p:spPr>
          <a:xfrm>
            <a:off x="965200" y="2354774"/>
            <a:ext cx="3259665" cy="3738295"/>
          </a:xfrm>
        </p:spPr>
        <p:txBody>
          <a:bodyPr/>
          <a:lstStyle>
            <a:lvl3pPr algn="l">
              <a:defRPr/>
            </a:lvl3pPr>
            <a:lvl4pPr algn="l">
              <a:defRPr/>
            </a:lvl4pPr>
            <a:lvl5pPr algn="l">
              <a:defRPr/>
            </a:lvl5pPr>
          </a:lstStyle>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886AC0A-85DA-3DD0-36E8-1A9C31C79ECE}"/>
              </a:ext>
            </a:extLst>
          </p:cNvPr>
          <p:cNvCxnSpPr>
            <a:cxnSpLocks/>
          </p:cNvCxnSpPr>
          <p:nvPr userDrawn="1"/>
        </p:nvCxnSpPr>
        <p:spPr>
          <a:xfrm>
            <a:off x="855132" y="2354774"/>
            <a:ext cx="0" cy="3738294"/>
          </a:xfrm>
          <a:prstGeom prst="line">
            <a:avLst/>
          </a:prstGeom>
          <a:ln w="63500">
            <a:solidFill>
              <a:srgbClr val="F3B24D"/>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8097B4C-7B36-F229-22C4-8C599FD43E68}"/>
              </a:ext>
            </a:extLst>
          </p:cNvPr>
          <p:cNvSpPr>
            <a:spLocks noGrp="1"/>
          </p:cNvSpPr>
          <p:nvPr>
            <p:ph sz="half" idx="10" hasCustomPrompt="1"/>
          </p:nvPr>
        </p:nvSpPr>
        <p:spPr>
          <a:xfrm>
            <a:off x="4533901" y="2354774"/>
            <a:ext cx="3259665" cy="3738295"/>
          </a:xfrm>
        </p:spPr>
        <p:txBody>
          <a:bodyPr/>
          <a:lstStyle>
            <a:lvl3pPr algn="l">
              <a:defRPr/>
            </a:lvl3pPr>
            <a:lvl4pPr algn="l">
              <a:defRPr/>
            </a:lvl4pPr>
            <a:lvl5pPr algn="l">
              <a:defRPr/>
            </a:lvl5pPr>
          </a:lstStyle>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3904FA69-52D5-FA64-2A58-81F96BDB0982}"/>
              </a:ext>
            </a:extLst>
          </p:cNvPr>
          <p:cNvCxnSpPr>
            <a:cxnSpLocks/>
          </p:cNvCxnSpPr>
          <p:nvPr userDrawn="1"/>
        </p:nvCxnSpPr>
        <p:spPr>
          <a:xfrm>
            <a:off x="4423833" y="2354774"/>
            <a:ext cx="0" cy="3738294"/>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EB1915C0-E86F-DD85-CAEA-D586F5891EE1}"/>
              </a:ext>
            </a:extLst>
          </p:cNvPr>
          <p:cNvSpPr>
            <a:spLocks noGrp="1"/>
          </p:cNvSpPr>
          <p:nvPr>
            <p:ph sz="half" idx="11" hasCustomPrompt="1"/>
          </p:nvPr>
        </p:nvSpPr>
        <p:spPr>
          <a:xfrm>
            <a:off x="8094135" y="2354775"/>
            <a:ext cx="3259665" cy="3738295"/>
          </a:xfrm>
        </p:spPr>
        <p:txBody>
          <a:bodyPr/>
          <a:lstStyle>
            <a:lvl3pPr algn="l">
              <a:defRPr/>
            </a:lvl3pPr>
            <a:lvl4pPr algn="l">
              <a:defRPr/>
            </a:lvl4pPr>
            <a:lvl5pPr algn="l">
              <a:defRPr/>
            </a:lvl5pPr>
          </a:lstStyle>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D442BB9A-C81F-8BDB-B8F3-5B4669A80D87}"/>
              </a:ext>
            </a:extLst>
          </p:cNvPr>
          <p:cNvCxnSpPr>
            <a:cxnSpLocks/>
          </p:cNvCxnSpPr>
          <p:nvPr userDrawn="1"/>
        </p:nvCxnSpPr>
        <p:spPr>
          <a:xfrm>
            <a:off x="7984067" y="2354775"/>
            <a:ext cx="0" cy="3738294"/>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CB425FF-1DF6-4142-EC1A-4FDABB48010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14991F8-E4DB-8F1F-9EF7-911EC371913C}"/>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234153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dark m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AEA4-7896-C46B-84BB-1E75D08DA3D8}"/>
              </a:ext>
            </a:extLst>
          </p:cNvPr>
          <p:cNvSpPr>
            <a:spLocks noGrp="1"/>
          </p:cNvSpPr>
          <p:nvPr>
            <p:ph type="title"/>
          </p:nvPr>
        </p:nvSpPr>
        <p:spPr>
          <a:xfrm>
            <a:off x="839788" y="365125"/>
            <a:ext cx="10515600" cy="1325563"/>
          </a:xfrm>
        </p:spPr>
        <p:txBody>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EC0FC328-3464-6AC2-4480-C2C6E47E9E26}"/>
              </a:ext>
            </a:extLst>
          </p:cNvPr>
          <p:cNvSpPr>
            <a:spLocks noGrp="1"/>
          </p:cNvSpPr>
          <p:nvPr>
            <p:ph type="body" idx="1"/>
          </p:nvPr>
        </p:nvSpPr>
        <p:spPr>
          <a:xfrm>
            <a:off x="1037960" y="1863196"/>
            <a:ext cx="48159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59083D-AFE0-98D0-F2F8-864A24A48E6C}"/>
              </a:ext>
            </a:extLst>
          </p:cNvPr>
          <p:cNvSpPr>
            <a:spLocks noGrp="1"/>
          </p:cNvSpPr>
          <p:nvPr>
            <p:ph sz="half" idx="2" hasCustomPrompt="1"/>
          </p:nvPr>
        </p:nvSpPr>
        <p:spPr>
          <a:xfrm>
            <a:off x="1037960" y="2687108"/>
            <a:ext cx="4815945" cy="3458715"/>
          </a:xfrm>
        </p:spPr>
        <p:txBody>
          <a:bodyPr/>
          <a:lstStyle/>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FCD7EEC8-0D60-A69B-8D11-952D5465583F}"/>
              </a:ext>
              <a:ext uri="{C183D7F6-B498-43B3-948B-1728B52AA6E4}">
                <adec:decorative xmlns:adec="http://schemas.microsoft.com/office/drawing/2017/decorative" val="1"/>
              </a:ext>
            </a:extLst>
          </p:cNvPr>
          <p:cNvCxnSpPr>
            <a:cxnSpLocks/>
          </p:cNvCxnSpPr>
          <p:nvPr userDrawn="1"/>
        </p:nvCxnSpPr>
        <p:spPr>
          <a:xfrm>
            <a:off x="833966" y="1872721"/>
            <a:ext cx="0" cy="4273102"/>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FCE43A9-9DE8-6A87-1290-A0EE72042793}"/>
              </a:ext>
            </a:extLst>
          </p:cNvPr>
          <p:cNvSpPr>
            <a:spLocks noGrp="1"/>
          </p:cNvSpPr>
          <p:nvPr>
            <p:ph type="body" idx="10"/>
          </p:nvPr>
        </p:nvSpPr>
        <p:spPr>
          <a:xfrm>
            <a:off x="6575160" y="1863196"/>
            <a:ext cx="48159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DAFF4014-3699-8145-99D5-B6C736CE1A4F}"/>
              </a:ext>
            </a:extLst>
          </p:cNvPr>
          <p:cNvSpPr>
            <a:spLocks noGrp="1"/>
          </p:cNvSpPr>
          <p:nvPr>
            <p:ph sz="half" idx="11" hasCustomPrompt="1"/>
          </p:nvPr>
        </p:nvSpPr>
        <p:spPr>
          <a:xfrm>
            <a:off x="6575160" y="2687108"/>
            <a:ext cx="4815945" cy="3458715"/>
          </a:xfrm>
        </p:spPr>
        <p:txBody>
          <a:bodyPr/>
          <a:lstStyle/>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10D7CC37-D66B-BD74-3049-95FCF63D16A0}"/>
              </a:ext>
              <a:ext uri="{C183D7F6-B498-43B3-948B-1728B52AA6E4}">
                <adec:decorative xmlns:adec="http://schemas.microsoft.com/office/drawing/2017/decorative" val="1"/>
              </a:ext>
            </a:extLst>
          </p:cNvPr>
          <p:cNvCxnSpPr>
            <a:cxnSpLocks/>
          </p:cNvCxnSpPr>
          <p:nvPr userDrawn="1"/>
        </p:nvCxnSpPr>
        <p:spPr>
          <a:xfrm>
            <a:off x="6371166" y="1872721"/>
            <a:ext cx="0" cy="427310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585DF8F-A42B-7DFF-B966-9945BD6F029C}"/>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Working in #GCDigital | Travailler en #GCNumérique">
            <a:extLst>
              <a:ext uri="{FF2B5EF4-FFF2-40B4-BE49-F238E27FC236}">
                <a16:creationId xmlns:a16="http://schemas.microsoft.com/office/drawing/2014/main" id="{906E023A-96DC-557A-3C0C-203116FBFC46}"/>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026376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with graphic (dark mo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652571-12FA-7E65-2562-DCF4A33C1BC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236" t="41043" r="8664"/>
          <a:stretch/>
        </p:blipFill>
        <p:spPr>
          <a:xfrm rot="5400000">
            <a:off x="4341017" y="-992979"/>
            <a:ext cx="6858001" cy="8843965"/>
          </a:xfrm>
          <a:prstGeom prst="rect">
            <a:avLst/>
          </a:prstGeom>
        </p:spPr>
      </p:pic>
      <p:sp>
        <p:nvSpPr>
          <p:cNvPr id="2" name="Title 1">
            <a:extLst>
              <a:ext uri="{FF2B5EF4-FFF2-40B4-BE49-F238E27FC236}">
                <a16:creationId xmlns:a16="http://schemas.microsoft.com/office/drawing/2014/main" id="{D79365F3-DB53-D69E-078D-8EB2704AA092}"/>
              </a:ext>
            </a:extLst>
          </p:cNvPr>
          <p:cNvSpPr>
            <a:spLocks noGrp="1"/>
          </p:cNvSpPr>
          <p:nvPr>
            <p:ph type="title"/>
          </p:nvPr>
        </p:nvSpPr>
        <p:spPr>
          <a:xfrm>
            <a:off x="839788" y="457200"/>
            <a:ext cx="7609945" cy="1475295"/>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069DAF0-A857-9123-2EB3-C9FD74038EE3}"/>
              </a:ext>
            </a:extLst>
          </p:cNvPr>
          <p:cNvSpPr>
            <a:spLocks noGrp="1"/>
          </p:cNvSpPr>
          <p:nvPr>
            <p:ph type="body" sz="half" idx="2"/>
          </p:nvPr>
        </p:nvSpPr>
        <p:spPr>
          <a:xfrm>
            <a:off x="839788" y="2309567"/>
            <a:ext cx="7609945" cy="3677995"/>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C696303D-A50C-F034-0C1F-13652619E582}"/>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flipV="1">
            <a:off x="839787" y="2041795"/>
            <a:ext cx="7609945" cy="87042"/>
          </a:xfrm>
          <a:prstGeom prst="rect">
            <a:avLst/>
          </a:prstGeom>
        </p:spPr>
      </p:pic>
      <p:sp>
        <p:nvSpPr>
          <p:cNvPr id="3" name="Rectangle 2">
            <a:extLst>
              <a:ext uri="{FF2B5EF4-FFF2-40B4-BE49-F238E27FC236}">
                <a16:creationId xmlns:a16="http://schemas.microsoft.com/office/drawing/2014/main" id="{DB70E2BC-28B2-EE2C-227A-0446DBB72994}"/>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DA9EEDD-BBF4-A1E9-93CB-569A16D5E7DF}"/>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965029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with graphic (dark mo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652571-12FA-7E65-2562-DCF4A33C1BC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236" t="41043" r="8664"/>
          <a:stretch/>
        </p:blipFill>
        <p:spPr>
          <a:xfrm rot="5400000">
            <a:off x="4341017" y="-992979"/>
            <a:ext cx="6858001" cy="8843965"/>
          </a:xfrm>
          <a:prstGeom prst="rect">
            <a:avLst/>
          </a:prstGeom>
        </p:spPr>
      </p:pic>
      <p:sp>
        <p:nvSpPr>
          <p:cNvPr id="2" name="Title 1">
            <a:extLst>
              <a:ext uri="{FF2B5EF4-FFF2-40B4-BE49-F238E27FC236}">
                <a16:creationId xmlns:a16="http://schemas.microsoft.com/office/drawing/2014/main" id="{D79365F3-DB53-D69E-078D-8EB2704AA092}"/>
              </a:ext>
            </a:extLst>
          </p:cNvPr>
          <p:cNvSpPr>
            <a:spLocks noGrp="1"/>
          </p:cNvSpPr>
          <p:nvPr>
            <p:ph type="title"/>
          </p:nvPr>
        </p:nvSpPr>
        <p:spPr>
          <a:xfrm>
            <a:off x="839788" y="457200"/>
            <a:ext cx="7609945" cy="1475295"/>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069DAF0-A857-9123-2EB3-C9FD74038EE3}"/>
              </a:ext>
            </a:extLst>
          </p:cNvPr>
          <p:cNvSpPr>
            <a:spLocks noGrp="1"/>
          </p:cNvSpPr>
          <p:nvPr>
            <p:ph type="body" sz="half" idx="2"/>
          </p:nvPr>
        </p:nvSpPr>
        <p:spPr>
          <a:xfrm>
            <a:off x="839788" y="2309567"/>
            <a:ext cx="7609945" cy="3677995"/>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C696303D-A50C-F034-0C1F-13652619E582}"/>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flipV="1">
            <a:off x="839787" y="2041795"/>
            <a:ext cx="7609945" cy="87042"/>
          </a:xfrm>
          <a:prstGeom prst="rect">
            <a:avLst/>
          </a:prstGeom>
        </p:spPr>
      </p:pic>
      <p:sp>
        <p:nvSpPr>
          <p:cNvPr id="3" name="Rectangle 2">
            <a:extLst>
              <a:ext uri="{FF2B5EF4-FFF2-40B4-BE49-F238E27FC236}">
                <a16:creationId xmlns:a16="http://schemas.microsoft.com/office/drawing/2014/main" id="{DB70E2BC-28B2-EE2C-227A-0446DBB72994}"/>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DA9EEDD-BBF4-A1E9-93CB-569A16D5E7DF}"/>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1995951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and content with graphic (dark mo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652571-12FA-7E65-2562-DCF4A33C1BC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236" t="41043" r="8664"/>
          <a:stretch/>
        </p:blipFill>
        <p:spPr>
          <a:xfrm rot="5400000">
            <a:off x="4341017" y="-992979"/>
            <a:ext cx="6858001" cy="8843965"/>
          </a:xfrm>
          <a:prstGeom prst="rect">
            <a:avLst/>
          </a:prstGeom>
        </p:spPr>
      </p:pic>
      <p:sp>
        <p:nvSpPr>
          <p:cNvPr id="2" name="Title 1">
            <a:extLst>
              <a:ext uri="{FF2B5EF4-FFF2-40B4-BE49-F238E27FC236}">
                <a16:creationId xmlns:a16="http://schemas.microsoft.com/office/drawing/2014/main" id="{D79365F3-DB53-D69E-078D-8EB2704AA092}"/>
              </a:ext>
            </a:extLst>
          </p:cNvPr>
          <p:cNvSpPr>
            <a:spLocks noGrp="1"/>
          </p:cNvSpPr>
          <p:nvPr>
            <p:ph type="title"/>
          </p:nvPr>
        </p:nvSpPr>
        <p:spPr>
          <a:xfrm>
            <a:off x="839788" y="457200"/>
            <a:ext cx="7609945" cy="1475295"/>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069DAF0-A857-9123-2EB3-C9FD74038EE3}"/>
              </a:ext>
            </a:extLst>
          </p:cNvPr>
          <p:cNvSpPr>
            <a:spLocks noGrp="1"/>
          </p:cNvSpPr>
          <p:nvPr>
            <p:ph type="body" sz="half" idx="2"/>
          </p:nvPr>
        </p:nvSpPr>
        <p:spPr>
          <a:xfrm>
            <a:off x="839788" y="2309567"/>
            <a:ext cx="7609945" cy="3677995"/>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C696303D-A50C-F034-0C1F-13652619E582}"/>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flipV="1">
            <a:off x="839787" y="2041795"/>
            <a:ext cx="7609945" cy="87042"/>
          </a:xfrm>
          <a:prstGeom prst="rect">
            <a:avLst/>
          </a:prstGeom>
        </p:spPr>
      </p:pic>
      <p:sp>
        <p:nvSpPr>
          <p:cNvPr id="3" name="Rectangle 2">
            <a:extLst>
              <a:ext uri="{FF2B5EF4-FFF2-40B4-BE49-F238E27FC236}">
                <a16:creationId xmlns:a16="http://schemas.microsoft.com/office/drawing/2014/main" id="{DB70E2BC-28B2-EE2C-227A-0446DBB72994}"/>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DA9EEDD-BBF4-A1E9-93CB-569A16D5E7DF}"/>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9130412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02C8-98FA-E638-5224-76F600575E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497BD-E746-A301-CCA5-B883C6A4AA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F5617-ACF1-69FF-5C06-1D357FB8D08E}"/>
              </a:ext>
            </a:extLst>
          </p:cNvPr>
          <p:cNvSpPr>
            <a:spLocks noGrp="1"/>
          </p:cNvSpPr>
          <p:nvPr>
            <p:ph type="dt" sz="half" idx="10"/>
          </p:nvPr>
        </p:nvSpPr>
        <p:spPr/>
        <p:txBody>
          <a:bodyPr/>
          <a:lstStyle/>
          <a:p>
            <a:fld id="{FF9BB0A0-6072-4E22-B602-102C1B2FCD17}" type="datetimeFigureOut">
              <a:rPr lang="en-US" smtClean="0"/>
              <a:t>2/21/2024</a:t>
            </a:fld>
            <a:endParaRPr lang="en-US"/>
          </a:p>
        </p:txBody>
      </p:sp>
      <p:sp>
        <p:nvSpPr>
          <p:cNvPr id="5" name="Footer Placeholder 4">
            <a:extLst>
              <a:ext uri="{FF2B5EF4-FFF2-40B4-BE49-F238E27FC236}">
                <a16:creationId xmlns:a16="http://schemas.microsoft.com/office/drawing/2014/main" id="{C7373BE1-6773-6071-FF24-9E7EDB494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D9D3E-66DC-3747-6299-ECAC254F599B}"/>
              </a:ext>
            </a:extLst>
          </p:cNvPr>
          <p:cNvSpPr>
            <a:spLocks noGrp="1"/>
          </p:cNvSpPr>
          <p:nvPr>
            <p:ph type="sldNum" sz="quarter" idx="12"/>
          </p:nvPr>
        </p:nvSpPr>
        <p:spPr/>
        <p:txBody>
          <a:bodyPr/>
          <a:lstStyle/>
          <a:p>
            <a:fld id="{22F254B4-5954-4669-AC38-D2565205DCCE}" type="slidenum">
              <a:rPr lang="en-US" smtClean="0"/>
              <a:t>‹#›</a:t>
            </a:fld>
            <a:endParaRPr lang="en-US"/>
          </a:p>
        </p:txBody>
      </p:sp>
    </p:spTree>
    <p:extLst>
      <p:ext uri="{BB962C8B-B14F-4D97-AF65-F5344CB8AC3E}">
        <p14:creationId xmlns:p14="http://schemas.microsoft.com/office/powerpoint/2010/main" val="301918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867E-967C-BDDE-3A3E-69399162F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1C29AE-9256-7C56-9899-EEAAA1414B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E6A085-C790-4A78-F7E5-D391A0FA4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958AD-6452-ACD5-71F0-8C7D4F2B9658}"/>
              </a:ext>
            </a:extLst>
          </p:cNvPr>
          <p:cNvSpPr>
            <a:spLocks noGrp="1"/>
          </p:cNvSpPr>
          <p:nvPr>
            <p:ph type="dt" sz="half" idx="10"/>
          </p:nvPr>
        </p:nvSpPr>
        <p:spPr/>
        <p:txBody>
          <a:bodyPr/>
          <a:lstStyle/>
          <a:p>
            <a:fld id="{0C16A2EC-557A-4546-8C30-8615E12EA22D}" type="datetimeFigureOut">
              <a:rPr lang="en-US" smtClean="0"/>
              <a:t>2/21/2024</a:t>
            </a:fld>
            <a:endParaRPr lang="en-US"/>
          </a:p>
        </p:txBody>
      </p:sp>
      <p:sp>
        <p:nvSpPr>
          <p:cNvPr id="6" name="Footer Placeholder 5">
            <a:extLst>
              <a:ext uri="{FF2B5EF4-FFF2-40B4-BE49-F238E27FC236}">
                <a16:creationId xmlns:a16="http://schemas.microsoft.com/office/drawing/2014/main" id="{F6406D59-9637-32AA-3537-889F7884F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1289A-B7A7-38EC-1703-CD400D38D2AF}"/>
              </a:ext>
            </a:extLst>
          </p:cNvPr>
          <p:cNvSpPr>
            <a:spLocks noGrp="1"/>
          </p:cNvSpPr>
          <p:nvPr>
            <p:ph type="sldNum" sz="quarter" idx="12"/>
          </p:nvPr>
        </p:nvSpPr>
        <p:spPr/>
        <p:txBody>
          <a:bodyPr/>
          <a:lstStyle/>
          <a:p>
            <a:fld id="{EFC43E26-9D0A-47DB-9195-FFCB106A128A}" type="slidenum">
              <a:rPr lang="en-US" smtClean="0"/>
              <a:t>‹#›</a:t>
            </a:fld>
            <a:endParaRPr lang="en-US"/>
          </a:p>
        </p:txBody>
      </p:sp>
    </p:spTree>
    <p:extLst>
      <p:ext uri="{BB962C8B-B14F-4D97-AF65-F5344CB8AC3E}">
        <p14:creationId xmlns:p14="http://schemas.microsoft.com/office/powerpoint/2010/main" val="219975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image" Target="../media/image3.jpeg"/><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theme" Target="../theme/theme3.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1110C-24A1-58EB-ACD6-7DA0034F3A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151AA4-5534-E85E-A366-A83712C80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FEF0C-9D68-8CA3-ED30-0C40A213A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6A2EC-557A-4546-8C30-8615E12EA22D}" type="datetimeFigureOut">
              <a:rPr lang="en-US" smtClean="0"/>
              <a:t>2/21/2024</a:t>
            </a:fld>
            <a:endParaRPr lang="en-US"/>
          </a:p>
        </p:txBody>
      </p:sp>
      <p:sp>
        <p:nvSpPr>
          <p:cNvPr id="5" name="Footer Placeholder 4">
            <a:extLst>
              <a:ext uri="{FF2B5EF4-FFF2-40B4-BE49-F238E27FC236}">
                <a16:creationId xmlns:a16="http://schemas.microsoft.com/office/drawing/2014/main" id="{6D0043B9-55CB-17AE-D35E-0EB2A1C1CB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D1E219-A01E-9AC8-B49B-0CF59FBE7A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C43E26-9D0A-47DB-9195-FFCB106A128A}" type="slidenum">
              <a:rPr lang="en-US" smtClean="0"/>
              <a:t>‹#›</a:t>
            </a:fld>
            <a:endParaRPr lang="en-US"/>
          </a:p>
        </p:txBody>
      </p:sp>
    </p:spTree>
    <p:extLst>
      <p:ext uri="{BB962C8B-B14F-4D97-AF65-F5344CB8AC3E}">
        <p14:creationId xmlns:p14="http://schemas.microsoft.com/office/powerpoint/2010/main" val="651945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38286E-A942-0DD0-E3F0-BE5D64FA80C1}"/>
              </a:ext>
              <a:ext uri="{C183D7F6-B498-43B3-948B-1728B52AA6E4}">
                <adec:decorative xmlns:adec="http://schemas.microsoft.com/office/drawing/2017/decorative" val="1"/>
              </a:ext>
            </a:extLst>
          </p:cNvPr>
          <p:cNvPicPr>
            <a:picLocks noChangeAspect="1"/>
          </p:cNvPicPr>
          <p:nvPr userDrawn="1"/>
        </p:nvPicPr>
        <p:blipFill rotWithShape="1">
          <a:blip r:embed="rId5"/>
          <a:srcRect l="46788" b="19447"/>
          <a:stretch/>
        </p:blipFill>
        <p:spPr>
          <a:xfrm rot="16200000">
            <a:off x="4590164" y="-2272599"/>
            <a:ext cx="4197536" cy="11006137"/>
          </a:xfrm>
          <a:prstGeom prst="rect">
            <a:avLst/>
          </a:prstGeom>
        </p:spPr>
      </p:pic>
      <p:sp>
        <p:nvSpPr>
          <p:cNvPr id="8" name="Rectangle 7">
            <a:extLst>
              <a:ext uri="{FF2B5EF4-FFF2-40B4-BE49-F238E27FC236}">
                <a16:creationId xmlns:a16="http://schemas.microsoft.com/office/drawing/2014/main" id="{6F53E009-0EE5-9461-C9AF-C5AB1CC4D688}"/>
              </a:ext>
              <a:ext uri="{C183D7F6-B498-43B3-948B-1728B52AA6E4}">
                <adec:decorative xmlns:adec="http://schemas.microsoft.com/office/drawing/2017/decorative" val="1"/>
              </a:ext>
            </a:extLst>
          </p:cNvPr>
          <p:cNvSpPr/>
          <p:nvPr userDrawn="1"/>
        </p:nvSpPr>
        <p:spPr>
          <a:xfrm>
            <a:off x="0" y="0"/>
            <a:ext cx="12192000" cy="1137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8C7E38A-8E9E-6BCA-3F18-3B846B18FE0B}"/>
              </a:ext>
            </a:extLst>
          </p:cNvPr>
          <p:cNvSpPr>
            <a:spLocks noGrp="1"/>
          </p:cNvSpPr>
          <p:nvPr>
            <p:ph type="title"/>
          </p:nvPr>
        </p:nvSpPr>
        <p:spPr>
          <a:xfrm>
            <a:off x="391633" y="358445"/>
            <a:ext cx="10515600" cy="524058"/>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C84647D9-C0B5-B8E5-6CF9-63BDDC75133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137684"/>
            <a:ext cx="12192000" cy="139451"/>
          </a:xfrm>
          <a:prstGeom prst="rect">
            <a:avLst/>
          </a:prstGeom>
        </p:spPr>
      </p:pic>
      <p:sp>
        <p:nvSpPr>
          <p:cNvPr id="5" name="Rectangle 4">
            <a:extLst>
              <a:ext uri="{FF2B5EF4-FFF2-40B4-BE49-F238E27FC236}">
                <a16:creationId xmlns:a16="http://schemas.microsoft.com/office/drawing/2014/main" id="{4381ECE4-ABE4-191A-4FF9-F0AF13C939EA}"/>
              </a:ext>
              <a:ext uri="{C183D7F6-B498-43B3-948B-1728B52AA6E4}">
                <adec:decorative xmlns:adec="http://schemas.microsoft.com/office/drawing/2017/decorative" val="1"/>
              </a:ext>
            </a:extLst>
          </p:cNvPr>
          <p:cNvSpPr/>
          <p:nvPr userDrawn="1"/>
        </p:nvSpPr>
        <p:spPr>
          <a:xfrm>
            <a:off x="0" y="6341388"/>
            <a:ext cx="12192000" cy="526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descr="Working in #GCDigital | Travailler en #GCNumérique">
            <a:extLst>
              <a:ext uri="{FF2B5EF4-FFF2-40B4-BE49-F238E27FC236}">
                <a16:creationId xmlns:a16="http://schemas.microsoft.com/office/drawing/2014/main" id="{CDA24036-ED04-E5E2-4FEF-030FEB6D7618}"/>
              </a:ext>
            </a:extLst>
          </p:cNvPr>
          <p:cNvSpPr txBox="1"/>
          <p:nvPr userDrawn="1"/>
        </p:nvSpPr>
        <p:spPr>
          <a:xfrm>
            <a:off x="7781192" y="6454934"/>
            <a:ext cx="4136488" cy="276999"/>
          </a:xfrm>
          <a:prstGeom prst="rect">
            <a:avLst/>
          </a:prstGeom>
          <a:noFill/>
        </p:spPr>
        <p:txBody>
          <a:bodyPr wrap="square" rtlCol="0">
            <a:spAutoFit/>
          </a:bodyPr>
          <a:lstStyle/>
          <a:p>
            <a:pPr algn="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MSIPCMContentMarking" descr="{&quot;HashCode&quot;:-1880398799,&quot;Placement&quot;:&quot;Header&quot;,&quot;Top&quot;:0.0,&quot;Left&quot;:742.444458,&quot;SlideWidth&quot;:960,&quot;SlideHeight&quot;:540}">
            <a:extLst>
              <a:ext uri="{FF2B5EF4-FFF2-40B4-BE49-F238E27FC236}">
                <a16:creationId xmlns:a16="http://schemas.microsoft.com/office/drawing/2014/main" id="{07F3037C-4CE5-E840-A147-D6F32CAB3E04}"/>
              </a:ext>
            </a:extLst>
          </p:cNvPr>
          <p:cNvSpPr txBox="1"/>
          <p:nvPr userDrawn="1"/>
        </p:nvSpPr>
        <p:spPr>
          <a:xfrm>
            <a:off x="9429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US" sz="1200">
                <a:solidFill>
                  <a:srgbClr val="000000"/>
                </a:solidFill>
                <a:latin typeface="Arial" panose="020B0604020202020204" pitchFamily="34" charset="0"/>
              </a:rPr>
              <a:t>UNCLASSIFIED / NON CLASSIFIÉ</a:t>
            </a:r>
          </a:p>
        </p:txBody>
      </p:sp>
    </p:spTree>
    <p:extLst>
      <p:ext uri="{BB962C8B-B14F-4D97-AF65-F5344CB8AC3E}">
        <p14:creationId xmlns:p14="http://schemas.microsoft.com/office/powerpoint/2010/main" val="30667085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2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9"/>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27878" y="190501"/>
            <a:ext cx="11336245" cy="1087687"/>
          </a:xfrm>
          <a:prstGeom prst="rect">
            <a:avLst/>
          </a:prstGeom>
        </p:spPr>
        <p:txBody>
          <a:bodyPr vert="horz" lIns="0" tIns="0" rIns="0" bIns="0" rtlCol="0" anchor="b">
            <a:noAutofit/>
          </a:bodyPr>
          <a:lstStyle/>
          <a:p>
            <a:r>
              <a:rPr lang="en-CA" noProof="0"/>
              <a:t>Click to edit master title style</a:t>
            </a:r>
          </a:p>
        </p:txBody>
      </p:sp>
      <p:sp>
        <p:nvSpPr>
          <p:cNvPr id="3" name="Espace réservé du texte 2"/>
          <p:cNvSpPr>
            <a:spLocks noGrp="1"/>
          </p:cNvSpPr>
          <p:nvPr>
            <p:ph type="body" idx="1"/>
          </p:nvPr>
        </p:nvSpPr>
        <p:spPr>
          <a:xfrm>
            <a:off x="426720" y="1600203"/>
            <a:ext cx="11338560" cy="4248877"/>
          </a:xfrm>
          <a:prstGeom prst="rect">
            <a:avLst/>
          </a:prstGeom>
        </p:spPr>
        <p:txBody>
          <a:bodyPr vert="horz" lIns="0" tIns="0" rIns="0" bIns="0" rtlCol="0">
            <a:noAutofit/>
          </a:bodyPr>
          <a:lstStyle/>
          <a:p>
            <a:pPr lvl="0"/>
            <a:r>
              <a:rPr lang="en-CA" noProof="0"/>
              <a:t>Click to edit master text style</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6" name="Espace réservé du numéro de diapositive 5"/>
          <p:cNvSpPr>
            <a:spLocks noGrp="1"/>
          </p:cNvSpPr>
          <p:nvPr>
            <p:ph type="sldNum" sz="quarter" idx="4"/>
          </p:nvPr>
        </p:nvSpPr>
        <p:spPr>
          <a:xfrm>
            <a:off x="5893427" y="6467811"/>
            <a:ext cx="405147" cy="191003"/>
          </a:xfrm>
          <a:prstGeom prst="rect">
            <a:avLst/>
          </a:prstGeom>
        </p:spPr>
        <p:txBody>
          <a:bodyPr vert="horz" lIns="0" tIns="0" rIns="0" bIns="0" rtlCol="0" anchor="ctr">
            <a:noAutofit/>
          </a:bodyPr>
          <a:lstStyle>
            <a:lvl1pPr algn="ctr">
              <a:spcBef>
                <a:spcPts val="0"/>
              </a:spcBef>
              <a:defRPr sz="900">
                <a:solidFill>
                  <a:schemeClr val="tx1"/>
                </a:solidFill>
              </a:defRPr>
            </a:lvl1pPr>
          </a:lstStyle>
          <a:p>
            <a:fld id="{7088BEF1-D3AD-E34F-A3B9-A73E884A7AB2}" type="slidenum">
              <a:rPr lang="en-CA" noProof="0" smtClean="0"/>
              <a:pPr/>
              <a:t>‹#›</a:t>
            </a:fld>
            <a:endParaRPr lang="en-CA" noProof="0"/>
          </a:p>
        </p:txBody>
      </p:sp>
    </p:spTree>
    <p:extLst>
      <p:ext uri="{BB962C8B-B14F-4D97-AF65-F5344CB8AC3E}">
        <p14:creationId xmlns:p14="http://schemas.microsoft.com/office/powerpoint/2010/main" val="29002034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Lst>
  <p:hf hdr="0" dt="0"/>
  <p:txStyles>
    <p:titleStyle>
      <a:lvl1pPr algn="l" defTabSz="609615" rtl="0" eaLnBrk="1" latinLnBrk="0" hangingPunct="1">
        <a:lnSpc>
          <a:spcPct val="90000"/>
        </a:lnSpc>
        <a:spcBef>
          <a:spcPts val="0"/>
        </a:spcBef>
        <a:buNone/>
        <a:defRPr sz="3751" kern="1200">
          <a:solidFill>
            <a:schemeClr val="accent2"/>
          </a:solidFill>
          <a:latin typeface="+mj-lt"/>
          <a:ea typeface="+mj-ea"/>
          <a:cs typeface="+mj-cs"/>
        </a:defRPr>
      </a:lvl1pPr>
    </p:titleStyle>
    <p:bodyStyle>
      <a:lvl1pPr marL="2117" indent="0" algn="l" defTabSz="609615" rtl="0" eaLnBrk="1" latinLnBrk="0" hangingPunct="1">
        <a:spcBef>
          <a:spcPts val="0"/>
        </a:spcBef>
        <a:buFont typeface="Arial"/>
        <a:buNone/>
        <a:defRPr sz="1800" kern="1200" baseline="0">
          <a:solidFill>
            <a:schemeClr val="tx1"/>
          </a:solidFill>
          <a:latin typeface="+mn-lt"/>
          <a:ea typeface="+mn-ea"/>
          <a:cs typeface="+mn-cs"/>
        </a:defRPr>
      </a:lvl1pPr>
      <a:lvl2pPr marL="229389" indent="-227801" algn="l" defTabSz="609615" rtl="0" eaLnBrk="1" latinLnBrk="0" hangingPunct="1">
        <a:spcBef>
          <a:spcPts val="0"/>
        </a:spcBef>
        <a:buFont typeface="Arial"/>
        <a:buChar char="•"/>
        <a:defRPr sz="1800" kern="1200">
          <a:solidFill>
            <a:schemeClr val="tx1"/>
          </a:solidFill>
          <a:latin typeface="+mn-lt"/>
          <a:ea typeface="+mn-ea"/>
          <a:cs typeface="+mn-cs"/>
        </a:defRPr>
      </a:lvl2pPr>
      <a:lvl3pPr marL="457983" indent="-227801" algn="l" defTabSz="609615" rtl="0" eaLnBrk="1" latinLnBrk="0" hangingPunct="1">
        <a:spcBef>
          <a:spcPts val="0"/>
        </a:spcBef>
        <a:buFont typeface="Arial"/>
        <a:buChar char="•"/>
        <a:tabLst/>
        <a:defRPr sz="1800" kern="1200">
          <a:solidFill>
            <a:schemeClr val="tx1"/>
          </a:solidFill>
          <a:latin typeface="+mn-lt"/>
          <a:ea typeface="+mn-ea"/>
          <a:cs typeface="+mn-cs"/>
        </a:defRPr>
      </a:lvl3pPr>
      <a:lvl4pPr marL="687371" indent="-231769" algn="l" defTabSz="609615" rtl="0" eaLnBrk="1" latinLnBrk="0" hangingPunct="1">
        <a:spcBef>
          <a:spcPts val="0"/>
        </a:spcBef>
        <a:buFont typeface="Arial"/>
        <a:buChar char="•"/>
        <a:tabLst/>
        <a:defRPr sz="1800" kern="1200">
          <a:solidFill>
            <a:schemeClr val="tx1"/>
          </a:solidFill>
          <a:latin typeface="+mn-lt"/>
          <a:ea typeface="+mn-ea"/>
          <a:cs typeface="+mn-cs"/>
        </a:defRPr>
      </a:lvl4pPr>
      <a:lvl5pPr marL="2117" indent="0" algn="l" defTabSz="609615" rtl="0" eaLnBrk="1" latinLnBrk="0" hangingPunct="1">
        <a:spcBef>
          <a:spcPts val="0"/>
        </a:spcBef>
        <a:buFont typeface="Arial"/>
        <a:buNone/>
        <a:defRPr sz="1800" b="1" kern="1200" baseline="0">
          <a:solidFill>
            <a:schemeClr val="tx1"/>
          </a:solidFill>
          <a:latin typeface="+mn-lt"/>
          <a:ea typeface="+mn-ea"/>
          <a:cs typeface="+mn-cs"/>
        </a:defRPr>
      </a:lvl5pPr>
      <a:lvl6pPr marL="3352884" indent="-304807" algn="l" defTabSz="609615" rtl="0" eaLnBrk="1" latinLnBrk="0" hangingPunct="1">
        <a:spcBef>
          <a:spcPct val="20000"/>
        </a:spcBef>
        <a:buFont typeface="Arial"/>
        <a:buChar char="•"/>
        <a:defRPr sz="2651" kern="1200">
          <a:solidFill>
            <a:schemeClr val="tx1"/>
          </a:solidFill>
          <a:latin typeface="+mn-lt"/>
          <a:ea typeface="+mn-ea"/>
          <a:cs typeface="+mn-cs"/>
        </a:defRPr>
      </a:lvl6pPr>
      <a:lvl7pPr marL="3962500" indent="-304807" algn="l" defTabSz="609615" rtl="0" eaLnBrk="1" latinLnBrk="0" hangingPunct="1">
        <a:spcBef>
          <a:spcPct val="20000"/>
        </a:spcBef>
        <a:buFont typeface="Arial"/>
        <a:buChar char="•"/>
        <a:defRPr sz="2651" kern="1200">
          <a:solidFill>
            <a:schemeClr val="tx1"/>
          </a:solidFill>
          <a:latin typeface="+mn-lt"/>
          <a:ea typeface="+mn-ea"/>
          <a:cs typeface="+mn-cs"/>
        </a:defRPr>
      </a:lvl7pPr>
      <a:lvl8pPr marL="4572114" indent="-304807" algn="l" defTabSz="609615" rtl="0" eaLnBrk="1" latinLnBrk="0" hangingPunct="1">
        <a:spcBef>
          <a:spcPct val="20000"/>
        </a:spcBef>
        <a:buFont typeface="Arial"/>
        <a:buChar char="•"/>
        <a:defRPr sz="2651" kern="1200">
          <a:solidFill>
            <a:schemeClr val="tx1"/>
          </a:solidFill>
          <a:latin typeface="+mn-lt"/>
          <a:ea typeface="+mn-ea"/>
          <a:cs typeface="+mn-cs"/>
        </a:defRPr>
      </a:lvl8pPr>
      <a:lvl9pPr marL="5181729" indent="-304807" algn="l" defTabSz="609615" rtl="0" eaLnBrk="1" latinLnBrk="0" hangingPunct="1">
        <a:spcBef>
          <a:spcPct val="20000"/>
        </a:spcBef>
        <a:buFont typeface="Arial"/>
        <a:buChar char="•"/>
        <a:defRPr sz="2651" kern="1200">
          <a:solidFill>
            <a:schemeClr val="tx1"/>
          </a:solidFill>
          <a:latin typeface="+mn-lt"/>
          <a:ea typeface="+mn-ea"/>
          <a:cs typeface="+mn-cs"/>
        </a:defRPr>
      </a:lvl9pPr>
    </p:bodyStyle>
    <p:otherStyle>
      <a:defPPr>
        <a:defRPr lang="fr-FR"/>
      </a:defPPr>
      <a:lvl1pPr marL="0" algn="l" defTabSz="609615" rtl="0" eaLnBrk="1" latinLnBrk="0" hangingPunct="1">
        <a:defRPr sz="2400" kern="1200">
          <a:solidFill>
            <a:schemeClr val="tx1"/>
          </a:solidFill>
          <a:latin typeface="+mn-lt"/>
          <a:ea typeface="+mn-ea"/>
          <a:cs typeface="+mn-cs"/>
        </a:defRPr>
      </a:lvl1pPr>
      <a:lvl2pPr marL="609615" algn="l" defTabSz="609615" rtl="0" eaLnBrk="1" latinLnBrk="0" hangingPunct="1">
        <a:defRPr sz="2400" kern="1200">
          <a:solidFill>
            <a:schemeClr val="tx1"/>
          </a:solidFill>
          <a:latin typeface="+mn-lt"/>
          <a:ea typeface="+mn-ea"/>
          <a:cs typeface="+mn-cs"/>
        </a:defRPr>
      </a:lvl2pPr>
      <a:lvl3pPr marL="1219231" algn="l" defTabSz="609615" rtl="0" eaLnBrk="1" latinLnBrk="0" hangingPunct="1">
        <a:defRPr sz="2400" kern="1200">
          <a:solidFill>
            <a:schemeClr val="tx1"/>
          </a:solidFill>
          <a:latin typeface="+mn-lt"/>
          <a:ea typeface="+mn-ea"/>
          <a:cs typeface="+mn-cs"/>
        </a:defRPr>
      </a:lvl3pPr>
      <a:lvl4pPr marL="1828846" algn="l" defTabSz="609615" rtl="0" eaLnBrk="1" latinLnBrk="0" hangingPunct="1">
        <a:defRPr sz="2400" kern="1200">
          <a:solidFill>
            <a:schemeClr val="tx1"/>
          </a:solidFill>
          <a:latin typeface="+mn-lt"/>
          <a:ea typeface="+mn-ea"/>
          <a:cs typeface="+mn-cs"/>
        </a:defRPr>
      </a:lvl4pPr>
      <a:lvl5pPr marL="2438462" algn="l" defTabSz="609615" rtl="0" eaLnBrk="1" latinLnBrk="0" hangingPunct="1">
        <a:defRPr sz="2400" kern="1200">
          <a:solidFill>
            <a:schemeClr val="tx1"/>
          </a:solidFill>
          <a:latin typeface="+mn-lt"/>
          <a:ea typeface="+mn-ea"/>
          <a:cs typeface="+mn-cs"/>
        </a:defRPr>
      </a:lvl5pPr>
      <a:lvl6pPr marL="3048076" algn="l" defTabSz="609615" rtl="0" eaLnBrk="1" latinLnBrk="0" hangingPunct="1">
        <a:defRPr sz="2400" kern="1200">
          <a:solidFill>
            <a:schemeClr val="tx1"/>
          </a:solidFill>
          <a:latin typeface="+mn-lt"/>
          <a:ea typeface="+mn-ea"/>
          <a:cs typeface="+mn-cs"/>
        </a:defRPr>
      </a:lvl6pPr>
      <a:lvl7pPr marL="3657691" algn="l" defTabSz="609615" rtl="0" eaLnBrk="1" latinLnBrk="0" hangingPunct="1">
        <a:defRPr sz="2400" kern="1200">
          <a:solidFill>
            <a:schemeClr val="tx1"/>
          </a:solidFill>
          <a:latin typeface="+mn-lt"/>
          <a:ea typeface="+mn-ea"/>
          <a:cs typeface="+mn-cs"/>
        </a:defRPr>
      </a:lvl7pPr>
      <a:lvl8pPr marL="4267307" algn="l" defTabSz="609615" rtl="0" eaLnBrk="1" latinLnBrk="0" hangingPunct="1">
        <a:defRPr sz="2400" kern="1200">
          <a:solidFill>
            <a:schemeClr val="tx1"/>
          </a:solidFill>
          <a:latin typeface="+mn-lt"/>
          <a:ea typeface="+mn-ea"/>
          <a:cs typeface="+mn-cs"/>
        </a:defRPr>
      </a:lvl8pPr>
      <a:lvl9pPr marL="4876922" algn="l" defTabSz="60961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74">
          <p15:clr>
            <a:srgbClr val="F26B43"/>
          </p15:clr>
        </p15:guide>
        <p15:guide id="2" pos="539">
          <p15:clr>
            <a:srgbClr val="F26B43"/>
          </p15:clr>
        </p15:guide>
        <p15:guide id="3" pos="1482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85D5B-51B5-E969-805C-F56CBA241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F6FFDB3-E4B2-E858-B6B0-1D6404C6F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F01817B-8773-41CB-128F-5FA479631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27296-9DF2-4597-B671-F778E23A3940}" type="datetimeFigureOut">
              <a:rPr lang="en-CA" smtClean="0"/>
              <a:t>2024-02-21</a:t>
            </a:fld>
            <a:endParaRPr lang="en-CA"/>
          </a:p>
        </p:txBody>
      </p:sp>
      <p:sp>
        <p:nvSpPr>
          <p:cNvPr id="5" name="Footer Placeholder 4">
            <a:extLst>
              <a:ext uri="{FF2B5EF4-FFF2-40B4-BE49-F238E27FC236}">
                <a16:creationId xmlns:a16="http://schemas.microsoft.com/office/drawing/2014/main" id="{D892A63C-A632-D806-C1D4-488E3F4DA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9D82A37-4F69-90B2-6118-3617B4E47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51461-A2F6-4DD8-8467-70D5BDDB5CA4}" type="slidenum">
              <a:rPr lang="en-CA" smtClean="0"/>
              <a:t>‹#›</a:t>
            </a:fld>
            <a:endParaRPr lang="en-CA"/>
          </a:p>
        </p:txBody>
      </p:sp>
    </p:spTree>
    <p:extLst>
      <p:ext uri="{BB962C8B-B14F-4D97-AF65-F5344CB8AC3E}">
        <p14:creationId xmlns:p14="http://schemas.microsoft.com/office/powerpoint/2010/main" val="368175321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38EA9-7028-56E2-1941-7C8133C009FE}"/>
              </a:ext>
            </a:extLst>
          </p:cNvPr>
          <p:cNvSpPr>
            <a:spLocks noGrp="1"/>
          </p:cNvSpPr>
          <p:nvPr>
            <p:ph type="title"/>
          </p:nvPr>
        </p:nvSpPr>
        <p:spPr>
          <a:xfrm>
            <a:off x="838200" y="605867"/>
            <a:ext cx="10515600" cy="1673740"/>
          </a:xfrm>
          <a:prstGeom prst="rect">
            <a:avLst/>
          </a:prstGeom>
        </p:spPr>
        <p:txBody>
          <a:bodyPr vert="horz" lIns="91440" tIns="45720" rIns="91440" bIns="45720" rtlCol="0" anchor="ctr">
            <a:noAutofit/>
          </a:bodyPr>
          <a:lstStyle/>
          <a:p>
            <a:r>
              <a:rPr lang="en-US"/>
              <a:t>Display</a:t>
            </a:r>
          </a:p>
        </p:txBody>
      </p:sp>
      <p:sp>
        <p:nvSpPr>
          <p:cNvPr id="3" name="Text Placeholder 2">
            <a:extLst>
              <a:ext uri="{FF2B5EF4-FFF2-40B4-BE49-F238E27FC236}">
                <a16:creationId xmlns:a16="http://schemas.microsoft.com/office/drawing/2014/main" id="{EB4E5CB5-D514-3E5B-47C2-2A5CE19161EE}"/>
              </a:ext>
            </a:extLst>
          </p:cNvPr>
          <p:cNvSpPr>
            <a:spLocks noGrp="1"/>
          </p:cNvSpPr>
          <p:nvPr>
            <p:ph type="body" idx="1"/>
          </p:nvPr>
        </p:nvSpPr>
        <p:spPr>
          <a:xfrm>
            <a:off x="838200" y="2496065"/>
            <a:ext cx="10515600" cy="3680898"/>
          </a:xfrm>
          <a:prstGeom prst="rect">
            <a:avLst/>
          </a:prstGeom>
        </p:spPr>
        <p:txBody>
          <a:bodyPr vert="horz" lIns="91440" tIns="45720" rIns="91440" bIns="45720" rtlCol="0">
            <a:normAutofit/>
          </a:bodyPr>
          <a:lstStyle/>
          <a:p>
            <a:pPr lvl="0"/>
            <a:r>
              <a:rPr lang="en-US"/>
              <a:t>Heading 1</a:t>
            </a:r>
          </a:p>
          <a:p>
            <a:pPr lvl="1"/>
            <a:r>
              <a:rPr lang="en-US"/>
              <a:t>Heading 2</a:t>
            </a:r>
          </a:p>
          <a:p>
            <a:pPr lvl="2"/>
            <a:r>
              <a:rPr lang="en-US"/>
              <a:t>Heading 3</a:t>
            </a:r>
          </a:p>
          <a:p>
            <a:pPr lvl="3"/>
            <a:r>
              <a:rPr lang="en-US"/>
              <a:t>Heading 4</a:t>
            </a:r>
          </a:p>
        </p:txBody>
      </p:sp>
      <p:sp>
        <p:nvSpPr>
          <p:cNvPr id="4" name="Date Placeholder 3">
            <a:extLst>
              <a:ext uri="{FF2B5EF4-FFF2-40B4-BE49-F238E27FC236}">
                <a16:creationId xmlns:a16="http://schemas.microsoft.com/office/drawing/2014/main" id="{995AB4FB-1C32-418C-E154-7244DA8975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Light" pitchFamily="2" charset="0"/>
                <a:ea typeface="Open Sans Light" pitchFamily="2" charset="0"/>
                <a:cs typeface="Open Sans Light" pitchFamily="2" charset="0"/>
              </a:defRPr>
            </a:lvl1pPr>
          </a:lstStyle>
          <a:p>
            <a:fld id="{760A1C03-8244-F349-A762-D3C0F7524180}" type="datetimeFigureOut">
              <a:rPr lang="en-US" smtClean="0"/>
              <a:pPr/>
              <a:t>2/21/2024</a:t>
            </a:fld>
            <a:endParaRPr lang="en-US"/>
          </a:p>
        </p:txBody>
      </p:sp>
      <p:sp>
        <p:nvSpPr>
          <p:cNvPr id="5" name="Footer Placeholder 4">
            <a:extLst>
              <a:ext uri="{FF2B5EF4-FFF2-40B4-BE49-F238E27FC236}">
                <a16:creationId xmlns:a16="http://schemas.microsoft.com/office/drawing/2014/main" id="{8F3D1DA0-5194-2BAA-59BD-3BCF4A6AC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Light" pitchFamily="2" charset="0"/>
                <a:ea typeface="Open Sans Light" pitchFamily="2" charset="0"/>
                <a:cs typeface="Open Sans Light" pitchFamily="2" charset="0"/>
              </a:defRPr>
            </a:lvl1pPr>
          </a:lstStyle>
          <a:p>
            <a:endParaRPr lang="en-US"/>
          </a:p>
        </p:txBody>
      </p:sp>
      <p:sp>
        <p:nvSpPr>
          <p:cNvPr id="6" name="Slide Number Placeholder 5">
            <a:extLst>
              <a:ext uri="{FF2B5EF4-FFF2-40B4-BE49-F238E27FC236}">
                <a16:creationId xmlns:a16="http://schemas.microsoft.com/office/drawing/2014/main" id="{59CDCAAC-047C-4A1B-3C76-A0CAA9FCE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Light" pitchFamily="2" charset="0"/>
                <a:ea typeface="Open Sans Light" pitchFamily="2" charset="0"/>
                <a:cs typeface="Open Sans Light" pitchFamily="2" charset="0"/>
              </a:defRPr>
            </a:lvl1pPr>
          </a:lstStyle>
          <a:p>
            <a:fld id="{997E6560-C12F-2942-BB66-5EED78F3C652}" type="slidenum">
              <a:rPr lang="en-US" smtClean="0"/>
              <a:pPr/>
              <a:t>‹#›</a:t>
            </a:fld>
            <a:endParaRPr lang="en-US"/>
          </a:p>
        </p:txBody>
      </p:sp>
      <p:sp>
        <p:nvSpPr>
          <p:cNvPr id="7" name="MSIPCMContentMarking" descr="{&quot;HashCode&quot;:-1880398799,&quot;Placement&quot;:&quot;Header&quot;,&quot;Top&quot;:0.0,&quot;Left&quot;:742.444458,&quot;SlideWidth&quot;:960,&quot;SlideHeight&quot;:540}">
            <a:extLst>
              <a:ext uri="{FF2B5EF4-FFF2-40B4-BE49-F238E27FC236}">
                <a16:creationId xmlns:a16="http://schemas.microsoft.com/office/drawing/2014/main" id="{14ABB0EA-E150-D9A3-8F03-C4CBCBC3716B}"/>
              </a:ext>
            </a:extLst>
          </p:cNvPr>
          <p:cNvSpPr txBox="1"/>
          <p:nvPr userDrawn="1"/>
        </p:nvSpPr>
        <p:spPr>
          <a:xfrm>
            <a:off x="9429045" y="0"/>
            <a:ext cx="2762954" cy="280749"/>
          </a:xfrm>
          <a:prstGeom prst="rect">
            <a:avLst/>
          </a:prstGeom>
          <a:noFill/>
        </p:spPr>
        <p:txBody>
          <a:bodyPr vert="horz" wrap="square" lIns="0" tIns="0" rIns="0" bIns="0" rtlCol="0" anchor="ctr" anchorCtr="1">
            <a:spAutoFit/>
          </a:bodyPr>
          <a:lstStyle/>
          <a:p>
            <a:pPr algn="r">
              <a:spcBef>
                <a:spcPts val="0"/>
              </a:spcBef>
              <a:spcAft>
                <a:spcPts val="0"/>
              </a:spcAft>
            </a:pPr>
            <a:r>
              <a:rPr lang="en-US" sz="1200">
                <a:solidFill>
                  <a:srgbClr val="000000"/>
                </a:solidFill>
                <a:latin typeface="Arial" panose="020B0604020202020204" pitchFamily="34" charset="0"/>
              </a:rPr>
              <a:t>UNCLASSIFIED / NON CLASSIFIÉ</a:t>
            </a:r>
          </a:p>
        </p:txBody>
      </p:sp>
    </p:spTree>
    <p:extLst>
      <p:ext uri="{BB962C8B-B14F-4D97-AF65-F5344CB8AC3E}">
        <p14:creationId xmlns:p14="http://schemas.microsoft.com/office/powerpoint/2010/main" val="263330816"/>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linkedin.com/in/roynader/" TargetMode="Externa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sps-efpc.gc.ca/accessibility-learning-fra.aspx" TargetMode="External"/><Relationship Id="rId2" Type="http://schemas.openxmlformats.org/officeDocument/2006/relationships/hyperlink" Target="https://www.canada.ca/fr/gouvernement/fonctionpublique/mieux-etre-inclusion-diversite-fonction-publique/diversite-equite-matiere-emploi/accessibilite-fonction-publique/passeport-accessibilite-milieu-travail-gouvernement-canada.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u4ZoJKF_VuA" TargetMode="External"/><Relationship Id="rId2" Type="http://schemas.openxmlformats.org/officeDocument/2006/relationships/hyperlink" Target="https://www.linkedin.com/learning/mastering-communications-as-a-leader/gina-london-sizzle-reel?u=105148354" TargetMode="External"/><Relationship Id="rId1" Type="http://schemas.openxmlformats.org/officeDocument/2006/relationships/slideLayout" Target="../slideLayouts/slideLayout2.xml"/><Relationship Id="rId5" Type="http://schemas.openxmlformats.org/officeDocument/2006/relationships/hyperlink" Target="https://www.youtube.com/watch?v=Bg5dy1pFdzg&amp;list=PLE59t7hblqTlCklAK8LcrXfm6aKUFG7fu" TargetMode="External"/><Relationship Id="rId4" Type="http://schemas.openxmlformats.org/officeDocument/2006/relationships/hyperlink" Target="https://catalogue.csps-efpc.gc.ca/product?catalog=TRN412&amp;cm_locale=f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atalogue.csps-efpc.gc.ca/product?catalog=TRN151&amp;cm_locale=fr" TargetMode="External"/><Relationship Id="rId2" Type="http://schemas.openxmlformats.org/officeDocument/2006/relationships/hyperlink" Target="https://catalogue.csps-efpc.gc.ca/product?catalog=TRN209&amp;cm_locale=fr" TargetMode="External"/><Relationship Id="rId1" Type="http://schemas.openxmlformats.org/officeDocument/2006/relationships/slideLayout" Target="../slideLayouts/slideLayout2.xml"/><Relationship Id="rId4" Type="http://schemas.openxmlformats.org/officeDocument/2006/relationships/hyperlink" Target="https://www.linkedin.com/learning/developing-your-emotional-intelligence-22196221?u=105148354"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hyperlink" Target="mailto:https://pdinstitute.uottawa.ca/PDI/Programs/NextGen/Digital-Leaders-Development-Program.aspx?033973826dfc=2" TargetMode="External"/><Relationship Id="rId21" Type="http://schemas.openxmlformats.org/officeDocument/2006/relationships/tags" Target="../tags/tag21.xml"/><Relationship Id="rId34" Type="http://schemas.openxmlformats.org/officeDocument/2006/relationships/hyperlink" Target="mailto:OCIOTalent-TalentBDPI@tbs-sct-gc.ca" TargetMode="External"/><Relationship Id="rId42" Type="http://schemas.openxmlformats.org/officeDocument/2006/relationships/image" Target="../media/image61.sv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image" Target="../media/image6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notesSlide" Target="../notesSlides/notesSlide2.xml"/><Relationship Id="rId37" Type="http://schemas.openxmlformats.org/officeDocument/2006/relationships/hyperlink" Target="mailto:https://www.gcpedia.gc.ca/wiki/Talent_Management_IM-IT_Community/Talent_Identification" TargetMode="External"/><Relationship Id="rId40" Type="http://schemas.openxmlformats.org/officeDocument/2006/relationships/hyperlink" Target="mailto:icommunity-icollectivite@tbs-sct.gc.ca" TargetMode="Externa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image" Target="../media/image59.sv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slideLayout" Target="../slideLayouts/slideLayout13.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image" Target="../media/image58.png"/><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hyperlink" Target="https://www.gcpedia.gc.ca/wiki/Talent_Management_IM-IT_Community/Digital_Community_Mentorship_Program" TargetMode="External"/><Relationship Id="rId38" Type="http://schemas.openxmlformats.org/officeDocument/2006/relationships/hyperlink" Target="mailto:https://www.gcpedia.gc.ca/wiki/Talent_Management_IM-IT_Community/Digital_Community_Suppor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8" Type="http://schemas.openxmlformats.org/officeDocument/2006/relationships/hyperlink" Target="https://catalogue.csps-efpc.gc.ca/product?catalog=DDN320&amp;cm_locale=fr" TargetMode="External"/><Relationship Id="rId13" Type="http://schemas.openxmlformats.org/officeDocument/2006/relationships/hyperlink" Target="https://catalogue.csps-efpc.gc.ca/product?catalog=DDN207&amp;cm_locale=fr" TargetMode="External"/><Relationship Id="rId18" Type="http://schemas.openxmlformats.org/officeDocument/2006/relationships/hyperlink" Target="https://catalogue.csps-efpc.gc.ca/product?catalog=DDN204&amp;cm_locale=fr" TargetMode="External"/><Relationship Id="rId3" Type="http://schemas.openxmlformats.org/officeDocument/2006/relationships/hyperlink" Target="https://catalogue.csps-efpc.gc.ca/product?catalog=DDN202&amp;cm_locale=fr" TargetMode="External"/><Relationship Id="rId7" Type="http://schemas.openxmlformats.org/officeDocument/2006/relationships/hyperlink" Target="https://catalogue.csps-efpc.gc.ca/product?catalog=DDN301&amp;cm_locale=fr" TargetMode="External"/><Relationship Id="rId12" Type="http://schemas.openxmlformats.org/officeDocument/2006/relationships/hyperlink" Target="https://busrides-trajetsenbus.csps-efpc.gc.ca/fr/ep-95-fr" TargetMode="External"/><Relationship Id="rId17" Type="http://schemas.openxmlformats.org/officeDocument/2006/relationships/hyperlink" Target="NULL" TargetMode="External"/><Relationship Id="rId2" Type="http://schemas.openxmlformats.org/officeDocument/2006/relationships/notesSlide" Target="../notesSlides/notesSlide4.xml"/><Relationship Id="rId16" Type="http://schemas.openxmlformats.org/officeDocument/2006/relationships/hyperlink" Target="NULL" TargetMode="External"/><Relationship Id="rId1" Type="http://schemas.openxmlformats.org/officeDocument/2006/relationships/slideLayout" Target="../slideLayouts/slideLayout21.xml"/><Relationship Id="rId6" Type="http://schemas.openxmlformats.org/officeDocument/2006/relationships/hyperlink" Target="https://catalogue.csps-efpc.gc.ca/product?catalog=DDN303&amp;cm_locale=fr" TargetMode="External"/><Relationship Id="rId11" Type="http://schemas.openxmlformats.org/officeDocument/2006/relationships/hyperlink" Target="https://catalogue.csps-efpc.gc.ca/product?catalog=DDN321&amp;cm_locale=fr" TargetMode="External"/><Relationship Id="rId5" Type="http://schemas.openxmlformats.org/officeDocument/2006/relationships/hyperlink" Target="https://catalogue.csps-efpc.gc.ca/product?catalog=DDN104&amp;cm_locale=fr" TargetMode="External"/><Relationship Id="rId15" Type="http://schemas.openxmlformats.org/officeDocument/2006/relationships/hyperlink" Target="NULL" TargetMode="External"/><Relationship Id="rId10" Type="http://schemas.openxmlformats.org/officeDocument/2006/relationships/hyperlink" Target="https://catalogue.csps-efpc.gc.ca/product?catalog=DDN243&amp;cm_locale=fr" TargetMode="External"/><Relationship Id="rId19" Type="http://schemas.openxmlformats.org/officeDocument/2006/relationships/hyperlink" Target="https://catalogue.csps-efpc.gc.ca/product?catalog=DDN1-PA1&amp;cm_locale=fr" TargetMode="External"/><Relationship Id="rId4" Type="http://schemas.openxmlformats.org/officeDocument/2006/relationships/hyperlink" Target="https://catalogue.csps-efpc.gc.ca/product?catalog=DDN235&amp;cm_locale=fr" TargetMode="External"/><Relationship Id="rId9" Type="http://schemas.openxmlformats.org/officeDocument/2006/relationships/hyperlink" Target="https://catalogue.csps-efpc.gc.ca/product?catalog=DDN210&amp;cm_locale=fr" TargetMode="External"/><Relationship Id="rId14" Type="http://schemas.openxmlformats.org/officeDocument/2006/relationships/hyperlink" Target="https://catalogue.csps-efpc.gc.ca/product?catalog=DDN206&amp;cm_locale=fr"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atalogue.csps-efpc.gc.ca/?cm_locale=fr&amp;reveal_topic=0&amp;topic%5B0%5D=70&amp;reveal_subtopic=0&amp;reveal_competency=0&amp;reveal_duration=0&amp;duration%5B0%5D=213&amp;reveal_type=0&amp;reveal_delivery_method=0&amp;query=&amp;products_per_page=12&amp;products_sort_order=relevancy&amp;pagename=Catalog" TargetMode="External"/><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hyperlink" Target="https://gcxgce.sharepoint.com/teams/1000585/SitePages/FR-Version.aspx"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hyperlink" Target="https://www.linkedin.com/in/roynader/" TargetMode="Externa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Roy.Nader@osfi-bsif.gc.ca"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linkedin.com/learning/how-to-ask-productive-questions/why-are-questions-powerful-tools?u=105148354" TargetMode="External"/><Relationship Id="rId2" Type="http://schemas.openxmlformats.org/officeDocument/2006/relationships/hyperlink" Target="https://www.youtube.com/watch?v=J8xfuCcXZu8"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ww.linkedin.com/in/roynader"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articles.alpha.canada.ca/national-managers-community/fr/"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63.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80.png"/><Relationship Id="rId4" Type="http://schemas.openxmlformats.org/officeDocument/2006/relationships/diagramLayout" Target="../diagrams/layout6.xml"/><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C075-273E-C362-397A-E570B2E22AE8}"/>
              </a:ext>
            </a:extLst>
          </p:cNvPr>
          <p:cNvSpPr>
            <a:spLocks noGrp="1"/>
          </p:cNvSpPr>
          <p:nvPr>
            <p:ph type="ctrTitle"/>
          </p:nvPr>
        </p:nvSpPr>
        <p:spPr>
          <a:xfrm>
            <a:off x="196643" y="1644308"/>
            <a:ext cx="9546963" cy="2387600"/>
          </a:xfrm>
        </p:spPr>
        <p:txBody>
          <a:bodyPr>
            <a:normAutofit fontScale="90000"/>
          </a:bodyPr>
          <a:lstStyle/>
          <a:p>
            <a:pPr algn="l"/>
            <a:r>
              <a:rPr lang="fr-FR" sz="4000" b="1" i="0" dirty="0">
                <a:solidFill>
                  <a:srgbClr val="333333"/>
                </a:solidFill>
                <a:effectLst/>
                <a:latin typeface="Lato" panose="020F0502020204030203" pitchFamily="34" charset="0"/>
              </a:rPr>
              <a:t>Diriger dans un monde numérique : Stratégies pour les gestionnaires modernes</a:t>
            </a:r>
            <a:br>
              <a:rPr lang="fr-FR" sz="4000" b="1" i="0" dirty="0">
                <a:solidFill>
                  <a:srgbClr val="333333"/>
                </a:solidFill>
                <a:effectLst/>
                <a:latin typeface="Lato" panose="020F0502020204030203" pitchFamily="34" charset="0"/>
              </a:rPr>
            </a:br>
            <a:br>
              <a:rPr lang="fr-FR" sz="4000" b="1" i="0" dirty="0">
                <a:solidFill>
                  <a:srgbClr val="333333"/>
                </a:solidFill>
                <a:effectLst/>
                <a:latin typeface="Lato" panose="020F0502020204030203" pitchFamily="34" charset="0"/>
              </a:rPr>
            </a:br>
            <a:r>
              <a:rPr lang="fr-FR" sz="4000" b="1" i="0" dirty="0">
                <a:solidFill>
                  <a:srgbClr val="333333"/>
                </a:solidFill>
                <a:effectLst/>
                <a:latin typeface="Lato" panose="020F0502020204030203" pitchFamily="34" charset="0"/>
              </a:rPr>
              <a:t>Présenté par : </a:t>
            </a:r>
            <a:r>
              <a:rPr lang="fr-FR" sz="4000" b="1" i="0" dirty="0">
                <a:solidFill>
                  <a:schemeClr val="accent1"/>
                </a:solidFill>
                <a:effectLst/>
                <a:latin typeface="Lato" panose="020F0502020204030203" pitchFamily="34" charset="0"/>
                <a:hlinkClick r:id="rId2"/>
              </a:rPr>
              <a:t>Roy Nader</a:t>
            </a:r>
            <a:br>
              <a:rPr lang="fr-FR" sz="4000" b="1" i="0" dirty="0">
                <a:solidFill>
                  <a:srgbClr val="333333"/>
                </a:solidFill>
                <a:effectLst/>
                <a:latin typeface="Lato" panose="020F0502020204030203" pitchFamily="34" charset="0"/>
              </a:rPr>
            </a:br>
            <a:r>
              <a:rPr lang="fr-FR" sz="3600" b="1" i="0" dirty="0">
                <a:solidFill>
                  <a:srgbClr val="333333"/>
                </a:solidFill>
                <a:effectLst/>
                <a:latin typeface="Lato" panose="020F0502020204030203" pitchFamily="34" charset="0"/>
              </a:rPr>
              <a:t>Responsable de la culture numérique au BSIF</a:t>
            </a:r>
            <a:endParaRPr lang="en-CA" dirty="0"/>
          </a:p>
        </p:txBody>
      </p:sp>
      <p:sp>
        <p:nvSpPr>
          <p:cNvPr id="3" name="Subtitle 2">
            <a:extLst>
              <a:ext uri="{FF2B5EF4-FFF2-40B4-BE49-F238E27FC236}">
                <a16:creationId xmlns:a16="http://schemas.microsoft.com/office/drawing/2014/main" id="{4996C932-D339-5728-EDFA-CA61E19E23AD}"/>
              </a:ext>
            </a:extLst>
          </p:cNvPr>
          <p:cNvSpPr>
            <a:spLocks noGrp="1"/>
          </p:cNvSpPr>
          <p:nvPr>
            <p:ph type="subTitle" idx="1"/>
          </p:nvPr>
        </p:nvSpPr>
        <p:spPr>
          <a:xfrm>
            <a:off x="196644" y="4192904"/>
            <a:ext cx="9144000" cy="1655762"/>
          </a:xfrm>
        </p:spPr>
        <p:txBody>
          <a:bodyPr/>
          <a:lstStyle/>
          <a:p>
            <a:endParaRPr lang="fr-CA"/>
          </a:p>
          <a:p>
            <a:r>
              <a:rPr lang="fr-CA"/>
              <a:t>21 février 2024</a:t>
            </a:r>
          </a:p>
        </p:txBody>
      </p:sp>
    </p:spTree>
    <p:extLst>
      <p:ext uri="{BB962C8B-B14F-4D97-AF65-F5344CB8AC3E}">
        <p14:creationId xmlns:p14="http://schemas.microsoft.com/office/powerpoint/2010/main" val="1149032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9FE3A6-9A64-F984-D9D1-0EE563D74882}"/>
              </a:ext>
            </a:extLst>
          </p:cNvPr>
          <p:cNvSpPr>
            <a:spLocks noGrp="1"/>
          </p:cNvSpPr>
          <p:nvPr>
            <p:ph type="title"/>
          </p:nvPr>
        </p:nvSpPr>
        <p:spPr>
          <a:xfrm>
            <a:off x="537649" y="379538"/>
            <a:ext cx="7128484" cy="785309"/>
          </a:xfrm>
        </p:spPr>
        <p:txBody>
          <a:bodyPr anchor="b">
            <a:normAutofit/>
          </a:bodyPr>
          <a:lstStyle/>
          <a:p>
            <a:r>
              <a:rPr lang="fr-CA" sz="4000">
                <a:latin typeface="Arial" panose="020B0604020202020204" pitchFamily="34" charset="0"/>
                <a:cs typeface="Arial" panose="020B0604020202020204" pitchFamily="34" charset="0"/>
              </a:rPr>
              <a:t>Partager dans le clavardage :</a:t>
            </a:r>
          </a:p>
        </p:txBody>
      </p:sp>
      <p:sp>
        <p:nvSpPr>
          <p:cNvPr id="3" name="Content Placeholder 2">
            <a:extLst>
              <a:ext uri="{FF2B5EF4-FFF2-40B4-BE49-F238E27FC236}">
                <a16:creationId xmlns:a16="http://schemas.microsoft.com/office/drawing/2014/main" id="{47507C68-DE20-42AD-4BAC-D8A3E022C2FA}"/>
              </a:ext>
            </a:extLst>
          </p:cNvPr>
          <p:cNvSpPr>
            <a:spLocks noGrp="1"/>
          </p:cNvSpPr>
          <p:nvPr>
            <p:ph idx="1"/>
          </p:nvPr>
        </p:nvSpPr>
        <p:spPr>
          <a:xfrm>
            <a:off x="537648" y="2329694"/>
            <a:ext cx="6960431" cy="3535083"/>
          </a:xfrm>
        </p:spPr>
        <p:txBody>
          <a:bodyPr anchor="t">
            <a:normAutofit/>
          </a:bodyPr>
          <a:lstStyle/>
          <a:p>
            <a:pPr marL="0" indent="0">
              <a:buNone/>
            </a:pPr>
            <a:endParaRPr lang="fr-CA" sz="3200">
              <a:latin typeface="Arial" panose="020B0604020202020204" pitchFamily="34" charset="0"/>
              <a:cs typeface="Arial" panose="020B0604020202020204" pitchFamily="34" charset="0"/>
            </a:endParaRPr>
          </a:p>
          <a:p>
            <a:pPr marL="0" indent="0">
              <a:buNone/>
            </a:pPr>
            <a:r>
              <a:rPr lang="fr-CA" sz="3200">
                <a:latin typeface="Arial" panose="020B0604020202020204" pitchFamily="34" charset="0"/>
                <a:cs typeface="Arial" panose="020B0604020202020204" pitchFamily="34" charset="0"/>
              </a:rPr>
              <a:t>Si vous avez besoin de soutien pour offrir une présentation accessible, où allez-vous ?</a:t>
            </a:r>
          </a:p>
        </p:txBody>
      </p:sp>
      <p:sp>
        <p:nvSpPr>
          <p:cNvPr id="66" name="Rectangle 6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descr="Chat">
            <a:extLst>
              <a:ext uri="{FF2B5EF4-FFF2-40B4-BE49-F238E27FC236}">
                <a16:creationId xmlns:a16="http://schemas.microsoft.com/office/drawing/2014/main" id="{2C18E9BC-0FBC-EF9E-2039-6195A65935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365930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A57555-2449-8364-A44A-0D770AC7A559}"/>
              </a:ext>
            </a:extLst>
          </p:cNvPr>
          <p:cNvSpPr>
            <a:spLocks noGrp="1"/>
          </p:cNvSpPr>
          <p:nvPr>
            <p:ph type="title"/>
          </p:nvPr>
        </p:nvSpPr>
        <p:spPr>
          <a:xfrm>
            <a:off x="229674" y="278535"/>
            <a:ext cx="7655949" cy="1033669"/>
          </a:xfrm>
        </p:spPr>
        <p:txBody>
          <a:bodyPr>
            <a:noAutofit/>
          </a:bodyPr>
          <a:lstStyle/>
          <a:p>
            <a:r>
              <a:rPr lang="fr-FR" sz="3600">
                <a:solidFill>
                  <a:srgbClr val="FFFFFF"/>
                </a:solidFill>
                <a:latin typeface="Arial" panose="020B0604020202020204" pitchFamily="34" charset="0"/>
                <a:cs typeface="Arial" panose="020B0604020202020204" pitchFamily="34" charset="0"/>
              </a:rPr>
              <a:t>Changez votre perception, cela augmente vos chances de succès !</a:t>
            </a:r>
          </a:p>
        </p:txBody>
      </p:sp>
      <p:sp>
        <p:nvSpPr>
          <p:cNvPr id="3" name="Content Placeholder 2">
            <a:extLst>
              <a:ext uri="{FF2B5EF4-FFF2-40B4-BE49-F238E27FC236}">
                <a16:creationId xmlns:a16="http://schemas.microsoft.com/office/drawing/2014/main" id="{47507C68-DE20-42AD-4BAC-D8A3E022C2FA}"/>
              </a:ext>
            </a:extLst>
          </p:cNvPr>
          <p:cNvSpPr>
            <a:spLocks noGrp="1"/>
          </p:cNvSpPr>
          <p:nvPr>
            <p:ph idx="1"/>
          </p:nvPr>
        </p:nvSpPr>
        <p:spPr>
          <a:xfrm>
            <a:off x="692046" y="2175771"/>
            <a:ext cx="10807908" cy="4125588"/>
          </a:xfrm>
        </p:spPr>
        <p:txBody>
          <a:bodyPr anchor="ctr">
            <a:normAutofit fontScale="92500" lnSpcReduction="10000"/>
          </a:bodyPr>
          <a:lstStyle/>
          <a:p>
            <a:pPr marL="0" indent="0">
              <a:spcBef>
                <a:spcPts val="0"/>
              </a:spcBef>
              <a:spcAft>
                <a:spcPts val="800"/>
              </a:spcAft>
              <a:buNone/>
            </a:pPr>
            <a:r>
              <a:rPr lang="fr-FR" sz="3000" kern="100">
                <a:effectLst/>
                <a:latin typeface="Arial" panose="020B0604020202020204" pitchFamily="34" charset="0"/>
                <a:ea typeface="Calibri" panose="020F0502020204030204" pitchFamily="34" charset="0"/>
                <a:cs typeface="Arial" panose="020B0604020202020204" pitchFamily="34" charset="0"/>
              </a:rPr>
              <a:t>Trouvé en ligne quelques minutes après la recherche :</a:t>
            </a:r>
            <a:br>
              <a:rPr lang="fr-FR" sz="3000" kern="100">
                <a:effectLst/>
                <a:latin typeface="Arial" panose="020B0604020202020204" pitchFamily="34" charset="0"/>
                <a:ea typeface="Calibri" panose="020F0502020204030204" pitchFamily="34" charset="0"/>
                <a:cs typeface="Arial" panose="020B0604020202020204" pitchFamily="34" charset="0"/>
              </a:rPr>
            </a:br>
            <a:endParaRPr lang="fr-FR" sz="3000" kern="100">
              <a:effectLst/>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800"/>
              </a:spcAft>
              <a:buFont typeface="Wingdings" panose="05000000000000000000" pitchFamily="2" charset="2"/>
              <a:buChar char="Ø"/>
            </a:pPr>
            <a:r>
              <a:rPr lang="fr-CA" sz="3000"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Passeport pour l’accessibilité en milieu de travail du gouvernement du Canada</a:t>
            </a:r>
            <a:br>
              <a:rPr lang="fr-CA" sz="3000" u="sng">
                <a:solidFill>
                  <a:srgbClr val="0000FF"/>
                </a:solidFill>
                <a:effectLst/>
                <a:latin typeface="Arial" panose="020B0604020202020204" pitchFamily="34" charset="0"/>
                <a:ea typeface="Calibri" panose="020F0502020204030204" pitchFamily="34" charset="0"/>
                <a:cs typeface="Arial" panose="020B0604020202020204" pitchFamily="34" charset="0"/>
              </a:rPr>
            </a:br>
            <a:endParaRPr lang="en-US" sz="3000">
              <a:effectLst/>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800"/>
              </a:spcAft>
              <a:buFont typeface="Wingdings" panose="05000000000000000000" pitchFamily="2" charset="2"/>
              <a:buChar char="Ø"/>
            </a:pPr>
            <a:r>
              <a:rPr lang="fr-FR" sz="3000" kern="100">
                <a:latin typeface="Arial" panose="020B0604020202020204" pitchFamily="34" charset="0"/>
                <a:ea typeface="Calibri" panose="020F0502020204030204" pitchFamily="34" charset="0"/>
                <a:cs typeface="Arial" panose="020B0604020202020204" pitchFamily="34" charset="0"/>
              </a:rPr>
              <a:t> Bureau de l’accessibilité de la fonction publique (SCT)</a:t>
            </a:r>
            <a:br>
              <a:rPr lang="en-US" sz="3000" kern="100">
                <a:effectLst/>
                <a:latin typeface="Arial" panose="020B0604020202020204" pitchFamily="34" charset="0"/>
                <a:ea typeface="Calibri" panose="020F0502020204030204" pitchFamily="34" charset="0"/>
                <a:cs typeface="Arial" panose="020B0604020202020204" pitchFamily="34" charset="0"/>
              </a:rPr>
            </a:br>
            <a:endParaRPr lang="en-US" sz="3000" kern="100">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800"/>
              </a:spcAft>
              <a:buFont typeface="Wingdings" panose="05000000000000000000" pitchFamily="2" charset="2"/>
              <a:buChar char="Ø"/>
            </a:pPr>
            <a:r>
              <a:rPr lang="fr-CA" sz="3000"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 Série d'apprentissage sur l'accessibilité (EFPC)</a:t>
            </a:r>
            <a:br>
              <a:rPr lang="fr-CA" sz="3000" u="sng">
                <a:solidFill>
                  <a:srgbClr val="0000FF"/>
                </a:solidFill>
                <a:effectLst/>
                <a:latin typeface="Arial" panose="020B0604020202020204" pitchFamily="34" charset="0"/>
                <a:ea typeface="Calibri" panose="020F0502020204030204" pitchFamily="34" charset="0"/>
                <a:cs typeface="Arial" panose="020B0604020202020204" pitchFamily="34" charset="0"/>
              </a:rPr>
            </a:br>
            <a:endParaRPr lang="en-US" sz="3000">
              <a:effectLst/>
              <a:latin typeface="Arial" panose="020B0604020202020204" pitchFamily="34" charset="0"/>
              <a:ea typeface="Calibri" panose="020F0502020204030204" pitchFamily="34" charset="0"/>
              <a:cs typeface="Arial" panose="020B0604020202020204" pitchFamily="34" charset="0"/>
            </a:endParaRPr>
          </a:p>
          <a:p>
            <a:pPr marR="0" lvl="0">
              <a:spcBef>
                <a:spcPts val="0"/>
              </a:spcBef>
              <a:spcAft>
                <a:spcPts val="800"/>
              </a:spcAft>
              <a:buFont typeface="Wingdings" panose="05000000000000000000" pitchFamily="2" charset="2"/>
              <a:buChar char="Ø"/>
            </a:pPr>
            <a:r>
              <a:rPr lang="en-US" sz="3000" u="sng">
                <a:solidFill>
                  <a:srgbClr val="0000FF"/>
                </a:solidFill>
                <a:latin typeface="Arial" panose="020B0604020202020204" pitchFamily="34" charset="0"/>
                <a:cs typeface="Arial" panose="020B0604020202020204" pitchFamily="34" charset="0"/>
              </a:rPr>
              <a:t> </a:t>
            </a:r>
            <a:r>
              <a:rPr lang="fr-FR" sz="3000" u="sng">
                <a:solidFill>
                  <a:srgbClr val="0000FF"/>
                </a:solidFill>
                <a:latin typeface="Arial" panose="020B0604020202020204" pitchFamily="34" charset="0"/>
                <a:cs typeface="Arial" panose="020B0604020202020204" pitchFamily="34" charset="0"/>
              </a:rPr>
              <a:t>Accessibilité, adaptation et technologie informatique adaptative</a:t>
            </a:r>
            <a:endParaRPr lang="en-US" sz="3000" u="sng">
              <a:solidFill>
                <a:srgbClr val="0000FF"/>
              </a:solidFill>
              <a:latin typeface="Arial" panose="020B0604020202020204" pitchFamily="34" charset="0"/>
              <a:cs typeface="Arial" panose="020B0604020202020204" pitchFamily="34" charset="0"/>
            </a:endParaRPr>
          </a:p>
          <a:p>
            <a:pPr marL="0" indent="0">
              <a:buNone/>
            </a:pPr>
            <a:endParaRPr lang="en-US"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539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8C620C-5284-E97B-2A43-085F22843749}"/>
              </a:ext>
            </a:extLst>
          </p:cNvPr>
          <p:cNvSpPr>
            <a:spLocks noGrp="1"/>
          </p:cNvSpPr>
          <p:nvPr>
            <p:ph type="title"/>
          </p:nvPr>
        </p:nvSpPr>
        <p:spPr>
          <a:xfrm>
            <a:off x="445406" y="1289764"/>
            <a:ext cx="5240363" cy="4270963"/>
          </a:xfrm>
        </p:spPr>
        <p:txBody>
          <a:bodyPr anchor="ctr">
            <a:normAutofit/>
          </a:bodyPr>
          <a:lstStyle/>
          <a:p>
            <a:pPr algn="ctr"/>
            <a:r>
              <a:rPr lang="fr-CA">
                <a:solidFill>
                  <a:srgbClr val="FFFFFF"/>
                </a:solidFill>
                <a:latin typeface="Arial" panose="020B0604020202020204" pitchFamily="34" charset="0"/>
                <a:cs typeface="Arial" panose="020B0604020202020204" pitchFamily="34" charset="0"/>
              </a:rPr>
              <a:t>Shannon Lord</a:t>
            </a:r>
            <a:br>
              <a:rPr lang="fr-CA">
                <a:solidFill>
                  <a:srgbClr val="FFFFFF"/>
                </a:solidFill>
                <a:latin typeface="Arial" panose="020B0604020202020204" pitchFamily="34" charset="0"/>
                <a:cs typeface="Arial" panose="020B0604020202020204" pitchFamily="34" charset="0"/>
              </a:rPr>
            </a:br>
            <a:r>
              <a:rPr lang="fr-CA">
                <a:solidFill>
                  <a:srgbClr val="FFFFFF"/>
                </a:solidFill>
                <a:latin typeface="Arial" panose="020B0604020202020204" pitchFamily="34" charset="0"/>
                <a:cs typeface="Arial" panose="020B0604020202020204" pitchFamily="34" charset="0"/>
              </a:rPr>
              <a:t>Directrice exécutive</a:t>
            </a:r>
            <a:br>
              <a:rPr lang="fr-CA">
                <a:solidFill>
                  <a:srgbClr val="FFFFFF"/>
                </a:solidFill>
                <a:latin typeface="Arial" panose="020B0604020202020204" pitchFamily="34" charset="0"/>
                <a:cs typeface="Arial" panose="020B0604020202020204" pitchFamily="34" charset="0"/>
              </a:rPr>
            </a:br>
            <a:endParaRPr lang="fr-CA" sz="5600">
              <a:solidFill>
                <a:srgbClr val="FFFFFF"/>
              </a:solidFill>
              <a:latin typeface="Arial" panose="020B0604020202020204" pitchFamily="34" charset="0"/>
              <a:cs typeface="Arial" panose="020B0604020202020204" pitchFamily="34" charset="0"/>
            </a:endParaRPr>
          </a:p>
        </p:txBody>
      </p:sp>
      <p:sp>
        <p:nvSpPr>
          <p:cNvPr id="3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pic>
        <p:nvPicPr>
          <p:cNvPr id="5" name="Content Placeholder 4" descr="Microphone dans un bar">
            <a:extLst>
              <a:ext uri="{FF2B5EF4-FFF2-40B4-BE49-F238E27FC236}">
                <a16:creationId xmlns:a16="http://schemas.microsoft.com/office/drawing/2014/main" id="{97F88CA2-560E-1E67-290F-FAAC4D177F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613" y="1847586"/>
            <a:ext cx="4770437" cy="3180291"/>
          </a:xfrm>
        </p:spPr>
      </p:pic>
      <p:sp>
        <p:nvSpPr>
          <p:cNvPr id="3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4"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5372F02-3C8B-CB72-9AEA-8A1DD94D1517}"/>
              </a:ext>
            </a:extLst>
          </p:cNvPr>
          <p:cNvSpPr txBox="1"/>
          <p:nvPr/>
        </p:nvSpPr>
        <p:spPr>
          <a:xfrm>
            <a:off x="6611307" y="5423312"/>
            <a:ext cx="4718907" cy="769441"/>
          </a:xfrm>
          <a:prstGeom prst="rect">
            <a:avLst/>
          </a:prstGeom>
          <a:noFill/>
        </p:spPr>
        <p:txBody>
          <a:bodyPr wrap="square" rtlCol="0">
            <a:spAutoFit/>
          </a:bodyPr>
          <a:lstStyle/>
          <a:p>
            <a:r>
              <a:rPr lang="fr-CA" sz="4400" b="0" i="0">
                <a:effectLst/>
                <a:latin typeface="Arial" panose="020B0604020202020204" pitchFamily="34" charset="0"/>
                <a:cs typeface="Arial" panose="020B0604020202020204" pitchFamily="34" charset="0"/>
              </a:rPr>
              <a:t>Santé Canada</a:t>
            </a:r>
            <a:endParaRPr lang="fr-CA"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77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42E803-F9D0-186A-79A3-FCFBA474FDBF}"/>
              </a:ext>
            </a:extLst>
          </p:cNvPr>
          <p:cNvSpPr>
            <a:spLocks noGrp="1"/>
          </p:cNvSpPr>
          <p:nvPr>
            <p:ph type="title"/>
          </p:nvPr>
        </p:nvSpPr>
        <p:spPr>
          <a:xfrm>
            <a:off x="1285240" y="1005625"/>
            <a:ext cx="8074815" cy="1618489"/>
          </a:xfrm>
        </p:spPr>
        <p:txBody>
          <a:bodyPr vert="horz" lIns="91440" tIns="45720" rIns="91440" bIns="45720" rtlCol="0" anchor="ctr">
            <a:normAutofit/>
          </a:bodyPr>
          <a:lstStyle/>
          <a:p>
            <a:r>
              <a:rPr lang="fr-FR" sz="3800">
                <a:latin typeface="Arial" panose="020B0604020202020204" pitchFamily="34" charset="0"/>
                <a:cs typeface="Arial" panose="020B0604020202020204" pitchFamily="34" charset="0"/>
              </a:rPr>
              <a:t>Votre nouvelle mission...</a:t>
            </a:r>
            <a:endParaRPr lang="en-US" sz="3800" kern="1200">
              <a:solidFill>
                <a:schemeClr val="tx1"/>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4FAEA288-98C6-3702-A06D-0375D425DD4E}"/>
              </a:ext>
            </a:extLst>
          </p:cNvPr>
          <p:cNvSpPr>
            <a:spLocks noGrp="1"/>
          </p:cNvSpPr>
          <p:nvPr>
            <p:ph idx="1"/>
          </p:nvPr>
        </p:nvSpPr>
        <p:spPr>
          <a:xfrm>
            <a:off x="743310" y="2040686"/>
            <a:ext cx="10474420" cy="4351338"/>
          </a:xfrm>
        </p:spPr>
        <p:txBody>
          <a:bodyPr>
            <a:normAutofit/>
          </a:bodyPr>
          <a:lstStyle/>
          <a:p>
            <a:pPr marL="457200" marR="0" lvl="1" indent="0">
              <a:lnSpc>
                <a:spcPct val="107000"/>
              </a:lnSpc>
              <a:spcBef>
                <a:spcPts val="0"/>
              </a:spcBef>
              <a:spcAft>
                <a:spcPts val="800"/>
              </a:spcAft>
              <a:buNone/>
              <a:tabLst>
                <a:tab pos="228600" algn="l"/>
                <a:tab pos="457200" algn="l"/>
              </a:tabLst>
            </a:pPr>
            <a:endParaRPr lang="fr-FR" sz="3200">
              <a:latin typeface="Arial" panose="020B0604020202020204" pitchFamily="34" charset="0"/>
              <a:cs typeface="Arial" panose="020B0604020202020204" pitchFamily="34" charset="0"/>
            </a:endParaRPr>
          </a:p>
          <a:p>
            <a:pPr marL="457200" marR="0" lvl="1" indent="0">
              <a:lnSpc>
                <a:spcPct val="107000"/>
              </a:lnSpc>
              <a:spcBef>
                <a:spcPts val="0"/>
              </a:spcBef>
              <a:spcAft>
                <a:spcPts val="800"/>
              </a:spcAft>
              <a:buNone/>
              <a:tabLst>
                <a:tab pos="228600" algn="l"/>
                <a:tab pos="457200" algn="l"/>
              </a:tabLst>
            </a:pPr>
            <a:endParaRPr lang="fr-FR" sz="3200">
              <a:latin typeface="Arial" panose="020B0604020202020204" pitchFamily="34" charset="0"/>
              <a:cs typeface="Arial" panose="020B0604020202020204" pitchFamily="34" charset="0"/>
            </a:endParaRPr>
          </a:p>
          <a:p>
            <a:pPr marL="457200" marR="0" lvl="1" indent="0">
              <a:lnSpc>
                <a:spcPct val="107000"/>
              </a:lnSpc>
              <a:spcBef>
                <a:spcPts val="0"/>
              </a:spcBef>
              <a:spcAft>
                <a:spcPts val="800"/>
              </a:spcAft>
              <a:buNone/>
              <a:tabLst>
                <a:tab pos="228600" algn="l"/>
                <a:tab pos="457200" algn="l"/>
              </a:tabLst>
            </a:pPr>
            <a:r>
              <a:rPr lang="fr-FR" sz="3200" kern="100">
                <a:latin typeface="Arial" panose="020B0604020202020204" pitchFamily="34" charset="0"/>
                <a:cs typeface="Arial" panose="020B0604020202020204" pitchFamily="34" charset="0"/>
              </a:rPr>
              <a:t>Bâtir et diriger </a:t>
            </a:r>
            <a:r>
              <a:rPr lang="fr-FR" sz="3200">
                <a:latin typeface="Arial" panose="020B0604020202020204" pitchFamily="34" charset="0"/>
                <a:cs typeface="Arial" panose="020B0604020202020204" pitchFamily="34" charset="0"/>
              </a:rPr>
              <a:t>une </a:t>
            </a:r>
            <a:r>
              <a:rPr lang="fr-FR" sz="3200" kern="100">
                <a:latin typeface="Arial" panose="020B0604020202020204" pitchFamily="34" charset="0"/>
                <a:cs typeface="Arial" panose="020B0604020202020204" pitchFamily="34" charset="0"/>
              </a:rPr>
              <a:t>équipe flexible et adaptable capable de livrer efficacement </a:t>
            </a:r>
            <a:r>
              <a:rPr lang="fr-FR" sz="3200">
                <a:latin typeface="Arial" panose="020B0604020202020204" pitchFamily="34" charset="0"/>
                <a:cs typeface="Arial" panose="020B0604020202020204" pitchFamily="34" charset="0"/>
              </a:rPr>
              <a:t>et prêt à relever les </a:t>
            </a:r>
            <a:r>
              <a:rPr lang="fr-FR" sz="3200" kern="100">
                <a:latin typeface="Arial" panose="020B0604020202020204" pitchFamily="34" charset="0"/>
                <a:cs typeface="Arial" panose="020B0604020202020204" pitchFamily="34" charset="0"/>
              </a:rPr>
              <a:t>défis émergents</a:t>
            </a:r>
            <a:r>
              <a:rPr lang="fr-FR" sz="3200">
                <a:latin typeface="Arial" panose="020B0604020202020204" pitchFamily="34" charset="0"/>
                <a:cs typeface="Arial" panose="020B0604020202020204" pitchFamily="34" charset="0"/>
              </a:rPr>
              <a:t> dans un </a:t>
            </a:r>
            <a:r>
              <a:rPr lang="fr-FR" sz="3200" kern="100">
                <a:latin typeface="Arial" panose="020B0604020202020204" pitchFamily="34" charset="0"/>
                <a:cs typeface="Arial" panose="020B0604020202020204" pitchFamily="34" charset="0"/>
              </a:rPr>
              <a:t>préavis minime.</a:t>
            </a:r>
            <a:endParaRPr lang="en-US" sz="3200" kern="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7337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2E803-F9D0-186A-79A3-FCFBA474FDBF}"/>
              </a:ext>
            </a:extLst>
          </p:cNvPr>
          <p:cNvSpPr>
            <a:spLocks noGrp="1"/>
          </p:cNvSpPr>
          <p:nvPr>
            <p:ph type="title"/>
          </p:nvPr>
        </p:nvSpPr>
        <p:spPr>
          <a:xfrm>
            <a:off x="974270" y="914454"/>
            <a:ext cx="11546827" cy="1618489"/>
          </a:xfrm>
        </p:spPr>
        <p:txBody>
          <a:bodyPr vert="horz" lIns="91440" tIns="45720" rIns="91440" bIns="45720" rtlCol="0" anchor="ctr">
            <a:normAutofit/>
          </a:bodyPr>
          <a:lstStyle/>
          <a:p>
            <a:r>
              <a:rPr lang="fr-FR" sz="3800">
                <a:latin typeface="Arial" panose="020B0604020202020204" pitchFamily="34" charset="0"/>
                <a:cs typeface="Arial" panose="020B0604020202020204" pitchFamily="34" charset="0"/>
              </a:rPr>
              <a:t>Atteindre le cadre de travail du leader numérique</a:t>
            </a:r>
            <a:endParaRPr lang="en-US" sz="3800" kern="1200">
              <a:solidFill>
                <a:schemeClr val="tx1"/>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4FAEA288-98C6-3702-A06D-0375D425DD4E}"/>
              </a:ext>
            </a:extLst>
          </p:cNvPr>
          <p:cNvSpPr>
            <a:spLocks noGrp="1"/>
          </p:cNvSpPr>
          <p:nvPr>
            <p:ph idx="1"/>
          </p:nvPr>
        </p:nvSpPr>
        <p:spPr>
          <a:xfrm>
            <a:off x="743310" y="2040686"/>
            <a:ext cx="10474420" cy="4351338"/>
          </a:xfrm>
        </p:spPr>
        <p:txBody>
          <a:bodyPr>
            <a:normAutofit/>
          </a:bodyPr>
          <a:lstStyle/>
          <a:p>
            <a:pPr marL="457200" marR="0" lvl="1" indent="0">
              <a:lnSpc>
                <a:spcPct val="107000"/>
              </a:lnSpc>
              <a:spcBef>
                <a:spcPts val="0"/>
              </a:spcBef>
              <a:spcAft>
                <a:spcPts val="800"/>
              </a:spcAft>
              <a:buNone/>
              <a:tabLst>
                <a:tab pos="228600" algn="l"/>
                <a:tab pos="457200" algn="l"/>
              </a:tabLst>
            </a:pPr>
            <a:endParaRPr lang="fr-FR" sz="3200">
              <a:latin typeface="Arial" panose="020B0604020202020204" pitchFamily="34" charset="0"/>
              <a:cs typeface="Arial" panose="020B0604020202020204" pitchFamily="34" charset="0"/>
            </a:endParaRPr>
          </a:p>
          <a:p>
            <a:pPr marL="457200" marR="0" lvl="1" indent="0">
              <a:lnSpc>
                <a:spcPct val="107000"/>
              </a:lnSpc>
              <a:spcBef>
                <a:spcPts val="0"/>
              </a:spcBef>
              <a:spcAft>
                <a:spcPts val="800"/>
              </a:spcAft>
              <a:buNone/>
              <a:tabLst>
                <a:tab pos="228600" algn="l"/>
                <a:tab pos="457200" algn="l"/>
              </a:tabLst>
            </a:pPr>
            <a:endParaRPr lang="fr-FR" sz="3200">
              <a:latin typeface="Arial" panose="020B0604020202020204" pitchFamily="34" charset="0"/>
              <a:cs typeface="Arial" panose="020B0604020202020204" pitchFamily="34" charset="0"/>
            </a:endParaRPr>
          </a:p>
          <a:p>
            <a:pPr marL="457200" marR="0" lvl="1" indent="0">
              <a:lnSpc>
                <a:spcPct val="107000"/>
              </a:lnSpc>
              <a:spcBef>
                <a:spcPts val="0"/>
              </a:spcBef>
              <a:spcAft>
                <a:spcPts val="800"/>
              </a:spcAft>
              <a:buNone/>
              <a:tabLst>
                <a:tab pos="228600" algn="l"/>
                <a:tab pos="457200" algn="l"/>
              </a:tabLst>
            </a:pPr>
            <a:r>
              <a:rPr lang="fr-FR" sz="3200" kern="100">
                <a:solidFill>
                  <a:srgbClr val="ED7D31"/>
                </a:solidFill>
                <a:latin typeface="Arial" panose="020B0604020202020204" pitchFamily="34" charset="0"/>
                <a:cs typeface="Arial" panose="020B0604020202020204" pitchFamily="34" charset="0"/>
              </a:rPr>
              <a:t>Bâtir et diriger </a:t>
            </a:r>
            <a:r>
              <a:rPr lang="fr-FR" sz="3200">
                <a:latin typeface="Arial" panose="020B0604020202020204" pitchFamily="34" charset="0"/>
                <a:cs typeface="Arial" panose="020B0604020202020204" pitchFamily="34" charset="0"/>
              </a:rPr>
              <a:t>une </a:t>
            </a:r>
            <a:r>
              <a:rPr lang="fr-FR" sz="3200" kern="100">
                <a:solidFill>
                  <a:schemeClr val="accent6">
                    <a:lumMod val="75000"/>
                  </a:schemeClr>
                </a:solidFill>
                <a:latin typeface="Arial" panose="020B0604020202020204" pitchFamily="34" charset="0"/>
                <a:cs typeface="Arial" panose="020B0604020202020204" pitchFamily="34" charset="0"/>
              </a:rPr>
              <a:t>équipe flexible et adaptable </a:t>
            </a:r>
            <a:r>
              <a:rPr lang="fr-FR" sz="3200" kern="100">
                <a:latin typeface="Arial" panose="020B0604020202020204" pitchFamily="34" charset="0"/>
                <a:cs typeface="Arial" panose="020B0604020202020204" pitchFamily="34" charset="0"/>
              </a:rPr>
              <a:t>capable de </a:t>
            </a:r>
            <a:r>
              <a:rPr lang="fr-FR" sz="3200" kern="100">
                <a:solidFill>
                  <a:schemeClr val="accent1">
                    <a:lumMod val="75000"/>
                  </a:schemeClr>
                </a:solidFill>
                <a:latin typeface="Arial" panose="020B0604020202020204" pitchFamily="34" charset="0"/>
                <a:cs typeface="Arial" panose="020B0604020202020204" pitchFamily="34" charset="0"/>
              </a:rPr>
              <a:t>livrer efficacement</a:t>
            </a:r>
            <a:r>
              <a:rPr lang="fr-FR" sz="3200" kern="100">
                <a:solidFill>
                  <a:schemeClr val="accent1"/>
                </a:solidFill>
                <a:latin typeface="Arial" panose="020B0604020202020204" pitchFamily="34" charset="0"/>
                <a:cs typeface="Arial" panose="020B0604020202020204" pitchFamily="34" charset="0"/>
              </a:rPr>
              <a:t> </a:t>
            </a:r>
            <a:r>
              <a:rPr lang="fr-FR" sz="3200">
                <a:latin typeface="Arial" panose="020B0604020202020204" pitchFamily="34" charset="0"/>
                <a:cs typeface="Arial" panose="020B0604020202020204" pitchFamily="34" charset="0"/>
              </a:rPr>
              <a:t>et prêt à relever les </a:t>
            </a:r>
            <a:r>
              <a:rPr lang="fr-FR" sz="3200" kern="100">
                <a:solidFill>
                  <a:srgbClr val="BF8F00"/>
                </a:solidFill>
                <a:latin typeface="Arial" panose="020B0604020202020204" pitchFamily="34" charset="0"/>
                <a:cs typeface="Arial" panose="020B0604020202020204" pitchFamily="34" charset="0"/>
              </a:rPr>
              <a:t>défis émergents</a:t>
            </a:r>
            <a:r>
              <a:rPr lang="fr-FR" sz="3200">
                <a:latin typeface="Arial" panose="020B0604020202020204" pitchFamily="34" charset="0"/>
                <a:cs typeface="Arial" panose="020B0604020202020204" pitchFamily="34" charset="0"/>
              </a:rPr>
              <a:t> dans un </a:t>
            </a:r>
            <a:r>
              <a:rPr lang="fr-FR" sz="3200" kern="100">
                <a:solidFill>
                  <a:srgbClr val="7030A0"/>
                </a:solidFill>
                <a:latin typeface="Arial" panose="020B0604020202020204" pitchFamily="34" charset="0"/>
                <a:cs typeface="Arial" panose="020B0604020202020204" pitchFamily="34" charset="0"/>
              </a:rPr>
              <a:t>préavis minime</a:t>
            </a:r>
            <a:r>
              <a:rPr lang="fr-FR" sz="3200" kern="100">
                <a:latin typeface="Arial" panose="020B0604020202020204" pitchFamily="34" charset="0"/>
                <a:cs typeface="Arial" panose="020B0604020202020204" pitchFamily="34" charset="0"/>
              </a:rPr>
              <a:t>.</a:t>
            </a:r>
            <a:endParaRPr lang="en-US" sz="3200" kern="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219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C734C9A-3D85-EF36-9BD3-28FF52D5FABF}"/>
              </a:ext>
            </a:extLst>
          </p:cNvPr>
          <p:cNvSpPr>
            <a:spLocks noGrp="1"/>
          </p:cNvSpPr>
          <p:nvPr>
            <p:ph type="title"/>
          </p:nvPr>
        </p:nvSpPr>
        <p:spPr>
          <a:xfrm>
            <a:off x="838200" y="365125"/>
            <a:ext cx="10515600" cy="1325563"/>
          </a:xfrm>
        </p:spPr>
        <p:txBody>
          <a:bodyPr>
            <a:normAutofit/>
          </a:bodyPr>
          <a:lstStyle/>
          <a:p>
            <a:r>
              <a:rPr lang="fr-FR" sz="5000">
                <a:latin typeface="Arial" panose="020B0604020202020204" pitchFamily="34" charset="0"/>
                <a:cs typeface="Arial" panose="020B0604020202020204" pitchFamily="34" charset="0"/>
              </a:rPr>
              <a:t>Impact de l’IA sur la main-d’œuvre</a:t>
            </a:r>
          </a:p>
        </p:txBody>
      </p:sp>
      <p:sp>
        <p:nvSpPr>
          <p:cNvPr id="5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4" name="Content Placeholder 2">
            <a:extLst>
              <a:ext uri="{FF2B5EF4-FFF2-40B4-BE49-F238E27FC236}">
                <a16:creationId xmlns:a16="http://schemas.microsoft.com/office/drawing/2014/main" id="{C9C4CBA7-387F-A5D1-25BF-DD7F00A958F3}"/>
              </a:ext>
            </a:extLst>
          </p:cNvPr>
          <p:cNvGraphicFramePr>
            <a:graphicFrameLocks noGrp="1"/>
          </p:cNvGraphicFramePr>
          <p:nvPr>
            <p:ph idx="1"/>
            <p:extLst>
              <p:ext uri="{D42A27DB-BD31-4B8C-83A1-F6EECF244321}">
                <p14:modId xmlns:p14="http://schemas.microsoft.com/office/powerpoint/2010/main" val="100638958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941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DDFFA-E8FB-D171-E1D2-BAD48F81BE13}"/>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latin typeface="Arial" panose="020B0604020202020204" pitchFamily="34" charset="0"/>
                <a:cs typeface="Arial" panose="020B0604020202020204" pitchFamily="34" charset="0"/>
              </a:rPr>
              <a:t>Bâtir et diriger une équipe</a:t>
            </a:r>
            <a:endParaRPr lang="en-US" sz="4000">
              <a:solidFill>
                <a:srgbClr val="FFFFF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3F5D34B-7262-23B6-9CDB-C145E92BE5C2}"/>
              </a:ext>
            </a:extLst>
          </p:cNvPr>
          <p:cNvSpPr>
            <a:spLocks noGrp="1"/>
          </p:cNvSpPr>
          <p:nvPr>
            <p:ph idx="1"/>
          </p:nvPr>
        </p:nvSpPr>
        <p:spPr>
          <a:xfrm>
            <a:off x="4037827" y="649480"/>
            <a:ext cx="7954304" cy="5546047"/>
          </a:xfrm>
        </p:spPr>
        <p:txBody>
          <a:bodyPr anchor="ctr">
            <a:noAutofit/>
          </a:bodyPr>
          <a:lstStyle/>
          <a:p>
            <a:pPr marL="517525" marR="0" lvl="3" indent="-233363">
              <a:spcBef>
                <a:spcPts val="0"/>
              </a:spcBef>
              <a:spcAft>
                <a:spcPts val="600"/>
              </a:spcAft>
              <a:buNone/>
            </a:pPr>
            <a:r>
              <a:rPr lang="fr-FR" sz="3000" kern="100">
                <a:latin typeface="Arial" panose="020B0604020202020204" pitchFamily="34" charset="0"/>
                <a:ea typeface="Calibri" panose="020F0502020204030204" pitchFamily="34" charset="0"/>
                <a:cs typeface="Arial" panose="020B0604020202020204" pitchFamily="34" charset="0"/>
              </a:rPr>
              <a:t>Améliorez votre approche stratégique avec ce modèle de 5 questions</a:t>
            </a:r>
            <a:r>
              <a:rPr lang="en-US" sz="3000" kern="100">
                <a:latin typeface="Arial" panose="020B0604020202020204" pitchFamily="34" charset="0"/>
                <a:ea typeface="Calibri" panose="020F0502020204030204" pitchFamily="34" charset="0"/>
                <a:cs typeface="Arial" panose="020B0604020202020204" pitchFamily="34" charset="0"/>
              </a:rPr>
              <a:t>:</a:t>
            </a:r>
            <a:br>
              <a:rPr lang="en-US" sz="3000" kern="100">
                <a:latin typeface="Arial" panose="020B0604020202020204" pitchFamily="34" charset="0"/>
                <a:ea typeface="Calibri" panose="020F0502020204030204" pitchFamily="34" charset="0"/>
                <a:cs typeface="Arial" panose="020B0604020202020204" pitchFamily="34" charset="0"/>
              </a:rPr>
            </a:br>
            <a:endParaRPr lang="en-US" sz="3000" kern="100">
              <a:latin typeface="Arial" panose="020B0604020202020204" pitchFamily="34" charset="0"/>
              <a:ea typeface="Calibri" panose="020F0502020204030204" pitchFamily="34" charset="0"/>
              <a:cs typeface="Arial" panose="020B0604020202020204" pitchFamily="34" charset="0"/>
            </a:endParaRPr>
          </a:p>
          <a:p>
            <a:pPr marL="741362" marR="0" lvl="3" indent="-457200">
              <a:spcBef>
                <a:spcPts val="0"/>
              </a:spcBef>
              <a:spcAft>
                <a:spcPts val="600"/>
              </a:spcAft>
              <a:buFont typeface="+mj-lt"/>
              <a:buAutoNum type="arabicPeriod"/>
            </a:pPr>
            <a:r>
              <a:rPr lang="fr-FR" sz="3000" kern="100">
                <a:latin typeface="Arial" panose="020B0604020202020204" pitchFamily="34" charset="0"/>
                <a:ea typeface="Calibri" panose="020F0502020204030204" pitchFamily="34" charset="0"/>
                <a:cs typeface="Arial" panose="020B0604020202020204" pitchFamily="34" charset="0"/>
              </a:rPr>
              <a:t>Est-ce que j’appuie les objectifs stratégiques de l’ensemble du ministère ?
Ai-je pleinement évalué tous les impacts des parties prenantes ?
Y a-t-il d’autres risques que je dois prendre en compte et couvrir ?
Comment cela stimulera-t-il l’innovation ou améliorera-t-il les compétences de l’équipe ?
Comment le succès sera-t-il mesuré ?</a:t>
            </a:r>
            <a:endParaRPr lang="en-US"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247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8DDFFA-E8FB-D171-E1D2-BAD48F81BE13}"/>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latin typeface="Arial" panose="020B0604020202020204" pitchFamily="34" charset="0"/>
                <a:cs typeface="Arial" panose="020B0604020202020204" pitchFamily="34" charset="0"/>
              </a:rPr>
              <a:t>Bâtir et diriger une équipe</a:t>
            </a:r>
            <a:endParaRPr lang="en-US" sz="4000">
              <a:solidFill>
                <a:srgbClr val="FFFFF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3F5D34B-7262-23B6-9CDB-C145E92BE5C2}"/>
              </a:ext>
            </a:extLst>
          </p:cNvPr>
          <p:cNvSpPr>
            <a:spLocks noGrp="1"/>
          </p:cNvSpPr>
          <p:nvPr>
            <p:ph idx="1"/>
          </p:nvPr>
        </p:nvSpPr>
        <p:spPr>
          <a:xfrm>
            <a:off x="4037826" y="649480"/>
            <a:ext cx="8151125" cy="5546047"/>
          </a:xfrm>
        </p:spPr>
        <p:txBody>
          <a:bodyPr anchor="ctr">
            <a:noAutofit/>
          </a:bodyPr>
          <a:lstStyle/>
          <a:p>
            <a:pPr marL="635000" marR="0" lvl="3" indent="-514350">
              <a:spcBef>
                <a:spcPts val="0"/>
              </a:spcBef>
              <a:spcAft>
                <a:spcPts val="600"/>
              </a:spcAft>
              <a:buFont typeface="+mj-lt"/>
              <a:buAutoNum type="arabicPeriod" startAt="2"/>
            </a:pPr>
            <a:r>
              <a:rPr lang="fr-CA" sz="3000" kern="100">
                <a:latin typeface="Arial" panose="020B0604020202020204" pitchFamily="34" charset="0"/>
                <a:ea typeface="Calibri" panose="020F0502020204030204" pitchFamily="34" charset="0"/>
                <a:cs typeface="Arial" panose="020B0604020202020204" pitchFamily="34" charset="0"/>
              </a:rPr>
              <a:t>Communication postpandémie</a:t>
            </a:r>
          </a:p>
          <a:p>
            <a:pPr marL="465138" indent="-239713"/>
            <a:r>
              <a:rPr lang="fr-CA" sz="3200">
                <a:hlinkClick r:id="rId2"/>
              </a:rPr>
              <a:t>Maîtriser la communication en tant que leader (anglais seulement)</a:t>
            </a:r>
            <a:endParaRPr lang="fr-CA" sz="3200"/>
          </a:p>
          <a:p>
            <a:pPr marL="509588" lvl="3" indent="-227013">
              <a:spcBef>
                <a:spcPts val="0"/>
              </a:spcBef>
              <a:spcAft>
                <a:spcPts val="600"/>
              </a:spcAft>
            </a:pPr>
            <a:r>
              <a:rPr lang="fr-CA" sz="3200">
                <a:hlinkClick r:id="rId3"/>
              </a:rPr>
              <a:t>Commencez par le pourquoi - comment les grands leaders inspirent l'action | Simon </a:t>
            </a:r>
            <a:r>
              <a:rPr lang="fr-CA" sz="3200" err="1">
                <a:hlinkClick r:id="rId3"/>
              </a:rPr>
              <a:t>Sinek</a:t>
            </a:r>
            <a:r>
              <a:rPr lang="fr-CA" sz="3200">
                <a:hlinkClick r:id="rId3"/>
              </a:rPr>
              <a:t> | </a:t>
            </a:r>
            <a:r>
              <a:rPr lang="fr-CA" sz="3200" err="1">
                <a:hlinkClick r:id="rId3"/>
              </a:rPr>
              <a:t>TEDx</a:t>
            </a:r>
            <a:r>
              <a:rPr lang="fr-CA" sz="3200">
                <a:hlinkClick r:id="rId3"/>
              </a:rPr>
              <a:t> – anglais seulement</a:t>
            </a:r>
            <a:endParaRPr lang="fr-CA" sz="3200"/>
          </a:p>
          <a:p>
            <a:pPr marL="509588" lvl="3" indent="-227013">
              <a:spcBef>
                <a:spcPts val="0"/>
              </a:spcBef>
              <a:spcAft>
                <a:spcPts val="600"/>
              </a:spcAft>
            </a:pPr>
            <a:endParaRPr lang="fr-CA" sz="3200"/>
          </a:p>
          <a:p>
            <a:pPr marL="514350" lvl="0" indent="-514350">
              <a:buFont typeface="+mj-lt"/>
              <a:buAutoNum type="arabicPeriod" startAt="3"/>
            </a:pPr>
            <a:r>
              <a:rPr lang="fr-CA" sz="3000" kern="100">
                <a:latin typeface="Arial" panose="020B0604020202020204" pitchFamily="34" charset="0"/>
                <a:cs typeface="Arial" panose="020B0604020202020204" pitchFamily="34" charset="0"/>
              </a:rPr>
              <a:t>Gestion du changement</a:t>
            </a:r>
          </a:p>
          <a:p>
            <a:pPr lvl="1"/>
            <a:r>
              <a:rPr lang="fr-CA" sz="3200">
                <a:solidFill>
                  <a:srgbClr val="0563C1"/>
                </a:solidFill>
                <a:hlinkClick r:id="rId4">
                  <a:extLst>
                    <a:ext uri="{A12FA001-AC4F-418D-AE19-62706E023703}">
                      <ahyp:hlinkClr xmlns:ahyp="http://schemas.microsoft.com/office/drawing/2018/hyperlinkcolor" val="tx"/>
                    </a:ext>
                  </a:extLst>
                </a:hlinkClick>
              </a:rPr>
              <a:t>Diriger le changement dans un monde imprévisible (TRN412)</a:t>
            </a:r>
            <a:endParaRPr lang="fr-CA" sz="3200">
              <a:solidFill>
                <a:srgbClr val="0563C1"/>
              </a:solidFill>
            </a:endParaRPr>
          </a:p>
          <a:p>
            <a:pPr lvl="1"/>
            <a:r>
              <a:rPr lang="fr-CA" sz="3200">
                <a:solidFill>
                  <a:srgbClr val="0563C1"/>
                </a:solidFill>
                <a:hlinkClick r:id="rId5">
                  <a:extLst>
                    <a:ext uri="{A12FA001-AC4F-418D-AE19-62706E023703}">
                      <ahyp:hlinkClr xmlns:ahyp="http://schemas.microsoft.com/office/drawing/2018/hyperlinkcolor" val="tx"/>
                    </a:ext>
                  </a:extLst>
                </a:hlinkClick>
              </a:rPr>
              <a:t>Le modèle ADKAR expliqué sur YouTube</a:t>
            </a:r>
            <a:r>
              <a:rPr lang="fr-CA" sz="3200">
                <a:solidFill>
                  <a:srgbClr val="0563C1"/>
                </a:solidFill>
              </a:rPr>
              <a:t> (anglais seulement)</a:t>
            </a:r>
          </a:p>
        </p:txBody>
      </p:sp>
    </p:spTree>
    <p:extLst>
      <p:ext uri="{BB962C8B-B14F-4D97-AF65-F5344CB8AC3E}">
        <p14:creationId xmlns:p14="http://schemas.microsoft.com/office/powerpoint/2010/main" val="1698490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8DDFFA-E8FB-D171-E1D2-BAD48F81BE13}"/>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latin typeface="Arial" panose="020B0604020202020204" pitchFamily="34" charset="0"/>
                <a:cs typeface="Arial" panose="020B0604020202020204" pitchFamily="34" charset="0"/>
              </a:rPr>
              <a:t>Bâtir et diriger une équipe</a:t>
            </a:r>
            <a:endParaRPr lang="en-US" sz="4000">
              <a:solidFill>
                <a:srgbClr val="FFFFF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3F5D34B-7262-23B6-9CDB-C145E92BE5C2}"/>
              </a:ext>
            </a:extLst>
          </p:cNvPr>
          <p:cNvSpPr>
            <a:spLocks noGrp="1"/>
          </p:cNvSpPr>
          <p:nvPr>
            <p:ph idx="1"/>
          </p:nvPr>
        </p:nvSpPr>
        <p:spPr>
          <a:xfrm>
            <a:off x="4037826" y="649480"/>
            <a:ext cx="7982724" cy="5546047"/>
          </a:xfrm>
        </p:spPr>
        <p:txBody>
          <a:bodyPr anchor="ctr">
            <a:noAutofit/>
          </a:bodyPr>
          <a:lstStyle/>
          <a:p>
            <a:pPr marL="514350" indent="-514350">
              <a:buFont typeface="+mj-lt"/>
              <a:buAutoNum type="arabicPeriod" startAt="4"/>
            </a:pPr>
            <a:r>
              <a:rPr lang="fr-CA" sz="3000">
                <a:latin typeface="Arial" panose="020B0604020202020204" pitchFamily="34" charset="0"/>
                <a:cs typeface="Arial" panose="020B0604020202020204" pitchFamily="34" charset="0"/>
              </a:rPr>
              <a:t>Gestion des risques</a:t>
            </a:r>
          </a:p>
          <a:p>
            <a:pPr lvl="1">
              <a:spcBef>
                <a:spcPts val="0"/>
              </a:spcBef>
            </a:pPr>
            <a:r>
              <a:rPr lang="fr-CA" sz="3000" kern="100">
                <a:latin typeface="Arial" panose="020B0604020202020204" pitchFamily="34" charset="0"/>
                <a:ea typeface="Calibri" panose="020F0502020204030204" pitchFamily="34" charset="0"/>
                <a:cs typeface="Arial" panose="020B0604020202020204" pitchFamily="34" charset="0"/>
              </a:rPr>
              <a:t>Faible risque 
Risque moyen
Risque élevé </a:t>
            </a:r>
            <a:br>
              <a:rPr lang="fr-CA" sz="3000" kern="100">
                <a:latin typeface="Arial" panose="020B0604020202020204" pitchFamily="34" charset="0"/>
                <a:ea typeface="Calibri" panose="020F0502020204030204" pitchFamily="34" charset="0"/>
                <a:cs typeface="Arial" panose="020B0604020202020204" pitchFamily="34" charset="0"/>
              </a:rPr>
            </a:br>
            <a:r>
              <a:rPr lang="fr-CA" sz="3000"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Introduction à la gestion du risque </a:t>
            </a:r>
            <a:r>
              <a:rPr lang="fr-CA"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(TRN209)</a:t>
            </a:r>
            <a:endParaRPr lang="fr-CA">
              <a:effectLst/>
              <a:latin typeface="Arial" panose="020B0604020202020204" pitchFamily="34" charset="0"/>
              <a:ea typeface="Calibri" panose="020F0502020204030204" pitchFamily="34" charset="0"/>
              <a:cs typeface="Arial" panose="020B0604020202020204" pitchFamily="34" charset="0"/>
            </a:endParaRPr>
          </a:p>
          <a:p>
            <a:pPr marL="457200" lvl="1" indent="0">
              <a:spcBef>
                <a:spcPts val="0"/>
              </a:spcBef>
              <a:buNone/>
            </a:pPr>
            <a:br>
              <a:rPr lang="fr-CA" sz="3000" u="sng" kern="100">
                <a:effectLst/>
                <a:latin typeface="Arial" panose="020B0604020202020204" pitchFamily="34" charset="0"/>
                <a:ea typeface="Calibri" panose="020F0502020204030204" pitchFamily="34" charset="0"/>
                <a:cs typeface="Arial" panose="020B0604020202020204" pitchFamily="34" charset="0"/>
              </a:rPr>
            </a:br>
            <a:endParaRPr lang="fr-CA" sz="3000" u="sng" kern="100">
              <a:effectLst/>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800"/>
              </a:spcAft>
              <a:buFont typeface="+mj-lt"/>
              <a:buAutoNum type="arabicPeriod" startAt="4"/>
            </a:pPr>
            <a:r>
              <a:rPr lang="fr-CA" sz="3000">
                <a:latin typeface="Arial" panose="020B0604020202020204" pitchFamily="34" charset="0"/>
                <a:cs typeface="Arial" panose="020B0604020202020204" pitchFamily="34" charset="0"/>
              </a:rPr>
              <a:t> Intelligence émotionnelle</a:t>
            </a:r>
          </a:p>
          <a:p>
            <a:pPr marL="800100" lvl="1" indent="-342900">
              <a:spcBef>
                <a:spcPts val="0"/>
              </a:spcBef>
              <a:buFont typeface="Symbol" panose="05050102010706020507" pitchFamily="18" charset="2"/>
              <a:buChar char=""/>
            </a:pPr>
            <a:r>
              <a:rPr lang="fr-CA" sz="3000"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L'intelligence émotionnelle pour un leadership efficace </a:t>
            </a:r>
            <a:r>
              <a:rPr lang="fr-CA"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(TRN151)</a:t>
            </a:r>
            <a:endParaRPr lang="fr-CA">
              <a:effectLst/>
              <a:latin typeface="Arial" panose="020B0604020202020204" pitchFamily="34" charset="0"/>
              <a:ea typeface="Calibri" panose="020F0502020204030204" pitchFamily="34" charset="0"/>
              <a:cs typeface="Arial" panose="020B0604020202020204" pitchFamily="34" charset="0"/>
            </a:endParaRPr>
          </a:p>
          <a:p>
            <a:pPr marL="800100" lvl="1" indent="-342900">
              <a:spcBef>
                <a:spcPts val="0"/>
              </a:spcBef>
              <a:buFont typeface="Symbol" panose="05050102010706020507" pitchFamily="18" charset="2"/>
              <a:buChar char=""/>
            </a:pPr>
            <a:r>
              <a:rPr lang="fr-CA" sz="3000"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Développer son intelligence émotionnelle (anglais seulement)</a:t>
            </a:r>
            <a:endParaRPr lang="fr-CA" sz="3000" kern="100">
              <a:latin typeface="Arial" panose="020B0604020202020204" pitchFamily="34" charset="0"/>
              <a:ea typeface="Calibri" panose="020F0502020204030204" pitchFamily="34" charset="0"/>
              <a:cs typeface="Arial" panose="020B0604020202020204" pitchFamily="34" charset="0"/>
            </a:endParaRPr>
          </a:p>
          <a:p>
            <a:pPr marL="282575" lvl="3" indent="0">
              <a:spcBef>
                <a:spcPts val="0"/>
              </a:spcBef>
              <a:spcAft>
                <a:spcPts val="600"/>
              </a:spcAft>
              <a:buNone/>
            </a:pPr>
            <a:endParaRPr lang="fr-CA"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945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D69317-4310-8B93-AC18-B9E70F2A1C1D}"/>
              </a:ext>
            </a:extLst>
          </p:cNvPr>
          <p:cNvSpPr>
            <a:spLocks noGrp="1"/>
          </p:cNvSpPr>
          <p:nvPr>
            <p:ph type="title"/>
          </p:nvPr>
        </p:nvSpPr>
        <p:spPr>
          <a:xfrm>
            <a:off x="835934" y="783772"/>
            <a:ext cx="11144015" cy="1554480"/>
          </a:xfrm>
        </p:spPr>
        <p:txBody>
          <a:bodyPr vert="horz" lIns="91440" tIns="45720" rIns="91440" bIns="45720" rtlCol="0" anchor="ctr">
            <a:normAutofit/>
          </a:bodyPr>
          <a:lstStyle/>
          <a:p>
            <a:r>
              <a:rPr lang="fr-FR" sz="4000">
                <a:latin typeface="Arial" panose="020B0604020202020204" pitchFamily="34" charset="0"/>
                <a:cs typeface="Arial" panose="020B0604020202020204" pitchFamily="34" charset="0"/>
              </a:rPr>
              <a:t>Développer une équipe flexible et adaptable</a:t>
            </a:r>
            <a:endParaRPr lang="en-US" sz="4000" kern="1200">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2">
            <a:extLst>
              <a:ext uri="{FF2B5EF4-FFF2-40B4-BE49-F238E27FC236}">
                <a16:creationId xmlns:a16="http://schemas.microsoft.com/office/drawing/2014/main" id="{474808C1-36C7-442C-B136-EE9FD8EC53FF}"/>
              </a:ext>
            </a:extLst>
          </p:cNvPr>
          <p:cNvGraphicFramePr>
            <a:graphicFrameLocks noGrp="1"/>
          </p:cNvGraphicFramePr>
          <p:nvPr>
            <p:ph idx="1"/>
            <p:extLst>
              <p:ext uri="{D42A27DB-BD31-4B8C-83A1-F6EECF244321}">
                <p14:modId xmlns:p14="http://schemas.microsoft.com/office/powerpoint/2010/main" val="186932801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328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11FB-3A47-374B-FE0A-9578D9B79A09}"/>
              </a:ext>
            </a:extLst>
          </p:cNvPr>
          <p:cNvSpPr>
            <a:spLocks noGrp="1"/>
          </p:cNvSpPr>
          <p:nvPr>
            <p:ph type="title"/>
          </p:nvPr>
        </p:nvSpPr>
        <p:spPr>
          <a:xfrm>
            <a:off x="-1" y="72161"/>
            <a:ext cx="11382375" cy="627440"/>
          </a:xfrm>
        </p:spPr>
        <p:txBody>
          <a:bodyPr>
            <a:normAutofit fontScale="90000"/>
          </a:bodyPr>
          <a:lstStyle/>
          <a:p>
            <a:r>
              <a:rPr lang="fr-CA" b="0" i="0">
                <a:solidFill>
                  <a:srgbClr val="0D0D0D"/>
                </a:solidFill>
                <a:effectLst/>
                <a:latin typeface="Söhne"/>
              </a:rPr>
              <a:t>Cette session sera enregistrée</a:t>
            </a:r>
            <a:endParaRPr lang="fr-CA"/>
          </a:p>
        </p:txBody>
      </p:sp>
      <p:sp>
        <p:nvSpPr>
          <p:cNvPr id="3" name="Content Placeholder 2">
            <a:extLst>
              <a:ext uri="{FF2B5EF4-FFF2-40B4-BE49-F238E27FC236}">
                <a16:creationId xmlns:a16="http://schemas.microsoft.com/office/drawing/2014/main" id="{F0CF528D-ACEC-4FCF-3714-33A815398CFB}"/>
              </a:ext>
            </a:extLst>
          </p:cNvPr>
          <p:cNvSpPr>
            <a:spLocks noGrp="1"/>
          </p:cNvSpPr>
          <p:nvPr>
            <p:ph idx="1"/>
          </p:nvPr>
        </p:nvSpPr>
        <p:spPr>
          <a:xfrm>
            <a:off x="483442" y="1879471"/>
            <a:ext cx="11225115" cy="4351338"/>
          </a:xfrm>
        </p:spPr>
        <p:txBody>
          <a:bodyPr/>
          <a:lstStyle/>
          <a:p>
            <a:pPr marL="0" indent="0" algn="ctr">
              <a:lnSpc>
                <a:spcPct val="150000"/>
              </a:lnSpc>
              <a:spcBef>
                <a:spcPts val="1200"/>
              </a:spcBef>
              <a:spcAft>
                <a:spcPts val="1200"/>
              </a:spcAft>
              <a:buNone/>
            </a:pPr>
            <a:r>
              <a:rPr lang="fr-FR" b="0" i="0">
                <a:solidFill>
                  <a:srgbClr val="0D0D0D"/>
                </a:solidFill>
                <a:effectLst/>
                <a:latin typeface="Söhne"/>
              </a:rPr>
              <a:t>En participant à cet événement, vous consentez à l'enregistrement audio et à sa diffusion. Veuillez noter que les paramètres de Microsoft Teams excluent l'utilisation de caméras et que les microphones sont mis en sourdine par défaut afin de respecter votre vie privée. Votre participation implique votre consentement à ces conditions.</a:t>
            </a:r>
            <a:endParaRPr lang="en-CA"/>
          </a:p>
        </p:txBody>
      </p:sp>
    </p:spTree>
    <p:extLst>
      <p:ext uri="{BB962C8B-B14F-4D97-AF65-F5344CB8AC3E}">
        <p14:creationId xmlns:p14="http://schemas.microsoft.com/office/powerpoint/2010/main" val="3738173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8C620C-5284-E97B-2A43-085F22843749}"/>
              </a:ext>
            </a:extLst>
          </p:cNvPr>
          <p:cNvSpPr>
            <a:spLocks noGrp="1"/>
          </p:cNvSpPr>
          <p:nvPr>
            <p:ph type="title"/>
          </p:nvPr>
        </p:nvSpPr>
        <p:spPr>
          <a:xfrm>
            <a:off x="550110" y="1289765"/>
            <a:ext cx="4886438" cy="4270963"/>
          </a:xfrm>
        </p:spPr>
        <p:txBody>
          <a:bodyPr anchor="ctr">
            <a:normAutofit/>
          </a:bodyPr>
          <a:lstStyle/>
          <a:p>
            <a:pPr algn="ctr"/>
            <a:r>
              <a:rPr lang="en-US" sz="4800">
                <a:solidFill>
                  <a:srgbClr val="FFFFFF"/>
                </a:solidFill>
                <a:latin typeface="Arial" panose="020B0604020202020204" pitchFamily="34" charset="0"/>
                <a:cs typeface="Arial" panose="020B0604020202020204" pitchFamily="34" charset="0"/>
              </a:rPr>
              <a:t>Isa David</a:t>
            </a:r>
            <a:br>
              <a:rPr lang="en-US" sz="4800">
                <a:solidFill>
                  <a:srgbClr val="FFFFFF"/>
                </a:solidFill>
                <a:latin typeface="Arial" panose="020B0604020202020204" pitchFamily="34" charset="0"/>
                <a:cs typeface="Arial" panose="020B0604020202020204" pitchFamily="34" charset="0"/>
              </a:rPr>
            </a:br>
            <a:r>
              <a:rPr lang="fr-CA">
                <a:solidFill>
                  <a:srgbClr val="FFFFFF"/>
                </a:solidFill>
                <a:latin typeface="Arial" panose="020B0604020202020204" pitchFamily="34" charset="0"/>
                <a:cs typeface="Arial" panose="020B0604020202020204" pitchFamily="34" charset="0"/>
              </a:rPr>
              <a:t>Gestionnaire, Apprentissage et développement</a:t>
            </a:r>
            <a:endParaRPr lang="fr-CA" sz="4800">
              <a:solidFill>
                <a:srgbClr val="FFFFFF"/>
              </a:solidFill>
              <a:latin typeface="Arial" panose="020B0604020202020204" pitchFamily="34" charset="0"/>
              <a:cs typeface="Arial" panose="020B0604020202020204" pitchFamily="34" charset="0"/>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pic>
        <p:nvPicPr>
          <p:cNvPr id="5" name="Content Placeholder 4" descr="Microphone dans un bar">
            <a:extLst>
              <a:ext uri="{FF2B5EF4-FFF2-40B4-BE49-F238E27FC236}">
                <a16:creationId xmlns:a16="http://schemas.microsoft.com/office/drawing/2014/main" id="{79AEB5FF-CF13-7CCB-62E6-F10D56B5EE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613" y="1847586"/>
            <a:ext cx="4770437" cy="3180291"/>
          </a:xfrm>
        </p:spPr>
      </p:pic>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E6AA88A-5758-2021-58C4-5F25B81F6E9B}"/>
              </a:ext>
            </a:extLst>
          </p:cNvPr>
          <p:cNvSpPr txBox="1"/>
          <p:nvPr/>
        </p:nvSpPr>
        <p:spPr>
          <a:xfrm>
            <a:off x="5787130" y="5356414"/>
            <a:ext cx="5327978" cy="1200329"/>
          </a:xfrm>
          <a:prstGeom prst="rect">
            <a:avLst/>
          </a:prstGeom>
          <a:noFill/>
        </p:spPr>
        <p:txBody>
          <a:bodyPr wrap="square">
            <a:spAutoFit/>
          </a:bodyPr>
          <a:lstStyle/>
          <a:p>
            <a:pPr algn="ctr"/>
            <a:r>
              <a:rPr lang="fr-FR" sz="3600" b="0" i="0">
                <a:effectLst/>
                <a:latin typeface="Arial" panose="020B0604020202020204" pitchFamily="34" charset="0"/>
                <a:cs typeface="Arial" panose="020B0604020202020204" pitchFamily="34" charset="0"/>
              </a:rPr>
              <a:t>Bureau du Dirigeant principal de l'information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488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7F6536D-6636-4FD7-741A-FEB8CADA5B0F}"/>
              </a:ext>
            </a:extLst>
          </p:cNvPr>
          <p:cNvSpPr>
            <a:spLocks noGrp="1"/>
          </p:cNvSpPr>
          <p:nvPr>
            <p:ph type="title"/>
          </p:nvPr>
        </p:nvSpPr>
        <p:spPr>
          <a:xfrm>
            <a:off x="760176" y="3832079"/>
            <a:ext cx="5078185" cy="401891"/>
          </a:xfrm>
          <a:effectLst>
            <a:outerShdw blurRad="50800" dist="38100" dir="8100000" algn="tr" rotWithShape="0">
              <a:prstClr val="black">
                <a:alpha val="40000"/>
              </a:prstClr>
            </a:outerShdw>
          </a:effectLst>
        </p:spPr>
        <p:txBody>
          <a:bodyPr/>
          <a:lstStyle/>
          <a:p>
            <a:pPr>
              <a:lnSpc>
                <a:spcPct val="80000"/>
              </a:lnSpc>
            </a:pPr>
            <a:r>
              <a:rPr lang="fr-CA" sz="4000">
                <a:solidFill>
                  <a:srgbClr val="FFAD31"/>
                </a:solidFill>
                <a:latin typeface="Open Sans Extrabold"/>
                <a:ea typeface="Open Sans Extrabold"/>
                <a:cs typeface="Open Sans Extrabold"/>
              </a:rPr>
              <a:t>Attirer, développer &amp; retenir le talent</a:t>
            </a:r>
            <a:br>
              <a:rPr lang="en-US" sz="4000">
                <a:effectLst/>
                <a:latin typeface="Open Sans Extrabold" panose="020B0906030804020204" pitchFamily="34" charset="0"/>
                <a:ea typeface="Open Sans Extrabold" panose="020B0906030804020204" pitchFamily="34" charset="0"/>
                <a:cs typeface="Open Sans Extrabold" panose="020B0906030804020204" pitchFamily="34" charset="0"/>
              </a:rPr>
            </a:br>
            <a:br>
              <a:rPr lang="en-US" sz="4000">
                <a:latin typeface="Open Sans Extrabold"/>
                <a:ea typeface="Open Sans Extrabold"/>
                <a:cs typeface="Open Sans Extrabold"/>
              </a:rPr>
            </a:br>
            <a:r>
              <a:rPr lang="fr-FR" sz="2400">
                <a:effectLst/>
                <a:latin typeface="Open Sans SemiBold"/>
                <a:ea typeface="Open Sans SemiBold"/>
                <a:cs typeface="Open Sans SemiBold"/>
              </a:rPr>
              <a:t>La Stratégie en matière de talents numériques du GC adopte une approche centrée sur les personnes — elle fut élaborée à l’aide du </a:t>
            </a:r>
            <a:r>
              <a:rPr lang="fr-FR" sz="2400">
                <a:solidFill>
                  <a:schemeClr val="accent1"/>
                </a:solidFill>
                <a:effectLst/>
                <a:latin typeface="Open Sans ExtraBold" panose="020B0906030804020204" pitchFamily="34" charset="0"/>
                <a:ea typeface="Open Sans ExtraBold" panose="020B0906030804020204" pitchFamily="34" charset="0"/>
                <a:cs typeface="Open Sans ExtraBold" panose="020B0906030804020204" pitchFamily="34" charset="0"/>
              </a:rPr>
              <a:t>Cycle de vie de l’employé</a:t>
            </a:r>
            <a:r>
              <a:rPr lang="fr-FR" sz="2400">
                <a:effectLst/>
                <a:latin typeface="Open Sans SemiBold"/>
                <a:ea typeface="Open Sans SemiBold"/>
                <a:cs typeface="Open Sans SemiBold"/>
              </a:rPr>
              <a:t> pour les talents numériques comme cadre.</a:t>
            </a:r>
            <a:br>
              <a:rPr lang="en-US" sz="2400">
                <a:effectLst/>
                <a:latin typeface="Open Sans SemiBold" panose="020B0706030804020204" pitchFamily="34" charset="0"/>
                <a:ea typeface="Open Sans SemiBold" panose="020B0706030804020204" pitchFamily="34" charset="0"/>
                <a:cs typeface="Open Sans SemiBold" panose="020B0706030804020204" pitchFamily="34" charset="0"/>
              </a:rPr>
            </a:br>
            <a:br>
              <a:rPr lang="en-US" sz="2400">
                <a:effectLst/>
                <a:latin typeface="Open Sans SemiBold" panose="020B0706030804020204" pitchFamily="34" charset="0"/>
                <a:ea typeface="Open Sans SemiBold" panose="020B0706030804020204" pitchFamily="34" charset="0"/>
                <a:cs typeface="Open Sans SemiBold" panose="020B0706030804020204" pitchFamily="34" charset="0"/>
              </a:rPr>
            </a:br>
            <a:endParaRPr lang="en-US" sz="240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 name="Picture 1" descr="Canadian flag, Treasury Board of Canada Secretariat | Secrétariat du Conseil du Trésor du Canada">
            <a:extLst>
              <a:ext uri="{FF2B5EF4-FFF2-40B4-BE49-F238E27FC236}">
                <a16:creationId xmlns:a16="http://schemas.microsoft.com/office/drawing/2014/main" id="{A44F6959-0538-0931-B9B0-8088E8B59A5D}"/>
              </a:ext>
            </a:extLst>
          </p:cNvPr>
          <p:cNvPicPr>
            <a:picLocks noChangeAspect="1"/>
          </p:cNvPicPr>
          <p:nvPr/>
        </p:nvPicPr>
        <p:blipFill>
          <a:blip r:embed="rId3"/>
          <a:stretch>
            <a:fillRect/>
          </a:stretch>
        </p:blipFill>
        <p:spPr>
          <a:xfrm>
            <a:off x="565030" y="267044"/>
            <a:ext cx="5071300" cy="443739"/>
          </a:xfrm>
          <a:prstGeom prst="rect">
            <a:avLst/>
          </a:prstGeom>
        </p:spPr>
      </p:pic>
      <p:pic>
        <p:nvPicPr>
          <p:cNvPr id="6" name="Picture 5" descr="Government of Canada logo with flag">
            <a:extLst>
              <a:ext uri="{FF2B5EF4-FFF2-40B4-BE49-F238E27FC236}">
                <a16:creationId xmlns:a16="http://schemas.microsoft.com/office/drawing/2014/main" id="{803C63D5-6406-9EB5-C3C4-4B45A2B218E7}"/>
              </a:ext>
            </a:extLst>
          </p:cNvPr>
          <p:cNvPicPr>
            <a:picLocks noChangeAspect="1"/>
          </p:cNvPicPr>
          <p:nvPr/>
        </p:nvPicPr>
        <p:blipFill>
          <a:blip r:embed="rId4"/>
          <a:stretch>
            <a:fillRect/>
          </a:stretch>
        </p:blipFill>
        <p:spPr>
          <a:xfrm>
            <a:off x="10106297" y="204272"/>
            <a:ext cx="1708030" cy="401890"/>
          </a:xfrm>
          <a:prstGeom prst="rect">
            <a:avLst/>
          </a:prstGeom>
        </p:spPr>
      </p:pic>
      <p:pic>
        <p:nvPicPr>
          <p:cNvPr id="8" name="Graphic 7">
            <a:extLst>
              <a:ext uri="{FF2B5EF4-FFF2-40B4-BE49-F238E27FC236}">
                <a16:creationId xmlns:a16="http://schemas.microsoft.com/office/drawing/2014/main" id="{D13F3E0E-6DB1-6BEF-F379-6BC22A2B16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3641" y="710783"/>
            <a:ext cx="5078186" cy="5078186"/>
          </a:xfrm>
          <a:prstGeom prst="rect">
            <a:avLst/>
          </a:prstGeom>
        </p:spPr>
      </p:pic>
    </p:spTree>
    <p:extLst>
      <p:ext uri="{BB962C8B-B14F-4D97-AF65-F5344CB8AC3E}">
        <p14:creationId xmlns:p14="http://schemas.microsoft.com/office/powerpoint/2010/main" val="2236764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B8246C-C49B-78BE-551E-3A80AD0132D5}"/>
              </a:ext>
            </a:extLst>
          </p:cNvPr>
          <p:cNvSpPr>
            <a:spLocks noGrp="1"/>
          </p:cNvSpPr>
          <p:nvPr>
            <p:ph type="title"/>
          </p:nvPr>
        </p:nvSpPr>
        <p:spPr>
          <a:xfrm>
            <a:off x="391633" y="225778"/>
            <a:ext cx="10515600" cy="656725"/>
          </a:xfrm>
        </p:spPr>
        <p:txBody>
          <a:bodyPr>
            <a:normAutofit/>
          </a:bodyPr>
          <a:lstStyle/>
          <a:p>
            <a:r>
              <a:rPr lang="fr-CA" sz="3200">
                <a:latin typeface="Open Sans Extrabold"/>
                <a:ea typeface="Open Sans Extrabold"/>
                <a:cs typeface="Open Sans Extrabold"/>
              </a:rPr>
              <a:t>Recruter</a:t>
            </a:r>
            <a:r>
              <a:rPr lang="en-US" sz="3200">
                <a:latin typeface="Open Sans Extrabold"/>
                <a:ea typeface="Open Sans Extrabold"/>
                <a:cs typeface="Open Sans Extrabold"/>
              </a:rPr>
              <a:t> </a:t>
            </a:r>
            <a:r>
              <a:rPr lang="en-US" sz="3200">
                <a:solidFill>
                  <a:srgbClr val="FFAD31"/>
                </a:solidFill>
                <a:latin typeface="Open Sans Extrabold"/>
                <a:ea typeface="Open Sans Extrabold"/>
                <a:cs typeface="Open Sans Extrabold"/>
              </a:rPr>
              <a:t>les</a:t>
            </a:r>
            <a:r>
              <a:rPr lang="en-US" sz="3200">
                <a:latin typeface="Open Sans Extrabold"/>
                <a:ea typeface="Open Sans Extrabold"/>
                <a:cs typeface="Open Sans Extrabold"/>
              </a:rPr>
              <a:t> </a:t>
            </a:r>
            <a:r>
              <a:rPr lang="en-US" sz="3200">
                <a:solidFill>
                  <a:srgbClr val="FFAD31"/>
                </a:solidFill>
                <a:latin typeface="Open Sans Extrabold"/>
                <a:ea typeface="Open Sans Extrabold"/>
                <a:cs typeface="Open Sans Extrabold"/>
              </a:rPr>
              <a:t>talents</a:t>
            </a:r>
            <a:endParaRPr lang="en-US" sz="3200">
              <a:solidFill>
                <a:srgbClr val="FFAD31"/>
              </a:solidFill>
            </a:endParaRPr>
          </a:p>
        </p:txBody>
      </p:sp>
      <p:sp>
        <p:nvSpPr>
          <p:cNvPr id="5" name="Title 4">
            <a:extLst>
              <a:ext uri="{FF2B5EF4-FFF2-40B4-BE49-F238E27FC236}">
                <a16:creationId xmlns:a16="http://schemas.microsoft.com/office/drawing/2014/main" id="{664206C9-6FBC-9C55-4F78-71325DF7250E}"/>
              </a:ext>
            </a:extLst>
          </p:cNvPr>
          <p:cNvSpPr txBox="1">
            <a:spLocks/>
          </p:cNvSpPr>
          <p:nvPr/>
        </p:nvSpPr>
        <p:spPr>
          <a:xfrm>
            <a:off x="391632" y="-249615"/>
            <a:ext cx="11479542" cy="524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Open Sans Extrabold"/>
              <a:ea typeface="Open Sans Extrabold"/>
              <a:cs typeface="Open Sans Extrabold"/>
            </a:endParaRPr>
          </a:p>
        </p:txBody>
      </p:sp>
      <p:sp>
        <p:nvSpPr>
          <p:cNvPr id="2" name="Title 2">
            <a:extLst>
              <a:ext uri="{FF2B5EF4-FFF2-40B4-BE49-F238E27FC236}">
                <a16:creationId xmlns:a16="http://schemas.microsoft.com/office/drawing/2014/main" id="{62A8D229-EF2C-4574-9D3D-9AA4014F1029}"/>
              </a:ext>
            </a:extLst>
          </p:cNvPr>
          <p:cNvSpPr txBox="1">
            <a:spLocks/>
          </p:cNvSpPr>
          <p:nvPr/>
        </p:nvSpPr>
        <p:spPr>
          <a:xfrm>
            <a:off x="741833" y="1682537"/>
            <a:ext cx="10708334" cy="4018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E0CDFB">
                    <a:lumMod val="50000"/>
                  </a:srgbClr>
                </a:solidFill>
                <a:effectLst/>
                <a:uLnTx/>
                <a:uFillTx/>
                <a:latin typeface="Segoe UI"/>
                <a:ea typeface="Open Sans Extrabold"/>
                <a:cs typeface="Open Sans Extrabold"/>
              </a:rPr>
              <a:t>La </a:t>
            </a:r>
            <a:r>
              <a:rPr kumimoji="0" lang="fr-CA" sz="3600" b="1" i="0" u="none" strike="noStrike" kern="1200" cap="none" spc="0" normalizeH="0" baseline="0" noProof="0">
                <a:ln>
                  <a:noFill/>
                </a:ln>
                <a:solidFill>
                  <a:srgbClr val="E0CDFB">
                    <a:lumMod val="50000"/>
                  </a:srgbClr>
                </a:solidFill>
                <a:effectLst/>
                <a:uLnTx/>
                <a:uFillTx/>
                <a:latin typeface="Segoe UI"/>
                <a:ea typeface="Open Sans Extrabold"/>
                <a:cs typeface="Open Sans Extrabold"/>
              </a:rPr>
              <a:t>plateforme</a:t>
            </a:r>
            <a:r>
              <a:rPr kumimoji="0" lang="en-US" sz="3600" b="1" i="0" u="none" strike="noStrike" kern="1200" cap="none" spc="0" normalizeH="0" baseline="0" noProof="0">
                <a:ln>
                  <a:noFill/>
                </a:ln>
                <a:solidFill>
                  <a:srgbClr val="E0CDFB">
                    <a:lumMod val="50000"/>
                  </a:srgbClr>
                </a:solidFill>
                <a:effectLst/>
                <a:uLnTx/>
                <a:uFillTx/>
                <a:latin typeface="Segoe UI"/>
                <a:ea typeface="Open Sans Extrabold"/>
                <a:cs typeface="Open Sans Extrabold"/>
              </a:rPr>
              <a:t> des talents: </a:t>
            </a:r>
            <a:r>
              <a:rPr kumimoji="0" lang="en-US" sz="3600" b="1" i="1" u="sng" strike="noStrike" kern="1200" cap="none" spc="0" normalizeH="0" baseline="0" noProof="0">
                <a:ln>
                  <a:noFill/>
                </a:ln>
                <a:solidFill>
                  <a:srgbClr val="000000"/>
                </a:solidFill>
                <a:effectLst/>
                <a:uLnTx/>
                <a:uFillTx/>
                <a:latin typeface="Segoe UI"/>
                <a:ea typeface="Open Sans Extrabold"/>
                <a:cs typeface="Open Sans Extrabold"/>
              </a:rPr>
              <a:t>talent.canada.ca/</a:t>
            </a:r>
            <a:r>
              <a:rPr kumimoji="0" lang="en-US" sz="3600" b="1" i="1" u="sng" strike="noStrike" kern="1200" cap="none" spc="0" normalizeH="0" baseline="0" noProof="0" err="1">
                <a:ln>
                  <a:noFill/>
                </a:ln>
                <a:solidFill>
                  <a:srgbClr val="000000"/>
                </a:solidFill>
                <a:effectLst/>
                <a:uLnTx/>
                <a:uFillTx/>
                <a:latin typeface="Segoe UI"/>
                <a:ea typeface="Open Sans Extrabold"/>
                <a:cs typeface="Open Sans Extrabold"/>
              </a:rPr>
              <a:t>fr</a:t>
            </a:r>
            <a:endParaRPr kumimoji="0" lang="en-US" sz="3600" b="1" i="1" u="sng" strike="noStrike" kern="1200" cap="none" spc="0" normalizeH="0" baseline="0" noProof="0">
              <a:ln>
                <a:noFill/>
              </a:ln>
              <a:solidFill>
                <a:srgbClr val="000000"/>
              </a:solidFill>
              <a:effectLst/>
              <a:uLnTx/>
              <a:uFillTx/>
              <a:latin typeface="Segoe UI"/>
              <a:ea typeface="Open Sans Extrabold"/>
              <a:cs typeface="Open Sans Extrabold"/>
            </a:endParaRPr>
          </a:p>
        </p:txBody>
      </p:sp>
      <p:pic>
        <p:nvPicPr>
          <p:cNvPr id="3" name="Picture 2" descr="A screenshot of the Talent Plafrom that is online. Screenshot shows the main homepage">
            <a:extLst>
              <a:ext uri="{FF2B5EF4-FFF2-40B4-BE49-F238E27FC236}">
                <a16:creationId xmlns:a16="http://schemas.microsoft.com/office/drawing/2014/main" id="{43A6AE9C-1A9C-1B52-BEF7-5E6FBFE10965}"/>
              </a:ext>
            </a:extLst>
          </p:cNvPr>
          <p:cNvPicPr>
            <a:picLocks noChangeAspect="1"/>
          </p:cNvPicPr>
          <p:nvPr/>
        </p:nvPicPr>
        <p:blipFill rotWithShape="1">
          <a:blip r:embed="rId2"/>
          <a:srcRect t="11682" r="5305"/>
          <a:stretch/>
        </p:blipFill>
        <p:spPr>
          <a:xfrm>
            <a:off x="598897" y="2542539"/>
            <a:ext cx="6329639" cy="3760825"/>
          </a:xfrm>
          <a:prstGeom prst="rect">
            <a:avLst/>
          </a:prstGeom>
        </p:spPr>
      </p:pic>
      <p:pic>
        <p:nvPicPr>
          <p:cNvPr id="6" name="Picture 5" descr="A qr code">
            <a:extLst>
              <a:ext uri="{FF2B5EF4-FFF2-40B4-BE49-F238E27FC236}">
                <a16:creationId xmlns:a16="http://schemas.microsoft.com/office/drawing/2014/main" id="{26D16016-B01B-BB02-A72E-0C2E7EA43AF0}"/>
              </a:ext>
            </a:extLst>
          </p:cNvPr>
          <p:cNvPicPr>
            <a:picLocks noChangeAspect="1"/>
          </p:cNvPicPr>
          <p:nvPr/>
        </p:nvPicPr>
        <p:blipFill>
          <a:blip r:embed="rId3"/>
          <a:stretch>
            <a:fillRect/>
          </a:stretch>
        </p:blipFill>
        <p:spPr>
          <a:xfrm>
            <a:off x="7777163" y="2538413"/>
            <a:ext cx="3209925" cy="3228975"/>
          </a:xfrm>
          <a:prstGeom prst="rect">
            <a:avLst/>
          </a:prstGeom>
        </p:spPr>
      </p:pic>
    </p:spTree>
    <p:extLst>
      <p:ext uri="{BB962C8B-B14F-4D97-AF65-F5344CB8AC3E}">
        <p14:creationId xmlns:p14="http://schemas.microsoft.com/office/powerpoint/2010/main" val="2639965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B8246C-C49B-78BE-551E-3A80AD0132D5}"/>
              </a:ext>
            </a:extLst>
          </p:cNvPr>
          <p:cNvSpPr>
            <a:spLocks noGrp="1"/>
          </p:cNvSpPr>
          <p:nvPr>
            <p:ph type="title"/>
          </p:nvPr>
        </p:nvSpPr>
        <p:spPr>
          <a:xfrm>
            <a:off x="391632" y="1406194"/>
            <a:ext cx="11140843" cy="568793"/>
          </a:xfrm>
        </p:spPr>
        <p:txBody>
          <a:bodyPr>
            <a:normAutofit/>
          </a:bodyPr>
          <a:lstStyle/>
          <a:p>
            <a:r>
              <a:rPr lang="fr-CA" b="1" i="0" u="none" strike="noStrike">
                <a:solidFill>
                  <a:schemeClr val="accent2">
                    <a:lumMod val="50000"/>
                  </a:schemeClr>
                </a:solidFill>
                <a:effectLst/>
                <a:latin typeface="Open Sans Extrabold"/>
                <a:ea typeface="Open Sans Extrabold"/>
                <a:cs typeface="Open Sans Extrabold"/>
              </a:rPr>
              <a:t>Compétences en matière de numérique pour tous les fonctionnaires</a:t>
            </a:r>
            <a:endParaRPr lang="en-US">
              <a:solidFill>
                <a:schemeClr val="accent2">
                  <a:lumMod val="50000"/>
                </a:schemeClr>
              </a:solidFill>
              <a:latin typeface="Open Sans Extrabold"/>
              <a:ea typeface="Open Sans Extrabold"/>
              <a:cs typeface="Open Sans Extrabold"/>
            </a:endParaRPr>
          </a:p>
        </p:txBody>
      </p:sp>
      <p:sp>
        <p:nvSpPr>
          <p:cNvPr id="5" name="Title 4">
            <a:extLst>
              <a:ext uri="{FF2B5EF4-FFF2-40B4-BE49-F238E27FC236}">
                <a16:creationId xmlns:a16="http://schemas.microsoft.com/office/drawing/2014/main" id="{664206C9-6FBC-9C55-4F78-71325DF7250E}"/>
              </a:ext>
            </a:extLst>
          </p:cNvPr>
          <p:cNvSpPr txBox="1">
            <a:spLocks/>
          </p:cNvSpPr>
          <p:nvPr/>
        </p:nvSpPr>
        <p:spPr>
          <a:xfrm>
            <a:off x="391632" y="-249615"/>
            <a:ext cx="11479542" cy="524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Open Sans Extrabold"/>
              <a:ea typeface="Open Sans Extrabold"/>
              <a:cs typeface="Open Sans Extrabold"/>
            </a:endParaRPr>
          </a:p>
        </p:txBody>
      </p:sp>
      <p:grpSp>
        <p:nvGrpSpPr>
          <p:cNvPr id="12" name="Group 11">
            <a:extLst>
              <a:ext uri="{FF2B5EF4-FFF2-40B4-BE49-F238E27FC236}">
                <a16:creationId xmlns:a16="http://schemas.microsoft.com/office/drawing/2014/main" id="{E7CE9AD4-FF1E-BBB7-665B-54E8037423B4}"/>
              </a:ext>
              <a:ext uri="{C183D7F6-B498-43B3-948B-1728B52AA6E4}">
                <adec:decorative xmlns:adec="http://schemas.microsoft.com/office/drawing/2017/decorative" val="1"/>
              </a:ext>
            </a:extLst>
          </p:cNvPr>
          <p:cNvGrpSpPr/>
          <p:nvPr/>
        </p:nvGrpSpPr>
        <p:grpSpPr>
          <a:xfrm>
            <a:off x="1273181" y="2045447"/>
            <a:ext cx="4481745" cy="1319301"/>
            <a:chOff x="577042" y="1897943"/>
            <a:chExt cx="5222841" cy="1739677"/>
          </a:xfrm>
        </p:grpSpPr>
        <p:sp>
          <p:nvSpPr>
            <p:cNvPr id="13" name="Rectangle 12">
              <a:extLst>
                <a:ext uri="{FF2B5EF4-FFF2-40B4-BE49-F238E27FC236}">
                  <a16:creationId xmlns:a16="http://schemas.microsoft.com/office/drawing/2014/main" id="{26754C32-C702-5C62-7646-D524CAEF9D82}"/>
                </a:ext>
              </a:extLst>
            </p:cNvPr>
            <p:cNvSpPr/>
            <p:nvPr/>
          </p:nvSpPr>
          <p:spPr>
            <a:xfrm>
              <a:off x="577049" y="2249217"/>
              <a:ext cx="5222834" cy="1388403"/>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E98A7FA-B12E-1070-07A4-9506D3257374}"/>
                </a:ext>
              </a:extLst>
            </p:cNvPr>
            <p:cNvSpPr/>
            <p:nvPr/>
          </p:nvSpPr>
          <p:spPr>
            <a:xfrm>
              <a:off x="577042" y="1897943"/>
              <a:ext cx="5222834" cy="37345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BBB2"/>
                </a:solidFill>
                <a:effectLst/>
                <a:uLnTx/>
                <a:uFillTx/>
                <a:latin typeface="Calibri" panose="020F0502020204030204"/>
                <a:ea typeface="+mn-ea"/>
                <a:cs typeface="+mn-cs"/>
              </a:endParaRPr>
            </a:p>
          </p:txBody>
        </p:sp>
      </p:grpSp>
      <p:pic>
        <p:nvPicPr>
          <p:cNvPr id="15" name="Graphic 14">
            <a:extLst>
              <a:ext uri="{FF2B5EF4-FFF2-40B4-BE49-F238E27FC236}">
                <a16:creationId xmlns:a16="http://schemas.microsoft.com/office/drawing/2014/main" id="{415EFBAD-5BE1-78EE-2F96-38AE3102E63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9084" y="2374630"/>
            <a:ext cx="424801" cy="424801"/>
          </a:xfrm>
          <a:prstGeom prst="rect">
            <a:avLst/>
          </a:prstGeom>
        </p:spPr>
      </p:pic>
      <p:sp>
        <p:nvSpPr>
          <p:cNvPr id="16" name="TextBox 15">
            <a:extLst>
              <a:ext uri="{FF2B5EF4-FFF2-40B4-BE49-F238E27FC236}">
                <a16:creationId xmlns:a16="http://schemas.microsoft.com/office/drawing/2014/main" id="{9C38F58C-AD6B-45B1-97D4-8B83AA82A796}"/>
              </a:ext>
            </a:extLst>
          </p:cNvPr>
          <p:cNvSpPr txBox="1"/>
          <p:nvPr/>
        </p:nvSpPr>
        <p:spPr>
          <a:xfrm>
            <a:off x="1273175" y="2058984"/>
            <a:ext cx="4481739"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Littératie Numérique​</a:t>
            </a:r>
            <a:r>
              <a:rPr kumimoji="0" lang="fr-CA" sz="1400" b="0" i="0" u="none" strike="noStrike" kern="1200" cap="none" spc="0" normalizeH="0" baseline="0" noProof="0">
                <a:ln>
                  <a:noFill/>
                </a:ln>
                <a:solidFill>
                  <a:srgbClr val="808080"/>
                </a:solidFill>
                <a:effectLst/>
                <a:uLnTx/>
                <a:uFillTx/>
                <a:latin typeface="Calibri" panose="020F0502020204030204" pitchFamily="34" charset="0"/>
                <a:ea typeface="+mn-ea"/>
                <a:cs typeface="+mn-cs"/>
              </a:rPr>
              <a:t>​</a:t>
            </a:r>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8838177-0D4A-A336-93FA-CC83543D8F4E}"/>
              </a:ext>
            </a:extLst>
          </p:cNvPr>
          <p:cNvSpPr txBox="1"/>
          <p:nvPr/>
        </p:nvSpPr>
        <p:spPr>
          <a:xfrm>
            <a:off x="1849784" y="2384477"/>
            <a:ext cx="3755575"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Calibri"/>
                <a:ea typeface="+mn-ea"/>
                <a:cs typeface="+mn-cs"/>
              </a:rPr>
              <a:t>Utiliser des outils et des technologies modernes pour améliorer la productivité, la collaboration et la créativité.​</a:t>
            </a: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C4478EC0-02F1-559E-A481-58B9766165FB}"/>
              </a:ext>
              <a:ext uri="{C183D7F6-B498-43B3-948B-1728B52AA6E4}">
                <adec:decorative xmlns:adec="http://schemas.microsoft.com/office/drawing/2017/decorative" val="1"/>
              </a:ext>
            </a:extLst>
          </p:cNvPr>
          <p:cNvGrpSpPr/>
          <p:nvPr/>
        </p:nvGrpSpPr>
        <p:grpSpPr>
          <a:xfrm>
            <a:off x="1273181" y="3482763"/>
            <a:ext cx="4481745" cy="1137014"/>
            <a:chOff x="577042" y="3194231"/>
            <a:chExt cx="5222841" cy="1499309"/>
          </a:xfrm>
        </p:grpSpPr>
        <p:sp>
          <p:nvSpPr>
            <p:cNvPr id="19" name="Rectangle 18">
              <a:extLst>
                <a:ext uri="{FF2B5EF4-FFF2-40B4-BE49-F238E27FC236}">
                  <a16:creationId xmlns:a16="http://schemas.microsoft.com/office/drawing/2014/main" id="{9DB20A2A-EA70-E4E5-23BC-001D24A2772B}"/>
                </a:ext>
              </a:extLst>
            </p:cNvPr>
            <p:cNvSpPr/>
            <p:nvPr/>
          </p:nvSpPr>
          <p:spPr>
            <a:xfrm>
              <a:off x="577049" y="3545507"/>
              <a:ext cx="5222834" cy="1148033"/>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9507699-E5DB-24D7-C177-B095F4355AD8}"/>
                </a:ext>
              </a:extLst>
            </p:cNvPr>
            <p:cNvSpPr/>
            <p:nvPr/>
          </p:nvSpPr>
          <p:spPr>
            <a:xfrm>
              <a:off x="577042" y="3194231"/>
              <a:ext cx="5222834" cy="37345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F16F8AD5-7FBC-A046-9063-267442910650}"/>
              </a:ext>
            </a:extLst>
          </p:cNvPr>
          <p:cNvSpPr txBox="1"/>
          <p:nvPr/>
        </p:nvSpPr>
        <p:spPr>
          <a:xfrm>
            <a:off x="1273175" y="3513236"/>
            <a:ext cx="448173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0000"/>
                </a:solidFill>
                <a:effectLst/>
                <a:uLnTx/>
                <a:uFillTx/>
                <a:latin typeface="Calibri" panose="020F0502020204030204"/>
                <a:ea typeface="+mn-ea"/>
                <a:cs typeface="+mn-cs"/>
              </a:rPr>
              <a:t>Intendance de l'information et des données​</a:t>
            </a:r>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F6AE44E-3BB3-D7D3-4B78-DD01BE44EFCE}"/>
              </a:ext>
            </a:extLst>
          </p:cNvPr>
          <p:cNvSpPr txBox="1"/>
          <p:nvPr/>
        </p:nvSpPr>
        <p:spPr>
          <a:xfrm>
            <a:off x="1854586" y="3838729"/>
            <a:ext cx="375014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Gérer, organiser et utiliser les informations et les données afin d’éclairer les décisions et atteindre des résultats.​</a:t>
            </a: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3" name="Graphic 22">
            <a:extLst>
              <a:ext uri="{FF2B5EF4-FFF2-40B4-BE49-F238E27FC236}">
                <a16:creationId xmlns:a16="http://schemas.microsoft.com/office/drawing/2014/main" id="{AF49C93E-49EB-8024-9C52-3416B06881C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349084" y="3834501"/>
            <a:ext cx="429603" cy="429603"/>
          </a:xfrm>
          <a:prstGeom prst="rect">
            <a:avLst/>
          </a:prstGeom>
        </p:spPr>
      </p:pic>
      <p:grpSp>
        <p:nvGrpSpPr>
          <p:cNvPr id="24" name="Group 23">
            <a:extLst>
              <a:ext uri="{FF2B5EF4-FFF2-40B4-BE49-F238E27FC236}">
                <a16:creationId xmlns:a16="http://schemas.microsoft.com/office/drawing/2014/main" id="{A6F769E1-543B-BE30-2DB6-016E5FA29357}"/>
              </a:ext>
              <a:ext uri="{C183D7F6-B498-43B3-948B-1728B52AA6E4}">
                <adec:decorative xmlns:adec="http://schemas.microsoft.com/office/drawing/2017/decorative" val="1"/>
              </a:ext>
            </a:extLst>
          </p:cNvPr>
          <p:cNvGrpSpPr/>
          <p:nvPr/>
        </p:nvGrpSpPr>
        <p:grpSpPr>
          <a:xfrm>
            <a:off x="1273170" y="4780895"/>
            <a:ext cx="4481745" cy="1467792"/>
            <a:chOff x="577028" y="4665402"/>
            <a:chExt cx="5222841" cy="1935485"/>
          </a:xfrm>
        </p:grpSpPr>
        <p:sp>
          <p:nvSpPr>
            <p:cNvPr id="25" name="Rectangle 24">
              <a:extLst>
                <a:ext uri="{FF2B5EF4-FFF2-40B4-BE49-F238E27FC236}">
                  <a16:creationId xmlns:a16="http://schemas.microsoft.com/office/drawing/2014/main" id="{6BC9C33F-322E-3723-F050-A5A7E4F790E2}"/>
                </a:ext>
              </a:extLst>
            </p:cNvPr>
            <p:cNvSpPr/>
            <p:nvPr/>
          </p:nvSpPr>
          <p:spPr>
            <a:xfrm>
              <a:off x="577035" y="5016679"/>
              <a:ext cx="5222834" cy="1584208"/>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5D878E3-E28F-366F-E770-4053371E244B}"/>
                </a:ext>
              </a:extLst>
            </p:cNvPr>
            <p:cNvSpPr/>
            <p:nvPr/>
          </p:nvSpPr>
          <p:spPr>
            <a:xfrm>
              <a:off x="577028" y="4665402"/>
              <a:ext cx="5222834" cy="37345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C2FF1A2C-8497-B772-0C07-DAAF5F4C2B09}"/>
              </a:ext>
            </a:extLst>
          </p:cNvPr>
          <p:cNvSpPr txBox="1"/>
          <p:nvPr/>
        </p:nvSpPr>
        <p:spPr>
          <a:xfrm>
            <a:off x="1273164" y="4794435"/>
            <a:ext cx="4481739"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0000"/>
                </a:solidFill>
                <a:effectLst/>
                <a:uLnTx/>
                <a:uFillTx/>
                <a:latin typeface="Calibri" panose="020F0502020204030204"/>
                <a:ea typeface="+mn-ea"/>
                <a:cs typeface="+mn-cs"/>
              </a:rPr>
              <a:t>Vigilance face à la cybersécurité </a:t>
            </a:r>
            <a:r>
              <a:rPr kumimoji="0" lang="fr-FR" sz="1400" b="1" i="0" u="none" strike="noStrike" kern="1200" cap="none" spc="0" normalizeH="0" baseline="0" noProof="0" err="1">
                <a:ln>
                  <a:noFill/>
                </a:ln>
                <a:solidFill>
                  <a:srgbClr val="000000"/>
                </a:solidFill>
                <a:effectLst/>
                <a:uLnTx/>
                <a:uFillTx/>
                <a:latin typeface="Calibri" panose="020F0502020204030204"/>
                <a:ea typeface="+mn-ea"/>
                <a:cs typeface="+mn-cs"/>
              </a:rPr>
              <a:t>security</a:t>
            </a:r>
            <a:r>
              <a:rPr kumimoji="0" lang="fr-FR" sz="1400" b="1" i="0" u="none" strike="noStrike" kern="1200" cap="none" spc="0" normalizeH="0" baseline="0" noProof="0">
                <a:ln>
                  <a:noFill/>
                </a:ln>
                <a:solidFill>
                  <a:srgbClr val="000000"/>
                </a:solidFill>
                <a:effectLst/>
                <a:uLnTx/>
                <a:uFillTx/>
                <a:latin typeface="Calibri" panose="020F0502020204030204"/>
                <a:ea typeface="+mn-ea"/>
                <a:cs typeface="+mn-cs"/>
              </a:rPr>
              <a:t> vigilance​</a:t>
            </a:r>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98397D1-0673-DB0D-981F-F8D3FD3C9F9A}"/>
              </a:ext>
            </a:extLst>
          </p:cNvPr>
          <p:cNvSpPr txBox="1"/>
          <p:nvPr/>
        </p:nvSpPr>
        <p:spPr>
          <a:xfrm>
            <a:off x="1849783" y="5134305"/>
            <a:ext cx="3755563"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Calibri"/>
                <a:ea typeface="+mn-ea"/>
                <a:cs typeface="Arial"/>
              </a:rPr>
              <a:t>Assumer la responsabilité personnelle de la protection des données, des informations et des systèmes dans son environnement de travail en appliquant systématiquement les meilleures pratiques en matière de cybersécurité et les normes ministérielles.​</a:t>
            </a:r>
            <a:endParaRPr kumimoji="0" lang="en-US" sz="1200" b="0" i="0" u="none" strike="noStrike" kern="1200" cap="none" spc="0" normalizeH="0" baseline="0" noProof="0">
              <a:ln>
                <a:noFill/>
              </a:ln>
              <a:solidFill>
                <a:srgbClr val="000000"/>
              </a:solidFill>
              <a:effectLst/>
              <a:uLnTx/>
              <a:uFillTx/>
              <a:latin typeface="Calibri"/>
              <a:ea typeface="+mn-ea"/>
              <a:cs typeface="Arial"/>
            </a:endParaRPr>
          </a:p>
        </p:txBody>
      </p:sp>
      <p:pic>
        <p:nvPicPr>
          <p:cNvPr id="29" name="Graphic 28">
            <a:extLst>
              <a:ext uri="{FF2B5EF4-FFF2-40B4-BE49-F238E27FC236}">
                <a16:creationId xmlns:a16="http://schemas.microsoft.com/office/drawing/2014/main" id="{1ABCCEF1-5F5A-7D3A-6D78-DE7ABD08726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49084" y="5129342"/>
            <a:ext cx="455598" cy="464458"/>
          </a:xfrm>
          <a:prstGeom prst="rect">
            <a:avLst/>
          </a:prstGeom>
        </p:spPr>
      </p:pic>
      <p:grpSp>
        <p:nvGrpSpPr>
          <p:cNvPr id="30" name="Group 29">
            <a:extLst>
              <a:ext uri="{FF2B5EF4-FFF2-40B4-BE49-F238E27FC236}">
                <a16:creationId xmlns:a16="http://schemas.microsoft.com/office/drawing/2014/main" id="{7A37D97C-D986-5DFD-B971-53A80E85A062}"/>
              </a:ext>
              <a:ext uri="{C183D7F6-B498-43B3-948B-1728B52AA6E4}">
                <adec:decorative xmlns:adec="http://schemas.microsoft.com/office/drawing/2017/decorative" val="1"/>
              </a:ext>
            </a:extLst>
          </p:cNvPr>
          <p:cNvGrpSpPr/>
          <p:nvPr/>
        </p:nvGrpSpPr>
        <p:grpSpPr>
          <a:xfrm>
            <a:off x="6124581" y="2045444"/>
            <a:ext cx="4481745" cy="1319302"/>
            <a:chOff x="6096007" y="1897943"/>
            <a:chExt cx="5222841" cy="1739682"/>
          </a:xfrm>
        </p:grpSpPr>
        <p:sp>
          <p:nvSpPr>
            <p:cNvPr id="31" name="Rectangle 30">
              <a:extLst>
                <a:ext uri="{FF2B5EF4-FFF2-40B4-BE49-F238E27FC236}">
                  <a16:creationId xmlns:a16="http://schemas.microsoft.com/office/drawing/2014/main" id="{D6116B08-A5AA-720E-F644-4231165BC766}"/>
                </a:ext>
              </a:extLst>
            </p:cNvPr>
            <p:cNvSpPr/>
            <p:nvPr/>
          </p:nvSpPr>
          <p:spPr>
            <a:xfrm>
              <a:off x="6096014" y="2249220"/>
              <a:ext cx="5222834" cy="1388405"/>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9127866-8E1E-4B4A-240A-E0E2B9FB14B7}"/>
                </a:ext>
              </a:extLst>
            </p:cNvPr>
            <p:cNvSpPr/>
            <p:nvPr/>
          </p:nvSpPr>
          <p:spPr>
            <a:xfrm>
              <a:off x="6096007" y="1897943"/>
              <a:ext cx="5222834" cy="37345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8220840F-0004-1E27-6BDD-2A045F9DEB9C}"/>
              </a:ext>
            </a:extLst>
          </p:cNvPr>
          <p:cNvSpPr txBox="1"/>
          <p:nvPr/>
        </p:nvSpPr>
        <p:spPr>
          <a:xfrm>
            <a:off x="6124575" y="2058984"/>
            <a:ext cx="4481739"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srgbClr val="000000"/>
                </a:solidFill>
                <a:effectLst/>
                <a:uLnTx/>
                <a:uFillTx/>
                <a:latin typeface="Calibri" panose="020F0502020204030204"/>
                <a:ea typeface="+mn-ea"/>
                <a:cs typeface="+mn-cs"/>
              </a:rPr>
              <a:t>Responsabilité numérique​</a:t>
            </a:r>
            <a:endParaRPr kumimoji="0" lang="fr-CA" sz="14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4" name="TextBox 33">
            <a:extLst>
              <a:ext uri="{FF2B5EF4-FFF2-40B4-BE49-F238E27FC236}">
                <a16:creationId xmlns:a16="http://schemas.microsoft.com/office/drawing/2014/main" id="{511E9A75-A85D-23C4-5F82-8AB01F6A1BFA}"/>
              </a:ext>
            </a:extLst>
          </p:cNvPr>
          <p:cNvSpPr txBox="1"/>
          <p:nvPr/>
        </p:nvSpPr>
        <p:spPr>
          <a:xfrm>
            <a:off x="6636026" y="2384477"/>
            <a:ext cx="3829303" cy="89255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srgbClr val="000000"/>
                </a:solidFill>
                <a:effectLst/>
                <a:uLnTx/>
                <a:uFillTx/>
                <a:latin typeface="Calibri"/>
                <a:ea typeface="+mn-ea"/>
                <a:cs typeface="Calibri"/>
              </a:rPr>
              <a:t>Faire preuve d'un comportement éthique et légal dans l'utilisation des outils numériques. Comprendre les avantages et les conséquences de l'interaction avec le monde numérique en constante évolution.​</a:t>
            </a:r>
            <a:endParaRPr kumimoji="0" lang="en-US" sz="1300" b="0" i="0" u="none" strike="noStrike" kern="1200" cap="none" spc="0" normalizeH="0" baseline="0" noProof="0">
              <a:ln>
                <a:noFill/>
              </a:ln>
              <a:solidFill>
                <a:srgbClr val="000000"/>
              </a:solidFill>
              <a:effectLst/>
              <a:uLnTx/>
              <a:uFillTx/>
              <a:latin typeface="Calibri"/>
              <a:ea typeface="+mn-ea"/>
              <a:cs typeface="Calibri"/>
            </a:endParaRPr>
          </a:p>
        </p:txBody>
      </p:sp>
      <p:grpSp>
        <p:nvGrpSpPr>
          <p:cNvPr id="35" name="Group 34">
            <a:extLst>
              <a:ext uri="{FF2B5EF4-FFF2-40B4-BE49-F238E27FC236}">
                <a16:creationId xmlns:a16="http://schemas.microsoft.com/office/drawing/2014/main" id="{D70737D0-BD21-CB28-6091-7FD3BB96E5AF}"/>
              </a:ext>
              <a:ext uri="{C183D7F6-B498-43B3-948B-1728B52AA6E4}">
                <adec:decorative xmlns:adec="http://schemas.microsoft.com/office/drawing/2017/decorative" val="1"/>
              </a:ext>
            </a:extLst>
          </p:cNvPr>
          <p:cNvGrpSpPr/>
          <p:nvPr/>
        </p:nvGrpSpPr>
        <p:grpSpPr>
          <a:xfrm>
            <a:off x="6124581" y="3499698"/>
            <a:ext cx="4481745" cy="1293139"/>
            <a:chOff x="6096007" y="3194231"/>
            <a:chExt cx="5222841" cy="1705181"/>
          </a:xfrm>
        </p:grpSpPr>
        <p:sp>
          <p:nvSpPr>
            <p:cNvPr id="36" name="Rectangle 35">
              <a:extLst>
                <a:ext uri="{FF2B5EF4-FFF2-40B4-BE49-F238E27FC236}">
                  <a16:creationId xmlns:a16="http://schemas.microsoft.com/office/drawing/2014/main" id="{95E9BACF-7345-9F93-B816-EA00E6D3E209}"/>
                </a:ext>
              </a:extLst>
            </p:cNvPr>
            <p:cNvSpPr/>
            <p:nvPr/>
          </p:nvSpPr>
          <p:spPr>
            <a:xfrm>
              <a:off x="6096014" y="3545509"/>
              <a:ext cx="5222834" cy="1353903"/>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BEEA715-D404-4D8E-A996-1E84500CCABA}"/>
                </a:ext>
              </a:extLst>
            </p:cNvPr>
            <p:cNvSpPr/>
            <p:nvPr/>
          </p:nvSpPr>
          <p:spPr>
            <a:xfrm>
              <a:off x="6096007" y="3194231"/>
              <a:ext cx="5222834" cy="37345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BD245C11-137D-4EFB-1DA9-1F16D54EF4C8}"/>
              </a:ext>
            </a:extLst>
          </p:cNvPr>
          <p:cNvSpPr txBox="1"/>
          <p:nvPr/>
        </p:nvSpPr>
        <p:spPr>
          <a:xfrm>
            <a:off x="6124575" y="3513236"/>
            <a:ext cx="448173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Interactions </a:t>
            </a:r>
            <a:r>
              <a:rPr kumimoji="0" lang="en-US" sz="1400" b="1" i="0" u="none" strike="noStrike" kern="1200" cap="none" spc="0" normalizeH="0" baseline="0" noProof="0" err="1">
                <a:ln>
                  <a:noFill/>
                </a:ln>
                <a:solidFill>
                  <a:srgbClr val="000000"/>
                </a:solidFill>
                <a:effectLst/>
                <a:uLnTx/>
                <a:uFillTx/>
                <a:latin typeface="Calibri" panose="020F0502020204030204"/>
                <a:ea typeface="+mn-ea"/>
                <a:cs typeface="+mn-cs"/>
              </a:rPr>
              <a:t>inclusives</a:t>
            </a: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39" name="TextBox 38">
            <a:extLst>
              <a:ext uri="{FF2B5EF4-FFF2-40B4-BE49-F238E27FC236}">
                <a16:creationId xmlns:a16="http://schemas.microsoft.com/office/drawing/2014/main" id="{E88BE550-E4C8-5F9C-B755-51D3D7682166}"/>
              </a:ext>
            </a:extLst>
          </p:cNvPr>
          <p:cNvSpPr txBox="1"/>
          <p:nvPr/>
        </p:nvSpPr>
        <p:spPr>
          <a:xfrm>
            <a:off x="6705986" y="3838729"/>
            <a:ext cx="3750141"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Calibri"/>
                <a:ea typeface="+mn-ea"/>
                <a:cs typeface="Calibri"/>
              </a:rPr>
              <a:t>Veiller à ce que les documents, les communications et les interactions soient accessibles, inclusifs, équitables et utilisables par tous, quel que soit le contexte.​</a:t>
            </a:r>
            <a:endParaRPr kumimoji="0" lang="en-US" sz="1400" b="0" i="0" u="none" strike="noStrike" kern="1200" cap="none" spc="0" normalizeH="0" baseline="0" noProof="0">
              <a:ln>
                <a:noFill/>
              </a:ln>
              <a:solidFill>
                <a:srgbClr val="000000"/>
              </a:solidFill>
              <a:effectLst/>
              <a:uLnTx/>
              <a:uFillTx/>
              <a:latin typeface="Calibri"/>
              <a:ea typeface="+mn-ea"/>
              <a:cs typeface="Calibri"/>
            </a:endParaRPr>
          </a:p>
        </p:txBody>
      </p:sp>
      <p:grpSp>
        <p:nvGrpSpPr>
          <p:cNvPr id="40" name="Group 39">
            <a:extLst>
              <a:ext uri="{FF2B5EF4-FFF2-40B4-BE49-F238E27FC236}">
                <a16:creationId xmlns:a16="http://schemas.microsoft.com/office/drawing/2014/main" id="{6E5202CF-B9F0-A22B-A768-AB838C49E39C}"/>
              </a:ext>
              <a:ext uri="{C183D7F6-B498-43B3-948B-1728B52AA6E4}">
                <adec:decorative xmlns:adec="http://schemas.microsoft.com/office/drawing/2017/decorative" val="1"/>
              </a:ext>
            </a:extLst>
          </p:cNvPr>
          <p:cNvGrpSpPr/>
          <p:nvPr/>
        </p:nvGrpSpPr>
        <p:grpSpPr>
          <a:xfrm>
            <a:off x="6124570" y="4953951"/>
            <a:ext cx="4481745" cy="1368928"/>
            <a:chOff x="6095993" y="4508656"/>
            <a:chExt cx="5222841" cy="2055036"/>
          </a:xfrm>
        </p:grpSpPr>
        <p:sp>
          <p:nvSpPr>
            <p:cNvPr id="41" name="Rectangle 40">
              <a:extLst>
                <a:ext uri="{FF2B5EF4-FFF2-40B4-BE49-F238E27FC236}">
                  <a16:creationId xmlns:a16="http://schemas.microsoft.com/office/drawing/2014/main" id="{8696A6A5-7CCF-8972-3437-FC860EE2DCEF}"/>
                </a:ext>
              </a:extLst>
            </p:cNvPr>
            <p:cNvSpPr/>
            <p:nvPr/>
          </p:nvSpPr>
          <p:spPr>
            <a:xfrm>
              <a:off x="6096000" y="4859931"/>
              <a:ext cx="5222834" cy="1703761"/>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35055F2-BC86-300E-18DB-8F7381D74192}"/>
                </a:ext>
              </a:extLst>
            </p:cNvPr>
            <p:cNvSpPr/>
            <p:nvPr/>
          </p:nvSpPr>
          <p:spPr>
            <a:xfrm>
              <a:off x="6095993" y="4508656"/>
              <a:ext cx="5222834" cy="42515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457F84F9-D8D1-7BEA-6B59-275C962A54DC}"/>
              </a:ext>
            </a:extLst>
          </p:cNvPr>
          <p:cNvSpPr txBox="1"/>
          <p:nvPr/>
        </p:nvSpPr>
        <p:spPr>
          <a:xfrm>
            <a:off x="6494243" y="4943840"/>
            <a:ext cx="3679442"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srgbClr val="000000"/>
                </a:solidFill>
                <a:effectLst/>
                <a:uLnTx/>
                <a:uFillTx/>
                <a:latin typeface="Calibri" panose="020F0502020204030204"/>
                <a:ea typeface="+mn-ea"/>
                <a:cs typeface="+mn-cs"/>
              </a:rPr>
              <a:t>Amélioration</a:t>
            </a: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 continue​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C01D505-6EEE-BBB7-985B-D6442164C17B}"/>
              </a:ext>
            </a:extLst>
          </p:cNvPr>
          <p:cNvSpPr txBox="1"/>
          <p:nvPr/>
        </p:nvSpPr>
        <p:spPr>
          <a:xfrm>
            <a:off x="6701184" y="5292981"/>
            <a:ext cx="3755575" cy="89255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srgbClr val="000000"/>
                </a:solidFill>
                <a:effectLst/>
                <a:uLnTx/>
                <a:uFillTx/>
                <a:latin typeface="Calibri"/>
                <a:ea typeface="+mn-ea"/>
                <a:cs typeface="Calibri"/>
              </a:rPr>
              <a:t>Améliorer le travail sur la base d'une collaboration, d'un retour d'information et d'un apprentissage continu afin de résoudre les problèmes et d'apporter une valeur ajoutée dans les délais impartis.​</a:t>
            </a:r>
            <a:endParaRPr kumimoji="0" lang="en-US" sz="1300" b="0" i="0" u="none" strike="noStrike" kern="1200" cap="none" spc="0" normalizeH="0" baseline="0" noProof="0">
              <a:ln>
                <a:noFill/>
              </a:ln>
              <a:solidFill>
                <a:srgbClr val="000000"/>
              </a:solidFill>
              <a:effectLst/>
              <a:uLnTx/>
              <a:uFillTx/>
              <a:latin typeface="Calibri"/>
              <a:ea typeface="+mn-ea"/>
              <a:cs typeface="Calibri"/>
            </a:endParaRPr>
          </a:p>
        </p:txBody>
      </p:sp>
      <p:pic>
        <p:nvPicPr>
          <p:cNvPr id="45" name="Graphic 44">
            <a:extLst>
              <a:ext uri="{FF2B5EF4-FFF2-40B4-BE49-F238E27FC236}">
                <a16:creationId xmlns:a16="http://schemas.microsoft.com/office/drawing/2014/main" id="{961D28A9-058E-E3AE-795D-A04D84A3474F}"/>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9699" y="2391263"/>
            <a:ext cx="396327" cy="404034"/>
          </a:xfrm>
          <a:prstGeom prst="rect">
            <a:avLst/>
          </a:prstGeom>
        </p:spPr>
      </p:pic>
      <p:pic>
        <p:nvPicPr>
          <p:cNvPr id="46" name="Graphic 45">
            <a:extLst>
              <a:ext uri="{FF2B5EF4-FFF2-40B4-BE49-F238E27FC236}">
                <a16:creationId xmlns:a16="http://schemas.microsoft.com/office/drawing/2014/main" id="{6EBAB3CD-BB01-22CC-51A2-49EFB9C040D1}"/>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264984" y="3867836"/>
            <a:ext cx="391098" cy="391098"/>
          </a:xfrm>
          <a:prstGeom prst="rect">
            <a:avLst/>
          </a:prstGeom>
        </p:spPr>
      </p:pic>
      <p:pic>
        <p:nvPicPr>
          <p:cNvPr id="47" name="Graphic 46">
            <a:extLst>
              <a:ext uri="{FF2B5EF4-FFF2-40B4-BE49-F238E27FC236}">
                <a16:creationId xmlns:a16="http://schemas.microsoft.com/office/drawing/2014/main" id="{A88E9A42-9310-BF95-213E-C9DA31F47C88}"/>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62014" y="5410277"/>
            <a:ext cx="384803" cy="398623"/>
          </a:xfrm>
          <a:prstGeom prst="rect">
            <a:avLst/>
          </a:prstGeom>
        </p:spPr>
      </p:pic>
      <p:sp>
        <p:nvSpPr>
          <p:cNvPr id="6" name="Title 3">
            <a:extLst>
              <a:ext uri="{FF2B5EF4-FFF2-40B4-BE49-F238E27FC236}">
                <a16:creationId xmlns:a16="http://schemas.microsoft.com/office/drawing/2014/main" id="{ABBE3D23-88DF-5358-7AEC-ECD3DD308340}"/>
              </a:ext>
            </a:extLst>
          </p:cNvPr>
          <p:cNvSpPr txBox="1">
            <a:spLocks/>
          </p:cNvSpPr>
          <p:nvPr/>
        </p:nvSpPr>
        <p:spPr>
          <a:xfrm>
            <a:off x="296382" y="272719"/>
            <a:ext cx="11140843" cy="5687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200" b="1" i="0" u="none" strike="noStrike" kern="1200" cap="none" spc="0" normalizeH="0" baseline="0" noProof="0">
                <a:ln>
                  <a:noFill/>
                </a:ln>
                <a:solidFill>
                  <a:srgbClr val="FFFFFF"/>
                </a:solidFill>
                <a:effectLst/>
                <a:uLnTx/>
                <a:uFillTx/>
                <a:latin typeface="Open Sans Extrabold"/>
                <a:ea typeface="Open Sans Extrabold"/>
                <a:cs typeface="Open Sans Extrabold"/>
              </a:rPr>
              <a:t>Développer</a:t>
            </a:r>
            <a:r>
              <a:rPr kumimoji="0" lang="fr-CA" sz="3200" b="1" i="0" u="none" strike="noStrike" kern="1200" cap="none" spc="0" normalizeH="0" baseline="0" noProof="0">
                <a:ln>
                  <a:noFill/>
                </a:ln>
                <a:solidFill>
                  <a:srgbClr val="FFAD31"/>
                </a:solidFill>
                <a:effectLst/>
                <a:uLnTx/>
                <a:uFillTx/>
                <a:latin typeface="Open Sans Extrabold"/>
                <a:ea typeface="Open Sans Extrabold"/>
                <a:cs typeface="Open Sans Extrabold"/>
              </a:rPr>
              <a:t> les talents </a:t>
            </a:r>
            <a:endParaRPr kumimoji="0" lang="en-US" sz="2400" b="1" i="0" u="none" strike="noStrike" kern="1200" cap="none" spc="0" normalizeH="0" baseline="0" noProof="0">
              <a:ln>
                <a:noFill/>
              </a:ln>
              <a:solidFill>
                <a:srgbClr val="FFAD31"/>
              </a:solidFill>
              <a:effectLst/>
              <a:uLnTx/>
              <a:uFillTx/>
              <a:latin typeface="Open Sans Extrabold"/>
              <a:ea typeface="Open Sans Extrabold"/>
              <a:cs typeface="Open Sans Extrabold"/>
            </a:endParaRPr>
          </a:p>
        </p:txBody>
      </p:sp>
    </p:spTree>
    <p:extLst>
      <p:ext uri="{BB962C8B-B14F-4D97-AF65-F5344CB8AC3E}">
        <p14:creationId xmlns:p14="http://schemas.microsoft.com/office/powerpoint/2010/main" val="4054543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descr="Decorative">
            <a:extLst>
              <a:ext uri="{FF2B5EF4-FFF2-40B4-BE49-F238E27FC236}">
                <a16:creationId xmlns:a16="http://schemas.microsoft.com/office/drawing/2014/main" id="{4ED34EDB-592B-8F03-E0F8-16B1990341F2}"/>
              </a:ext>
              <a:ext uri="{C183D7F6-B498-43B3-948B-1728B52AA6E4}">
                <adec:decorative xmlns:adec="http://schemas.microsoft.com/office/drawing/2017/decorative" val="1"/>
              </a:ext>
            </a:extLst>
          </p:cNvPr>
          <p:cNvSpPr/>
          <p:nvPr>
            <p:custDataLst>
              <p:tags r:id="rId1"/>
            </p:custDataLst>
          </p:nvPr>
        </p:nvSpPr>
        <p:spPr>
          <a:xfrm>
            <a:off x="4225147" y="1690375"/>
            <a:ext cx="3142203" cy="1822843"/>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descr="Decorative">
            <a:extLst>
              <a:ext uri="{FF2B5EF4-FFF2-40B4-BE49-F238E27FC236}">
                <a16:creationId xmlns:a16="http://schemas.microsoft.com/office/drawing/2014/main" id="{832A3183-B845-17CF-8596-CA406FED7705}"/>
              </a:ext>
              <a:ext uri="{C183D7F6-B498-43B3-948B-1728B52AA6E4}">
                <adec:decorative xmlns:adec="http://schemas.microsoft.com/office/drawing/2017/decorative" val="1"/>
              </a:ext>
            </a:extLst>
          </p:cNvPr>
          <p:cNvSpPr/>
          <p:nvPr>
            <p:custDataLst>
              <p:tags r:id="rId2"/>
            </p:custDataLst>
          </p:nvPr>
        </p:nvSpPr>
        <p:spPr>
          <a:xfrm>
            <a:off x="4227855" y="3723065"/>
            <a:ext cx="3132416" cy="236691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descr="Decorative">
            <a:extLst>
              <a:ext uri="{FF2B5EF4-FFF2-40B4-BE49-F238E27FC236}">
                <a16:creationId xmlns:a16="http://schemas.microsoft.com/office/drawing/2014/main" id="{FEDAAAA9-C085-0177-D533-511BB555535B}"/>
              </a:ext>
              <a:ext uri="{C183D7F6-B498-43B3-948B-1728B52AA6E4}">
                <adec:decorative xmlns:adec="http://schemas.microsoft.com/office/drawing/2017/decorative" val="1"/>
              </a:ext>
            </a:extLst>
          </p:cNvPr>
          <p:cNvSpPr/>
          <p:nvPr>
            <p:custDataLst>
              <p:tags r:id="rId3"/>
            </p:custDataLst>
          </p:nvPr>
        </p:nvSpPr>
        <p:spPr>
          <a:xfrm>
            <a:off x="7642155" y="1687768"/>
            <a:ext cx="4258801" cy="1822842"/>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descr="Decorative">
            <a:extLst>
              <a:ext uri="{FF2B5EF4-FFF2-40B4-BE49-F238E27FC236}">
                <a16:creationId xmlns:a16="http://schemas.microsoft.com/office/drawing/2014/main" id="{0DC0A2D6-DF0B-EE04-6756-5BF164F1EC4D}"/>
              </a:ext>
              <a:ext uri="{C183D7F6-B498-43B3-948B-1728B52AA6E4}">
                <adec:decorative xmlns:adec="http://schemas.microsoft.com/office/drawing/2017/decorative" val="1"/>
              </a:ext>
            </a:extLst>
          </p:cNvPr>
          <p:cNvSpPr/>
          <p:nvPr>
            <p:custDataLst>
              <p:tags r:id="rId4"/>
            </p:custDataLst>
          </p:nvPr>
        </p:nvSpPr>
        <p:spPr>
          <a:xfrm>
            <a:off x="7638336" y="3723064"/>
            <a:ext cx="4258801" cy="2380547"/>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1DB19E-E5A8-F862-5CFE-A464984B7C8F}"/>
              </a:ext>
            </a:extLst>
          </p:cNvPr>
          <p:cNvSpPr>
            <a:spLocks noGrp="1"/>
          </p:cNvSpPr>
          <p:nvPr>
            <p:ph type="title"/>
            <p:custDataLst>
              <p:tags r:id="rId5"/>
            </p:custDataLst>
          </p:nvPr>
        </p:nvSpPr>
        <p:spPr>
          <a:xfrm>
            <a:off x="662529" y="3181745"/>
            <a:ext cx="3113259" cy="1673740"/>
          </a:xfrm>
        </p:spPr>
        <p:txBody>
          <a:bodyPr>
            <a:noAutofit/>
          </a:bodyPr>
          <a:lstStyle/>
          <a:p>
            <a:r>
              <a:rPr lang="fr-CA" sz="20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Promouvoir et perfectionner les cadres et les aspirants cadres du numérique, </a:t>
            </a:r>
            <a:r>
              <a:rPr lang="fr-CA" sz="2000">
                <a:solidFill>
                  <a:schemeClr val="tx2"/>
                </a:solidFill>
                <a:latin typeface="Open Sans" panose="020B0606030504020204" pitchFamily="34" charset="0"/>
                <a:ea typeface="Open Sans" panose="020B0606030504020204" pitchFamily="34" charset="0"/>
                <a:cs typeface="Open Sans" panose="020B0606030504020204" pitchFamily="34" charset="0"/>
              </a:rPr>
              <a:t>dotés de solides compétences en matière de numérique, et capables de mener à bien l’innovation et l’excellence des services à l’échelle du GC.</a:t>
            </a:r>
          </a:p>
        </p:txBody>
      </p:sp>
      <p:sp>
        <p:nvSpPr>
          <p:cNvPr id="22" name="Rectangle 21" descr="Decorative">
            <a:extLst>
              <a:ext uri="{FF2B5EF4-FFF2-40B4-BE49-F238E27FC236}">
                <a16:creationId xmlns:a16="http://schemas.microsoft.com/office/drawing/2014/main" id="{349B5A6B-58AC-E757-032D-FB66716E68EA}"/>
              </a:ext>
              <a:ext uri="{C183D7F6-B498-43B3-948B-1728B52AA6E4}">
                <adec:decorative xmlns:adec="http://schemas.microsoft.com/office/drawing/2017/decorative" val="1"/>
              </a:ext>
            </a:extLst>
          </p:cNvPr>
          <p:cNvSpPr/>
          <p:nvPr>
            <p:custDataLst>
              <p:tags r:id="rId6"/>
            </p:custDataLst>
          </p:nvPr>
        </p:nvSpPr>
        <p:spPr>
          <a:xfrm>
            <a:off x="4227855" y="1667286"/>
            <a:ext cx="3137923" cy="597671"/>
          </a:xfrm>
          <a:prstGeom prst="rect">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66071EE-C51F-B583-CCCC-F864F033031C}"/>
              </a:ext>
            </a:extLst>
          </p:cNvPr>
          <p:cNvSpPr txBox="1"/>
          <p:nvPr>
            <p:custDataLst>
              <p:tags r:id="rId7"/>
            </p:custDataLst>
          </p:nvPr>
        </p:nvSpPr>
        <p:spPr>
          <a:xfrm>
            <a:off x="4320362" y="1724326"/>
            <a:ext cx="29165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srgbClr val="FFFFFF"/>
                </a:solidFill>
                <a:effectLst/>
                <a:uLnTx/>
                <a:uFillTx/>
                <a:latin typeface="Open Sans"/>
                <a:ea typeface="Open Sans"/>
                <a:cs typeface="Open Sans"/>
                <a:hlinkClick r:id="rId33">
                  <a:extLst>
                    <a:ext uri="{A12FA001-AC4F-418D-AE19-62706E023703}">
                      <ahyp:hlinkClr xmlns:ahyp="http://schemas.microsoft.com/office/drawing/2018/hyperlinkcolor" val="tx"/>
                    </a:ext>
                  </a:extLst>
                </a:hlinkClick>
              </a:rPr>
              <a:t>Programme de mentorat de la collectivité du numérique</a:t>
            </a:r>
          </a:p>
        </p:txBody>
      </p:sp>
      <p:sp>
        <p:nvSpPr>
          <p:cNvPr id="9" name="TextBox 8">
            <a:extLst>
              <a:ext uri="{FF2B5EF4-FFF2-40B4-BE49-F238E27FC236}">
                <a16:creationId xmlns:a16="http://schemas.microsoft.com/office/drawing/2014/main" id="{99252271-5507-4084-E7D4-3213293C7ACF}"/>
              </a:ext>
            </a:extLst>
          </p:cNvPr>
          <p:cNvSpPr txBox="1"/>
          <p:nvPr>
            <p:custDataLst>
              <p:tags r:id="rId8"/>
            </p:custDataLst>
          </p:nvPr>
        </p:nvSpPr>
        <p:spPr>
          <a:xfrm>
            <a:off x="4320362" y="2352605"/>
            <a:ext cx="300450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Améliorez votre carrière grâce à des possibilités de mentorat, que ce soit en tant que mentor ou mentoré, afin de favoriser la croissance et le leadership dans le domaine du numérique.</a:t>
            </a:r>
          </a:p>
        </p:txBody>
      </p:sp>
      <p:sp>
        <p:nvSpPr>
          <p:cNvPr id="42" name="TextBox 41">
            <a:extLst>
              <a:ext uri="{FF2B5EF4-FFF2-40B4-BE49-F238E27FC236}">
                <a16:creationId xmlns:a16="http://schemas.microsoft.com/office/drawing/2014/main" id="{3557F783-B28D-C780-662D-EDB718775E46}"/>
              </a:ext>
            </a:extLst>
          </p:cNvPr>
          <p:cNvSpPr txBox="1"/>
          <p:nvPr>
            <p:custDataLst>
              <p:tags r:id="rId9"/>
            </p:custDataLst>
          </p:nvPr>
        </p:nvSpPr>
        <p:spPr>
          <a:xfrm>
            <a:off x="4766108" y="3143879"/>
            <a:ext cx="260855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hlinkClick r:id="rId34">
                  <a:extLst>
                    <a:ext uri="{A12FA001-AC4F-418D-AE19-62706E023703}">
                      <ahyp:hlinkClr xmlns:ahyp="http://schemas.microsoft.com/office/drawing/2018/hyperlinkcolor" val="tx"/>
                    </a:ext>
                  </a:extLst>
                </a:hlinkClick>
              </a:rPr>
              <a:t>Envoyez un courriel à l’équipe de gestion des talents</a:t>
            </a:r>
          </a:p>
        </p:txBody>
      </p:sp>
      <p:pic>
        <p:nvPicPr>
          <p:cNvPr id="40" name="Graphic 39">
            <a:extLst>
              <a:ext uri="{FF2B5EF4-FFF2-40B4-BE49-F238E27FC236}">
                <a16:creationId xmlns:a16="http://schemas.microsoft.com/office/drawing/2014/main" id="{12A40786-D190-EEA7-92F2-EEF9CCA6C68B}"/>
              </a:ext>
              <a:ext uri="{C183D7F6-B498-43B3-948B-1728B52AA6E4}">
                <adec:decorative xmlns:adec="http://schemas.microsoft.com/office/drawing/2017/decorative" val="1"/>
              </a:ext>
            </a:extLst>
          </p:cNvPr>
          <p:cNvPicPr>
            <a:picLocks noChangeAspect="1"/>
          </p:cNvPicPr>
          <p:nvPr>
            <p:custDataLst>
              <p:tags r:id="rId10"/>
            </p:custDataLst>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4419186" y="3137083"/>
            <a:ext cx="338447" cy="338447"/>
          </a:xfrm>
          <a:prstGeom prst="rect">
            <a:avLst/>
          </a:prstGeom>
        </p:spPr>
      </p:pic>
      <p:sp>
        <p:nvSpPr>
          <p:cNvPr id="5" name="Rectangle 4" descr="Decorative">
            <a:extLst>
              <a:ext uri="{FF2B5EF4-FFF2-40B4-BE49-F238E27FC236}">
                <a16:creationId xmlns:a16="http://schemas.microsoft.com/office/drawing/2014/main" id="{9B06F3D5-10AC-4841-1AC6-A00080DBD084}"/>
              </a:ext>
              <a:ext uri="{C183D7F6-B498-43B3-948B-1728B52AA6E4}">
                <adec:decorative xmlns:adec="http://schemas.microsoft.com/office/drawing/2017/decorative" val="1"/>
              </a:ext>
            </a:extLst>
          </p:cNvPr>
          <p:cNvSpPr/>
          <p:nvPr>
            <p:custDataLst>
              <p:tags r:id="rId11"/>
            </p:custDataLst>
          </p:nvPr>
        </p:nvSpPr>
        <p:spPr>
          <a:xfrm>
            <a:off x="4230561" y="3728906"/>
            <a:ext cx="3130301" cy="371916"/>
          </a:xfrm>
          <a:prstGeom prst="rect">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8DCFF6E-056A-A395-1AE5-7725F340AC9F}"/>
              </a:ext>
            </a:extLst>
          </p:cNvPr>
          <p:cNvSpPr txBox="1"/>
          <p:nvPr>
            <p:custDataLst>
              <p:tags r:id="rId12"/>
            </p:custDataLst>
          </p:nvPr>
        </p:nvSpPr>
        <p:spPr>
          <a:xfrm>
            <a:off x="4340507" y="3760975"/>
            <a:ext cx="29556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srgbClr val="FFFFFF"/>
                </a:solidFill>
                <a:effectLst/>
                <a:uLnTx/>
                <a:uFillTx/>
                <a:latin typeface="Open Sans"/>
                <a:ea typeface="Open Sans"/>
                <a:cs typeface="Open Sans"/>
                <a:hlinkClick r:id="rId37">
                  <a:extLst>
                    <a:ext uri="{A12FA001-AC4F-418D-AE19-62706E023703}">
                      <ahyp:hlinkClr xmlns:ahyp="http://schemas.microsoft.com/office/drawing/2018/hyperlinkcolor" val="tx"/>
                    </a:ext>
                  </a:extLst>
                </a:hlinkClick>
              </a:rPr>
              <a:t>Repérage des talents</a:t>
            </a:r>
          </a:p>
        </p:txBody>
      </p:sp>
      <p:sp>
        <p:nvSpPr>
          <p:cNvPr id="4" name="TextBox 3">
            <a:extLst>
              <a:ext uri="{FF2B5EF4-FFF2-40B4-BE49-F238E27FC236}">
                <a16:creationId xmlns:a16="http://schemas.microsoft.com/office/drawing/2014/main" id="{B7CEA213-4A26-3F17-2F04-60500ED2152E}"/>
              </a:ext>
            </a:extLst>
          </p:cNvPr>
          <p:cNvSpPr txBox="1"/>
          <p:nvPr>
            <p:custDataLst>
              <p:tags r:id="rId13"/>
            </p:custDataLst>
          </p:nvPr>
        </p:nvSpPr>
        <p:spPr>
          <a:xfrm>
            <a:off x="4311799" y="4131057"/>
            <a:ext cx="3013071" cy="14773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Proposez un candidat talentueux qui travaille ou souhaite travailler dans la collectivité du numérique. Les candidats doivent être prêts à accepter la mobilité interministérielle à ce stade de leur carrière. Les candidats sont présentés lors de tables rondes, et leurs candidatures peuvent être considérées pour pourvoir des postes de direction dans le domaine du numérique.</a:t>
            </a:r>
          </a:p>
        </p:txBody>
      </p:sp>
      <p:sp>
        <p:nvSpPr>
          <p:cNvPr id="46" name="TextBox 45">
            <a:extLst>
              <a:ext uri="{FF2B5EF4-FFF2-40B4-BE49-F238E27FC236}">
                <a16:creationId xmlns:a16="http://schemas.microsoft.com/office/drawing/2014/main" id="{54F3C1F4-CCB3-C32F-367E-D15AC57BDE33}"/>
              </a:ext>
            </a:extLst>
          </p:cNvPr>
          <p:cNvSpPr txBox="1"/>
          <p:nvPr>
            <p:custDataLst>
              <p:tags r:id="rId14"/>
            </p:custDataLst>
          </p:nvPr>
        </p:nvSpPr>
        <p:spPr>
          <a:xfrm>
            <a:off x="4758180" y="5659273"/>
            <a:ext cx="25828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hlinkClick r:id="rId34">
                  <a:extLst>
                    <a:ext uri="{A12FA001-AC4F-418D-AE19-62706E023703}">
                      <ahyp:hlinkClr xmlns:ahyp="http://schemas.microsoft.com/office/drawing/2018/hyperlinkcolor" val="tx"/>
                    </a:ext>
                  </a:extLst>
                </a:hlinkClick>
              </a:rPr>
              <a:t>Envoyez un courriel à l’équipe de gestion des talents</a:t>
            </a:r>
          </a:p>
        </p:txBody>
      </p:sp>
      <p:pic>
        <p:nvPicPr>
          <p:cNvPr id="45" name="Graphic 44">
            <a:extLst>
              <a:ext uri="{FF2B5EF4-FFF2-40B4-BE49-F238E27FC236}">
                <a16:creationId xmlns:a16="http://schemas.microsoft.com/office/drawing/2014/main" id="{6C2D231E-A180-4E7F-009A-ED55AA0CA96B}"/>
              </a:ext>
              <a:ext uri="{C183D7F6-B498-43B3-948B-1728B52AA6E4}">
                <adec:decorative xmlns:adec="http://schemas.microsoft.com/office/drawing/2017/decorative" val="1"/>
              </a:ext>
            </a:extLst>
          </p:cNvPr>
          <p:cNvPicPr>
            <a:picLocks noChangeAspect="1"/>
          </p:cNvPicPr>
          <p:nvPr>
            <p:custDataLst>
              <p:tags r:id="rId15"/>
            </p:custDataLst>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4381847" y="5659273"/>
            <a:ext cx="338447" cy="338447"/>
          </a:xfrm>
          <a:prstGeom prst="rect">
            <a:avLst/>
          </a:prstGeom>
        </p:spPr>
      </p:pic>
      <p:sp>
        <p:nvSpPr>
          <p:cNvPr id="28" name="Rectangle 27" descr="Decorative">
            <a:extLst>
              <a:ext uri="{FF2B5EF4-FFF2-40B4-BE49-F238E27FC236}">
                <a16:creationId xmlns:a16="http://schemas.microsoft.com/office/drawing/2014/main" id="{61600EBF-158C-1F18-52DA-14C505901F2B}"/>
              </a:ext>
              <a:ext uri="{C183D7F6-B498-43B3-948B-1728B52AA6E4}">
                <adec:decorative xmlns:adec="http://schemas.microsoft.com/office/drawing/2017/decorative" val="1"/>
              </a:ext>
            </a:extLst>
          </p:cNvPr>
          <p:cNvSpPr/>
          <p:nvPr>
            <p:custDataLst>
              <p:tags r:id="rId16"/>
            </p:custDataLst>
          </p:nvPr>
        </p:nvSpPr>
        <p:spPr>
          <a:xfrm>
            <a:off x="7642781" y="1684759"/>
            <a:ext cx="4260633" cy="372837"/>
          </a:xfrm>
          <a:prstGeom prst="rect">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D9CC279-55D6-C92A-63E7-77159A3D1207}"/>
              </a:ext>
            </a:extLst>
          </p:cNvPr>
          <p:cNvSpPr txBox="1"/>
          <p:nvPr>
            <p:custDataLst>
              <p:tags r:id="rId17"/>
            </p:custDataLst>
          </p:nvPr>
        </p:nvSpPr>
        <p:spPr>
          <a:xfrm>
            <a:off x="7792765" y="1731469"/>
            <a:ext cx="37726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srgbClr val="FFFFFF"/>
                </a:solidFill>
                <a:effectLst/>
                <a:uLnTx/>
                <a:uFillTx/>
                <a:latin typeface="Open Sans"/>
                <a:ea typeface="Open Sans"/>
                <a:cs typeface="Open Sans"/>
                <a:hlinkClick r:id="rId38">
                  <a:extLst>
                    <a:ext uri="{A12FA001-AC4F-418D-AE19-62706E023703}">
                      <ahyp:hlinkClr xmlns:ahyp="http://schemas.microsoft.com/office/drawing/2018/hyperlinkcolor" val="tx"/>
                    </a:ext>
                  </a:extLst>
                </a:hlinkClick>
              </a:rPr>
              <a:t>Soutien à la gestion de carrière</a:t>
            </a:r>
          </a:p>
        </p:txBody>
      </p:sp>
      <p:sp>
        <p:nvSpPr>
          <p:cNvPr id="27" name="TextBox 26">
            <a:extLst>
              <a:ext uri="{FF2B5EF4-FFF2-40B4-BE49-F238E27FC236}">
                <a16:creationId xmlns:a16="http://schemas.microsoft.com/office/drawing/2014/main" id="{1863B698-E41B-EA78-8E29-5918959DAF8F}"/>
              </a:ext>
            </a:extLst>
          </p:cNvPr>
          <p:cNvSpPr txBox="1"/>
          <p:nvPr>
            <p:custDataLst>
              <p:tags r:id="rId18"/>
            </p:custDataLst>
          </p:nvPr>
        </p:nvSpPr>
        <p:spPr>
          <a:xfrm>
            <a:off x="7682171" y="2168302"/>
            <a:ext cx="4214966"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Cherchez-vous des conseils, des possibilités de mobilité et un soutien général? Notre équipe de gestionnaires de talents et de cadres dirigeants est à votre disposition. Nous offrons un soutien continu aux personnes identifiées lors des discussions sur la gestion des talents.</a:t>
            </a:r>
          </a:p>
        </p:txBody>
      </p:sp>
      <p:sp>
        <p:nvSpPr>
          <p:cNvPr id="64" name="TextBox 63">
            <a:extLst>
              <a:ext uri="{FF2B5EF4-FFF2-40B4-BE49-F238E27FC236}">
                <a16:creationId xmlns:a16="http://schemas.microsoft.com/office/drawing/2014/main" id="{1F680A62-CEC0-D0D8-AF3F-2C546AB2D722}"/>
              </a:ext>
            </a:extLst>
          </p:cNvPr>
          <p:cNvSpPr txBox="1"/>
          <p:nvPr>
            <p:custDataLst>
              <p:tags r:id="rId19"/>
            </p:custDataLst>
          </p:nvPr>
        </p:nvSpPr>
        <p:spPr>
          <a:xfrm>
            <a:off x="8122200" y="3141873"/>
            <a:ext cx="336467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hlinkClick r:id="rId34">
                  <a:extLst>
                    <a:ext uri="{A12FA001-AC4F-418D-AE19-62706E023703}">
                      <ahyp:hlinkClr xmlns:ahyp="http://schemas.microsoft.com/office/drawing/2018/hyperlinkcolor" val="tx"/>
                    </a:ext>
                  </a:extLst>
                </a:hlinkClick>
              </a:rPr>
              <a:t>Envoyez un courriel à l’équipe de gestion des talents</a:t>
            </a:r>
          </a:p>
        </p:txBody>
      </p:sp>
      <p:pic>
        <p:nvPicPr>
          <p:cNvPr id="63" name="Graphic 62">
            <a:extLst>
              <a:ext uri="{FF2B5EF4-FFF2-40B4-BE49-F238E27FC236}">
                <a16:creationId xmlns:a16="http://schemas.microsoft.com/office/drawing/2014/main" id="{A973DD8E-6EF4-F6E3-9403-30A41B929D4C}"/>
              </a:ext>
              <a:ext uri="{C183D7F6-B498-43B3-948B-1728B52AA6E4}">
                <adec:decorative xmlns:adec="http://schemas.microsoft.com/office/drawing/2017/decorative" val="1"/>
              </a:ext>
            </a:extLst>
          </p:cNvPr>
          <p:cNvPicPr>
            <a:picLocks noChangeAspect="1"/>
          </p:cNvPicPr>
          <p:nvPr>
            <p:custDataLst>
              <p:tags r:id="rId20"/>
            </p:custDataLst>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7780798" y="3136825"/>
            <a:ext cx="338447" cy="338447"/>
          </a:xfrm>
          <a:prstGeom prst="rect">
            <a:avLst/>
          </a:prstGeom>
        </p:spPr>
      </p:pic>
      <p:sp>
        <p:nvSpPr>
          <p:cNvPr id="32" name="Rectangle 31" descr="Decorative">
            <a:extLst>
              <a:ext uri="{FF2B5EF4-FFF2-40B4-BE49-F238E27FC236}">
                <a16:creationId xmlns:a16="http://schemas.microsoft.com/office/drawing/2014/main" id="{1A72A243-E8FB-7D94-B404-70A470975C72}"/>
              </a:ext>
              <a:ext uri="{C183D7F6-B498-43B3-948B-1728B52AA6E4}">
                <adec:decorative xmlns:adec="http://schemas.microsoft.com/office/drawing/2017/decorative" val="1"/>
              </a:ext>
            </a:extLst>
          </p:cNvPr>
          <p:cNvSpPr/>
          <p:nvPr>
            <p:custDataLst>
              <p:tags r:id="rId21"/>
            </p:custDataLst>
          </p:nvPr>
        </p:nvSpPr>
        <p:spPr>
          <a:xfrm>
            <a:off x="7633712" y="3718812"/>
            <a:ext cx="4265089" cy="372836"/>
          </a:xfrm>
          <a:prstGeom prst="rect">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3963591-5896-A2F9-C59C-847AEBC419A0}"/>
              </a:ext>
            </a:extLst>
          </p:cNvPr>
          <p:cNvSpPr txBox="1"/>
          <p:nvPr>
            <p:custDataLst>
              <p:tags r:id="rId22"/>
            </p:custDataLst>
          </p:nvPr>
        </p:nvSpPr>
        <p:spPr>
          <a:xfrm>
            <a:off x="7840037" y="3750468"/>
            <a:ext cx="39911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sng" strike="noStrike" kern="1200" cap="none" spc="0" normalizeH="0" baseline="0" noProof="0">
                <a:ln>
                  <a:noFill/>
                </a:ln>
                <a:solidFill>
                  <a:srgbClr val="FFFFFF"/>
                </a:solidFill>
                <a:effectLst/>
                <a:uLnTx/>
                <a:uFillTx/>
                <a:latin typeface="Open Sans"/>
                <a:ea typeface="Open Sans"/>
                <a:cs typeface="Open Sans"/>
              </a:rPr>
              <a:t>Perfectionnement professionnel </a:t>
            </a:r>
          </a:p>
        </p:txBody>
      </p:sp>
      <p:sp>
        <p:nvSpPr>
          <p:cNvPr id="31" name="TextBox 30">
            <a:extLst>
              <a:ext uri="{FF2B5EF4-FFF2-40B4-BE49-F238E27FC236}">
                <a16:creationId xmlns:a16="http://schemas.microsoft.com/office/drawing/2014/main" id="{04C1C14C-84A3-E590-27AD-1DAEF7F264FC}"/>
              </a:ext>
            </a:extLst>
          </p:cNvPr>
          <p:cNvSpPr txBox="1"/>
          <p:nvPr>
            <p:custDataLst>
              <p:tags r:id="rId23"/>
            </p:custDataLst>
          </p:nvPr>
        </p:nvSpPr>
        <p:spPr>
          <a:xfrm>
            <a:off x="7682171" y="4141207"/>
            <a:ext cx="4149051" cy="55399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Êtes-vous un cadre du numérique ou un aspirant cadre? Consultez notre </a:t>
            </a: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hlinkClick r:id="rId39">
                  <a:extLst>
                    <a:ext uri="{A12FA001-AC4F-418D-AE19-62706E023703}">
                      <ahyp:hlinkClr xmlns:ahyp="http://schemas.microsoft.com/office/drawing/2018/hyperlinkcolor" val="tx"/>
                    </a:ext>
                  </a:extLst>
                </a:hlinkClick>
              </a:rPr>
              <a:t>Parcours d’apprentissage pour les cadres du numérique </a:t>
            </a: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et restez à la pointe de la technologie et de l’innovation.</a:t>
            </a:r>
          </a:p>
        </p:txBody>
      </p:sp>
      <p:sp>
        <p:nvSpPr>
          <p:cNvPr id="55" name="TextBox 54">
            <a:extLst>
              <a:ext uri="{FF2B5EF4-FFF2-40B4-BE49-F238E27FC236}">
                <a16:creationId xmlns:a16="http://schemas.microsoft.com/office/drawing/2014/main" id="{C1CEF018-C2F7-FAC1-EBA8-F88ACA6F5A59}"/>
              </a:ext>
            </a:extLst>
          </p:cNvPr>
          <p:cNvSpPr txBox="1"/>
          <p:nvPr>
            <p:custDataLst>
              <p:tags r:id="rId24"/>
            </p:custDataLst>
          </p:nvPr>
        </p:nvSpPr>
        <p:spPr>
          <a:xfrm>
            <a:off x="7686942" y="4746148"/>
            <a:ext cx="417230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Nous vous invitons à poser votre candidature à notre </a:t>
            </a: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hlinkClick r:id="rId39">
                  <a:extLst>
                    <a:ext uri="{A12FA001-AC4F-418D-AE19-62706E023703}">
                      <ahyp:hlinkClr xmlns:ahyp="http://schemas.microsoft.com/office/drawing/2018/hyperlinkcolor" val="tx"/>
                    </a:ext>
                  </a:extLst>
                </a:hlinkClick>
              </a:rPr>
              <a:t>programme </a:t>
            </a:r>
            <a:r>
              <a:rPr kumimoji="0" lang="fr-CA" sz="1000" b="0" i="0" u="none" strike="noStrike" kern="1200" cap="none" spc="0" normalizeH="0" baseline="0" noProof="0" err="1">
                <a:ln>
                  <a:noFill/>
                </a:ln>
                <a:solidFill>
                  <a:srgbClr val="000000"/>
                </a:solidFill>
                <a:effectLst/>
                <a:uLnTx/>
                <a:uFillTx/>
                <a:latin typeface="Open Sans" pitchFamily="2" charset="0"/>
                <a:ea typeface="Open Sans" pitchFamily="2" charset="0"/>
                <a:cs typeface="Open Sans" pitchFamily="2" charset="0"/>
                <a:hlinkClick r:id="rId39">
                  <a:extLst>
                    <a:ext uri="{A12FA001-AC4F-418D-AE19-62706E023703}">
                      <ahyp:hlinkClr xmlns:ahyp="http://schemas.microsoft.com/office/drawing/2018/hyperlinkcolor" val="tx"/>
                    </a:ext>
                  </a:extLst>
                </a:hlinkClick>
              </a:rPr>
              <a:t>ProGen</a:t>
            </a: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hlinkClick r:id="rId39">
                  <a:extLst>
                    <a:ext uri="{A12FA001-AC4F-418D-AE19-62706E023703}">
                      <ahyp:hlinkClr xmlns:ahyp="http://schemas.microsoft.com/office/drawing/2018/hyperlinkcolor" val="tx"/>
                    </a:ext>
                  </a:extLst>
                </a:hlinkClick>
              </a:rPr>
              <a:t> à l’intention des dirigeants du numérique</a:t>
            </a:r>
            <a:r>
              <a:rPr kumimoji="0" lang="fr-CA" sz="10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conçu conjointement avec l’Université d’Ottawa; vous y apprendrez à diriger des initiatives et des équipes de transformation du numérique, tout en mettant en œuvre des technologies émergentes.</a:t>
            </a:r>
          </a:p>
        </p:txBody>
      </p:sp>
      <p:sp>
        <p:nvSpPr>
          <p:cNvPr id="61" name="TextBox 60">
            <a:extLst>
              <a:ext uri="{FF2B5EF4-FFF2-40B4-BE49-F238E27FC236}">
                <a16:creationId xmlns:a16="http://schemas.microsoft.com/office/drawing/2014/main" id="{76D9BBF8-4E99-DC5D-1FF1-002905571AE6}"/>
              </a:ext>
            </a:extLst>
          </p:cNvPr>
          <p:cNvSpPr txBox="1"/>
          <p:nvPr>
            <p:custDataLst>
              <p:tags r:id="rId25"/>
            </p:custDataLst>
          </p:nvPr>
        </p:nvSpPr>
        <p:spPr>
          <a:xfrm>
            <a:off x="8087241" y="5752864"/>
            <a:ext cx="36233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hlinkClick r:id="rId40">
                  <a:extLst>
                    <a:ext uri="{A12FA001-AC4F-418D-AE19-62706E023703}">
                      <ahyp:hlinkClr xmlns:ahyp="http://schemas.microsoft.com/office/drawing/2018/hyperlinkcolor" val="tx"/>
                    </a:ext>
                  </a:extLst>
                </a:hlinkClick>
              </a:rPr>
              <a:t>Envoyer un courriel à l’équipe de compétences et de la stratégie organisationnelles</a:t>
            </a:r>
          </a:p>
        </p:txBody>
      </p:sp>
      <p:pic>
        <p:nvPicPr>
          <p:cNvPr id="60" name="Graphic 59">
            <a:extLst>
              <a:ext uri="{FF2B5EF4-FFF2-40B4-BE49-F238E27FC236}">
                <a16:creationId xmlns:a16="http://schemas.microsoft.com/office/drawing/2014/main" id="{7CE9EF5B-A384-A694-69FD-D56AE431DE19}"/>
              </a:ext>
              <a:ext uri="{C183D7F6-B498-43B3-948B-1728B52AA6E4}">
                <adec:decorative xmlns:adec="http://schemas.microsoft.com/office/drawing/2017/decorative" val="1"/>
              </a:ext>
            </a:extLst>
          </p:cNvPr>
          <p:cNvPicPr>
            <a:picLocks noChangeAspect="1"/>
          </p:cNvPicPr>
          <p:nvPr>
            <p:custDataLst>
              <p:tags r:id="rId26"/>
            </p:custDataLst>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7747130" y="5761811"/>
            <a:ext cx="338447" cy="338447"/>
          </a:xfrm>
          <a:prstGeom prst="rect">
            <a:avLst/>
          </a:prstGeom>
        </p:spPr>
      </p:pic>
      <p:sp>
        <p:nvSpPr>
          <p:cNvPr id="6" name="Oval 5">
            <a:extLst>
              <a:ext uri="{FF2B5EF4-FFF2-40B4-BE49-F238E27FC236}">
                <a16:creationId xmlns:a16="http://schemas.microsoft.com/office/drawing/2014/main" id="{EA95139D-86B7-1E4F-4DDF-52D0BF5E7A96}"/>
              </a:ext>
              <a:ext uri="{C183D7F6-B498-43B3-948B-1728B52AA6E4}">
                <adec:decorative xmlns:adec="http://schemas.microsoft.com/office/drawing/2017/decorative" val="1"/>
              </a:ext>
            </a:extLst>
          </p:cNvPr>
          <p:cNvSpPr/>
          <p:nvPr>
            <p:custDataLst>
              <p:tags r:id="rId27"/>
            </p:custDataLst>
          </p:nvPr>
        </p:nvSpPr>
        <p:spPr>
          <a:xfrm>
            <a:off x="1491605" y="1328658"/>
            <a:ext cx="801503" cy="8015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mbria" panose="02040503050406030204"/>
              <a:ea typeface="+mn-ea"/>
              <a:cs typeface="+mn-cs"/>
            </a:endParaRPr>
          </a:p>
        </p:txBody>
      </p:sp>
      <p:cxnSp>
        <p:nvCxnSpPr>
          <p:cNvPr id="3" name="Connector: Elbow 2">
            <a:extLst>
              <a:ext uri="{FF2B5EF4-FFF2-40B4-BE49-F238E27FC236}">
                <a16:creationId xmlns:a16="http://schemas.microsoft.com/office/drawing/2014/main" id="{DCFE0BCA-C35E-EF1D-8A32-7FB7E934427A}"/>
              </a:ext>
              <a:ext uri="{C183D7F6-B498-43B3-948B-1728B52AA6E4}">
                <adec:decorative xmlns:adec="http://schemas.microsoft.com/office/drawing/2017/decorative" val="1"/>
              </a:ext>
            </a:extLst>
          </p:cNvPr>
          <p:cNvCxnSpPr>
            <a:cxnSpLocks/>
            <a:stCxn id="6" idx="6"/>
          </p:cNvCxnSpPr>
          <p:nvPr>
            <p:custDataLst>
              <p:tags r:id="rId28"/>
            </p:custDataLst>
          </p:nvPr>
        </p:nvCxnSpPr>
        <p:spPr>
          <a:xfrm>
            <a:off x="2293108" y="1729410"/>
            <a:ext cx="1534231" cy="5128590"/>
          </a:xfrm>
          <a:prstGeom prst="bentConnector2">
            <a:avLst/>
          </a:prstGeom>
          <a:ln w="3810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69F54E76-E244-66D4-0412-D374F6C259FD}"/>
              </a:ext>
              <a:ext uri="{C183D7F6-B498-43B3-948B-1728B52AA6E4}">
                <adec:decorative xmlns:adec="http://schemas.microsoft.com/office/drawing/2017/decorative" val="1"/>
              </a:ext>
            </a:extLst>
          </p:cNvPr>
          <p:cNvCxnSpPr>
            <a:cxnSpLocks/>
          </p:cNvCxnSpPr>
          <p:nvPr>
            <p:custDataLst>
              <p:tags r:id="rId29"/>
            </p:custDataLst>
          </p:nvPr>
        </p:nvCxnSpPr>
        <p:spPr>
          <a:xfrm rot="10800000">
            <a:off x="374073" y="-62344"/>
            <a:ext cx="1117532" cy="1791755"/>
          </a:xfrm>
          <a:prstGeom prst="bentConnector2">
            <a:avLst/>
          </a:prstGeom>
          <a:ln w="3810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E8840AFC-5997-39B3-3486-9A94EDAF86B9}"/>
              </a:ext>
              <a:ext uri="{C183D7F6-B498-43B3-948B-1728B52AA6E4}">
                <adec:decorative xmlns:adec="http://schemas.microsoft.com/office/drawing/2017/decorative" val="1"/>
              </a:ext>
            </a:extLst>
          </p:cNvPr>
          <p:cNvPicPr>
            <a:picLocks noChangeAspect="1"/>
          </p:cNvPicPr>
          <p:nvPr>
            <p:custDataLst>
              <p:tags r:id="rId30"/>
            </p:custDataLst>
          </p:nvPr>
        </p:nvPicPr>
        <p:blipFill>
          <a:blip r:embed="rId41">
            <a:extLst>
              <a:ext uri="{96DAC541-7B7A-43D3-8B79-37D633B846F1}">
                <asvg:svgBlip xmlns:asvg="http://schemas.microsoft.com/office/drawing/2016/SVG/main" r:embed="rId42"/>
              </a:ext>
            </a:extLst>
          </a:blip>
          <a:stretch>
            <a:fillRect/>
          </a:stretch>
        </p:blipFill>
        <p:spPr>
          <a:xfrm>
            <a:off x="1539476" y="1379235"/>
            <a:ext cx="700348" cy="700348"/>
          </a:xfrm>
          <a:prstGeom prst="rect">
            <a:avLst/>
          </a:prstGeom>
        </p:spPr>
      </p:pic>
      <p:sp>
        <p:nvSpPr>
          <p:cNvPr id="10" name="Title 3">
            <a:extLst>
              <a:ext uri="{FF2B5EF4-FFF2-40B4-BE49-F238E27FC236}">
                <a16:creationId xmlns:a16="http://schemas.microsoft.com/office/drawing/2014/main" id="{D7B9E202-3CE0-26A9-0E8F-6A9049DD6B04}"/>
              </a:ext>
            </a:extLst>
          </p:cNvPr>
          <p:cNvSpPr txBox="1">
            <a:spLocks/>
          </p:cNvSpPr>
          <p:nvPr/>
        </p:nvSpPr>
        <p:spPr>
          <a:xfrm>
            <a:off x="711075" y="225778"/>
            <a:ext cx="10515600" cy="656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200" b="1" i="0" u="none" strike="noStrike" kern="1200" cap="none" spc="0" normalizeH="0" baseline="0" noProof="0">
                <a:ln>
                  <a:noFill/>
                </a:ln>
                <a:solidFill>
                  <a:srgbClr val="FFFFFF"/>
                </a:solidFill>
                <a:effectLst/>
                <a:uLnTx/>
                <a:uFillTx/>
                <a:latin typeface="Open Sans Extrabold"/>
                <a:ea typeface="Open Sans Extrabold"/>
                <a:cs typeface="Open Sans Extrabold"/>
              </a:rPr>
              <a:t>Retenir</a:t>
            </a:r>
            <a:r>
              <a:rPr kumimoji="0" lang="en-US" sz="3200" b="1" i="0" u="none" strike="noStrike" kern="1200" cap="none" spc="0" normalizeH="0" baseline="0" noProof="0">
                <a:ln>
                  <a:noFill/>
                </a:ln>
                <a:solidFill>
                  <a:srgbClr val="FFFFFF"/>
                </a:solidFill>
                <a:effectLst/>
                <a:uLnTx/>
                <a:uFillTx/>
                <a:latin typeface="Open Sans Extrabold"/>
                <a:ea typeface="Open Sans Extrabold"/>
                <a:cs typeface="Open Sans Extrabold"/>
              </a:rPr>
              <a:t> </a:t>
            </a:r>
            <a:r>
              <a:rPr kumimoji="0" lang="en-US" sz="3200" b="1" i="0" u="none" strike="noStrike" kern="1200" cap="none" spc="0" normalizeH="0" baseline="0" noProof="0">
                <a:ln>
                  <a:noFill/>
                </a:ln>
                <a:solidFill>
                  <a:srgbClr val="FFAD31"/>
                </a:solidFill>
                <a:effectLst/>
                <a:uLnTx/>
                <a:uFillTx/>
                <a:latin typeface="Open Sans Extrabold"/>
                <a:ea typeface="Open Sans Extrabold"/>
                <a:cs typeface="Open Sans Extrabold"/>
              </a:rPr>
              <a:t>les talents </a:t>
            </a:r>
            <a:endParaRPr kumimoji="0" lang="en-US" sz="3200" b="1" i="0" u="none" strike="noStrike" kern="1200" cap="none" spc="0" normalizeH="0" baseline="0" noProof="0">
              <a:ln>
                <a:noFill/>
              </a:ln>
              <a:solidFill>
                <a:srgbClr val="FFAD3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00584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8C620C-5284-E97B-2A43-085F22843749}"/>
              </a:ext>
            </a:extLst>
          </p:cNvPr>
          <p:cNvSpPr>
            <a:spLocks noGrp="1"/>
          </p:cNvSpPr>
          <p:nvPr>
            <p:ph type="title"/>
          </p:nvPr>
        </p:nvSpPr>
        <p:spPr>
          <a:xfrm>
            <a:off x="376450" y="1113815"/>
            <a:ext cx="5388343" cy="4270963"/>
          </a:xfrm>
        </p:spPr>
        <p:txBody>
          <a:bodyPr anchor="ctr">
            <a:normAutofit/>
          </a:bodyPr>
          <a:lstStyle/>
          <a:p>
            <a:pPr algn="ctr"/>
            <a:r>
              <a:rPr lang="fr-CA" sz="4800">
                <a:solidFill>
                  <a:srgbClr val="FFFFFF"/>
                </a:solidFill>
                <a:latin typeface="Arial" panose="020B0604020202020204" pitchFamily="34" charset="0"/>
                <a:cs typeface="Arial" panose="020B0604020202020204" pitchFamily="34" charset="0"/>
              </a:rPr>
              <a:t>Erica Vizeau</a:t>
            </a:r>
            <a:br>
              <a:rPr lang="fr-CA" sz="4800">
                <a:solidFill>
                  <a:srgbClr val="FFFFFF"/>
                </a:solidFill>
                <a:latin typeface="Arial" panose="020B0604020202020204" pitchFamily="34" charset="0"/>
                <a:cs typeface="Arial" panose="020B0604020202020204" pitchFamily="34" charset="0"/>
              </a:rPr>
            </a:br>
            <a:r>
              <a:rPr lang="fr-CA" sz="4800">
                <a:solidFill>
                  <a:srgbClr val="FFFFFF"/>
                </a:solidFill>
                <a:latin typeface="Arial" panose="020B0604020202020204" pitchFamily="34" charset="0"/>
                <a:cs typeface="Arial" panose="020B0604020202020204" pitchFamily="34" charset="0"/>
              </a:rPr>
              <a:t>Directrice générale</a:t>
            </a:r>
            <a:endParaRPr lang="fr-CA" sz="5600">
              <a:solidFill>
                <a:srgbClr val="FFFFFF"/>
              </a:solidFill>
              <a:latin typeface="Arial" panose="020B0604020202020204" pitchFamily="34" charset="0"/>
              <a:cs typeface="Arial" panose="020B0604020202020204" pitchFamily="34" charset="0"/>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Content Placeholder 4" descr="Microphone dans un bar">
            <a:extLst>
              <a:ext uri="{FF2B5EF4-FFF2-40B4-BE49-F238E27FC236}">
                <a16:creationId xmlns:a16="http://schemas.microsoft.com/office/drawing/2014/main" id="{79AEB5FF-CF13-7CCB-62E6-F10D56B5EE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613" y="1847586"/>
            <a:ext cx="4770437" cy="3180291"/>
          </a:xfrm>
        </p:spPr>
      </p:pic>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7E7962-EFE8-FE32-8145-3F69B59308F4}"/>
              </a:ext>
            </a:extLst>
          </p:cNvPr>
          <p:cNvSpPr txBox="1"/>
          <p:nvPr/>
        </p:nvSpPr>
        <p:spPr>
          <a:xfrm>
            <a:off x="5529923" y="5496595"/>
            <a:ext cx="6926863" cy="584775"/>
          </a:xfrm>
          <a:prstGeom prst="rect">
            <a:avLst/>
          </a:prstGeom>
          <a:noFill/>
        </p:spPr>
        <p:txBody>
          <a:bodyPr wrap="square">
            <a:spAutoFit/>
          </a:bodyPr>
          <a:lstStyle/>
          <a:p>
            <a:r>
              <a:rPr lang="fr-CA" sz="3200">
                <a:latin typeface="Arial" panose="020B0604020202020204" pitchFamily="34" charset="0"/>
                <a:cs typeface="Arial" panose="020B0604020202020204" pitchFamily="34" charset="0"/>
              </a:rPr>
              <a:t>CSPS L'Académie du numérique</a:t>
            </a:r>
          </a:p>
        </p:txBody>
      </p:sp>
    </p:spTree>
    <p:extLst>
      <p:ext uri="{BB962C8B-B14F-4D97-AF65-F5344CB8AC3E}">
        <p14:creationId xmlns:p14="http://schemas.microsoft.com/office/powerpoint/2010/main" val="2517585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1"/>
          <p:cNvSpPr>
            <a:spLocks noGrp="1"/>
          </p:cNvSpPr>
          <p:nvPr>
            <p:ph type="title"/>
          </p:nvPr>
        </p:nvSpPr>
        <p:spPr>
          <a:xfrm>
            <a:off x="379750" y="2628"/>
            <a:ext cx="10938901" cy="1134643"/>
          </a:xfrm>
        </p:spPr>
        <p:txBody>
          <a:bodyPr anchor="ctr">
            <a:normAutofit/>
          </a:bodyPr>
          <a:lstStyle/>
          <a:p>
            <a:r>
              <a:rPr lang="en-US" sz="4267" err="1">
                <a:ea typeface="Lato"/>
                <a:cs typeface="Lato"/>
              </a:rPr>
              <a:t>L'Académie</a:t>
            </a:r>
            <a:r>
              <a:rPr lang="en-US" sz="4267">
                <a:ea typeface="+mj-lt"/>
                <a:cs typeface="+mj-lt"/>
              </a:rPr>
              <a:t> du numérique de </a:t>
            </a:r>
            <a:r>
              <a:rPr lang="en-US" sz="4267" err="1">
                <a:ea typeface="+mj-lt"/>
                <a:cs typeface="+mj-lt"/>
              </a:rPr>
              <a:t>l'EFPC</a:t>
            </a:r>
            <a:endParaRPr lang="en-US" sz="3747"/>
          </a:p>
        </p:txBody>
      </p:sp>
      <p:sp>
        <p:nvSpPr>
          <p:cNvPr id="86" name="Content Placeholder 5848"/>
          <p:cNvSpPr txBox="1">
            <a:spLocks/>
          </p:cNvSpPr>
          <p:nvPr/>
        </p:nvSpPr>
        <p:spPr>
          <a:xfrm>
            <a:off x="390660" y="879720"/>
            <a:ext cx="11815827" cy="882467"/>
          </a:xfrm>
          <a:prstGeom prst="rect">
            <a:avLst/>
          </a:prstGeom>
          <a:solidFill>
            <a:schemeClr val="bg1"/>
          </a:solidFill>
        </p:spPr>
        <p:txBody>
          <a:bodyPr lIns="45715" tIns="22857" rIns="45715" bIns="22857" anchor="ctr">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2438339">
              <a:spcBef>
                <a:spcPts val="2667"/>
              </a:spcBef>
              <a:buNone/>
            </a:pPr>
            <a:r>
              <a:rPr lang="fr-FR" sz="2000">
                <a:solidFill>
                  <a:prstClr val="black"/>
                </a:solidFill>
                <a:latin typeface="Arial"/>
                <a:cs typeface="Arial"/>
              </a:rPr>
              <a:t>L'Académie du numérique de l’EFPC </a:t>
            </a:r>
            <a:r>
              <a:rPr lang="fr-FR" sz="2000" b="1">
                <a:solidFill>
                  <a:prstClr val="black"/>
                </a:solidFill>
                <a:latin typeface="Arial"/>
                <a:cs typeface="Arial"/>
              </a:rPr>
              <a:t>fournit un apprentissage gratuit </a:t>
            </a:r>
            <a:r>
              <a:rPr lang="fr-FR" sz="2000">
                <a:solidFill>
                  <a:prstClr val="black"/>
                </a:solidFill>
                <a:latin typeface="Arial"/>
                <a:cs typeface="Arial"/>
              </a:rPr>
              <a:t>spécifique au GC sur les compétences, les connaissances et les attitudes dont les fonctionnaires ont besoin pour concevoir et fournir des programmes, des politiques et des services à l'ère numérique. </a:t>
            </a:r>
          </a:p>
        </p:txBody>
      </p:sp>
      <p:sp>
        <p:nvSpPr>
          <p:cNvPr id="45" name="TextBox 44">
            <a:extLst>
              <a:ext uri="{FF2B5EF4-FFF2-40B4-BE49-F238E27FC236}">
                <a16:creationId xmlns:a16="http://schemas.microsoft.com/office/drawing/2014/main" id="{BD16326B-ADDB-45F8-9754-6E0CC41B84AC}"/>
              </a:ext>
            </a:extLst>
          </p:cNvPr>
          <p:cNvSpPr txBox="1"/>
          <p:nvPr/>
        </p:nvSpPr>
        <p:spPr>
          <a:xfrm>
            <a:off x="-8400234" y="2383148"/>
            <a:ext cx="2218587" cy="338554"/>
          </a:xfrm>
          <a:prstGeom prst="rect">
            <a:avLst/>
          </a:prstGeom>
          <a:noFill/>
        </p:spPr>
        <p:txBody>
          <a:bodyPr wrap="square" lIns="121920" tIns="60960" rIns="121920" bIns="60960" anchor="t">
            <a:spAutoFit/>
          </a:bodyPr>
          <a:lstStyle/>
          <a:p>
            <a:pPr marL="176102" defTabSz="609494"/>
            <a:endParaRPr lang="en-US" sz="1400">
              <a:solidFill>
                <a:prstClr val="black"/>
              </a:solidFill>
              <a:latin typeface="Arial"/>
              <a:cs typeface="Arial"/>
            </a:endParaRPr>
          </a:p>
        </p:txBody>
      </p:sp>
      <p:sp>
        <p:nvSpPr>
          <p:cNvPr id="3" name="Slide Number Placeholder 2">
            <a:extLst>
              <a:ext uri="{FF2B5EF4-FFF2-40B4-BE49-F238E27FC236}">
                <a16:creationId xmlns:a16="http://schemas.microsoft.com/office/drawing/2014/main" id="{41371FAB-4212-79B0-FC6F-F282E724F813}"/>
              </a:ext>
            </a:extLst>
          </p:cNvPr>
          <p:cNvSpPr>
            <a:spLocks noGrp="1"/>
          </p:cNvSpPr>
          <p:nvPr>
            <p:ph type="sldNum" sz="quarter" idx="12"/>
          </p:nvPr>
        </p:nvSpPr>
        <p:spPr/>
        <p:txBody>
          <a:bodyPr/>
          <a:lstStyle/>
          <a:p>
            <a:pPr defTabSz="609453"/>
            <a:fld id="{7088BEF1-D3AD-E34F-A3B9-A73E884A7AB2}" type="slidenum">
              <a:rPr lang="en-CA">
                <a:solidFill>
                  <a:prstClr val="black"/>
                </a:solidFill>
                <a:latin typeface="Arial"/>
              </a:rPr>
              <a:pPr defTabSz="609453"/>
              <a:t>26</a:t>
            </a:fld>
            <a:endParaRPr lang="en-CA">
              <a:solidFill>
                <a:prstClr val="black"/>
              </a:solidFill>
              <a:latin typeface="Arial"/>
            </a:endParaRPr>
          </a:p>
        </p:txBody>
      </p:sp>
      <p:sp>
        <p:nvSpPr>
          <p:cNvPr id="61" name="Arrow: Pentagon 60" descr="3D Hologram from iPad">
            <a:extLst>
              <a:ext uri="{FF2B5EF4-FFF2-40B4-BE49-F238E27FC236}">
                <a16:creationId xmlns:a16="http://schemas.microsoft.com/office/drawing/2014/main" id="{3983BB76-EBAB-2DA1-C7DB-4C72E3E17BAE}"/>
              </a:ext>
            </a:extLst>
          </p:cNvPr>
          <p:cNvSpPr/>
          <p:nvPr/>
        </p:nvSpPr>
        <p:spPr>
          <a:xfrm flipH="1">
            <a:off x="6515725" y="2124259"/>
            <a:ext cx="5676276" cy="1195580"/>
          </a:xfrm>
          <a:prstGeom prst="homePlat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fr-FR" sz="2400">
                <a:solidFill>
                  <a:prstClr val="white"/>
                </a:solidFill>
                <a:latin typeface="Arial"/>
              </a:rPr>
              <a:t>Littératie et leadership numérique, technologies émergentes, cyber, nuage</a:t>
            </a:r>
            <a:endParaRPr lang="en-CA" sz="2400">
              <a:solidFill>
                <a:prstClr val="white"/>
              </a:solidFill>
              <a:latin typeface="Arial"/>
            </a:endParaRPr>
          </a:p>
        </p:txBody>
      </p:sp>
      <p:sp>
        <p:nvSpPr>
          <p:cNvPr id="62" name="Arrow: Pentagon 61">
            <a:extLst>
              <a:ext uri="{FF2B5EF4-FFF2-40B4-BE49-F238E27FC236}">
                <a16:creationId xmlns:a16="http://schemas.microsoft.com/office/drawing/2014/main" id="{73265AF1-A77A-8476-B071-53C4241756DD}"/>
              </a:ext>
            </a:extLst>
          </p:cNvPr>
          <p:cNvSpPr/>
          <p:nvPr/>
        </p:nvSpPr>
        <p:spPr>
          <a:xfrm flipH="1">
            <a:off x="6515723" y="3366487"/>
            <a:ext cx="5676277" cy="1195580"/>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400">
                <a:solidFill>
                  <a:prstClr val="white"/>
                </a:solidFill>
                <a:latin typeface="Arial"/>
              </a:rPr>
              <a:t>Conception de service, agile, </a:t>
            </a:r>
          </a:p>
          <a:p>
            <a:pPr algn="ctr" defTabSz="609453"/>
            <a:r>
              <a:rPr lang="en-CA" sz="2400">
                <a:solidFill>
                  <a:prstClr val="white"/>
                </a:solidFill>
                <a:latin typeface="Arial"/>
              </a:rPr>
              <a:t>Gestion de </a:t>
            </a:r>
            <a:r>
              <a:rPr lang="en-CA" sz="2400" err="1">
                <a:solidFill>
                  <a:prstClr val="white"/>
                </a:solidFill>
                <a:latin typeface="Arial"/>
              </a:rPr>
              <a:t>produits</a:t>
            </a:r>
            <a:endParaRPr lang="en-CA" sz="2400">
              <a:solidFill>
                <a:prstClr val="white"/>
              </a:solidFill>
              <a:latin typeface="Arial"/>
            </a:endParaRPr>
          </a:p>
        </p:txBody>
      </p:sp>
      <p:sp>
        <p:nvSpPr>
          <p:cNvPr id="63" name="Arrow: Pentagon 62">
            <a:extLst>
              <a:ext uri="{FF2B5EF4-FFF2-40B4-BE49-F238E27FC236}">
                <a16:creationId xmlns:a16="http://schemas.microsoft.com/office/drawing/2014/main" id="{946B0A90-CA27-CC41-026E-B6E4529372C6}"/>
              </a:ext>
            </a:extLst>
          </p:cNvPr>
          <p:cNvSpPr/>
          <p:nvPr/>
        </p:nvSpPr>
        <p:spPr>
          <a:xfrm flipH="1">
            <a:off x="6515722" y="4610038"/>
            <a:ext cx="5676279" cy="1195580"/>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400">
                <a:solidFill>
                  <a:prstClr val="white"/>
                </a:solidFill>
                <a:latin typeface="Arial"/>
              </a:rPr>
              <a:t>Données, intelligence </a:t>
            </a:r>
            <a:r>
              <a:rPr lang="en-CA" sz="2400" err="1">
                <a:solidFill>
                  <a:prstClr val="white"/>
                </a:solidFill>
                <a:latin typeface="Arial"/>
              </a:rPr>
              <a:t>artificielle</a:t>
            </a:r>
            <a:endParaRPr lang="en-CA" sz="2400">
              <a:solidFill>
                <a:prstClr val="white"/>
              </a:solidFill>
              <a:latin typeface="Arial"/>
            </a:endParaRPr>
          </a:p>
        </p:txBody>
      </p:sp>
      <p:graphicFrame>
        <p:nvGraphicFramePr>
          <p:cNvPr id="5" name="Diagram 4">
            <a:extLst>
              <a:ext uri="{FF2B5EF4-FFF2-40B4-BE49-F238E27FC236}">
                <a16:creationId xmlns:a16="http://schemas.microsoft.com/office/drawing/2014/main" id="{6D99F63A-BCF4-BCDC-C558-E5A19C88A638}"/>
              </a:ext>
            </a:extLst>
          </p:cNvPr>
          <p:cNvGraphicFramePr/>
          <p:nvPr/>
        </p:nvGraphicFramePr>
        <p:xfrm>
          <a:off x="376174" y="1704295"/>
          <a:ext cx="5599284" cy="4519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571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3CFABABB-8EF7-311B-3D5E-6DC9DBE19A76}"/>
              </a:ext>
              <a:ext uri="{C183D7F6-B498-43B3-948B-1728B52AA6E4}">
                <adec:decorative xmlns:adec="http://schemas.microsoft.com/office/drawing/2017/decorative" val="1"/>
              </a:ext>
            </a:extLst>
          </p:cNvPr>
          <p:cNvSpPr/>
          <p:nvPr/>
        </p:nvSpPr>
        <p:spPr>
          <a:xfrm>
            <a:off x="1" y="5914701"/>
            <a:ext cx="12095175" cy="2154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defRPr/>
            </a:pPr>
            <a:endParaRPr lang="en-CA" sz="900">
              <a:solidFill>
                <a:prstClr val="white"/>
              </a:solidFill>
              <a:latin typeface="Arial"/>
            </a:endParaRPr>
          </a:p>
        </p:txBody>
      </p:sp>
      <p:sp>
        <p:nvSpPr>
          <p:cNvPr id="58" name="Title 1">
            <a:extLst>
              <a:ext uri="{FF2B5EF4-FFF2-40B4-BE49-F238E27FC236}">
                <a16:creationId xmlns:a16="http://schemas.microsoft.com/office/drawing/2014/main" id="{D1654AAB-27EA-7F1D-D787-7536850440E3}"/>
              </a:ext>
            </a:extLst>
          </p:cNvPr>
          <p:cNvSpPr txBox="1">
            <a:spLocks/>
          </p:cNvSpPr>
          <p:nvPr/>
        </p:nvSpPr>
        <p:spPr>
          <a:xfrm>
            <a:off x="427879" y="129983"/>
            <a:ext cx="8071352" cy="516151"/>
          </a:xfrm>
          <a:prstGeom prst="rect">
            <a:avLst/>
          </a:prstGeom>
        </p:spPr>
        <p:txBody>
          <a:bodyPr vert="horz" lIns="0" tIns="0" rIns="0" bIns="0" rtlCol="0" anchor="t">
            <a:noAutofit/>
          </a:bodyPr>
          <a:lstStyle>
            <a:lvl1pPr algn="l" defTabSz="457223" rtl="0" eaLnBrk="1" latinLnBrk="0" hangingPunct="1">
              <a:lnSpc>
                <a:spcPct val="90000"/>
              </a:lnSpc>
              <a:spcBef>
                <a:spcPts val="0"/>
              </a:spcBef>
              <a:buNone/>
              <a:defRPr sz="2813" kern="1200">
                <a:solidFill>
                  <a:schemeClr val="accent2"/>
                </a:solidFill>
                <a:latin typeface="+mj-lt"/>
                <a:ea typeface="+mj-ea"/>
                <a:cs typeface="+mj-cs"/>
              </a:defRPr>
            </a:lvl1pPr>
          </a:lstStyle>
          <a:p>
            <a:pPr defTabSz="609615"/>
            <a:r>
              <a:rPr lang="en-US" sz="3733">
                <a:solidFill>
                  <a:srgbClr val="4E5B73"/>
                </a:solidFill>
                <a:latin typeface="Georgia"/>
                <a:ea typeface="Lato"/>
                <a:cs typeface="Lato"/>
              </a:rPr>
              <a:t>1. </a:t>
            </a:r>
            <a:r>
              <a:rPr lang="en-US" sz="3733" err="1">
                <a:solidFill>
                  <a:srgbClr val="4E5B73"/>
                </a:solidFill>
                <a:latin typeface="Georgia"/>
                <a:ea typeface="Lato"/>
                <a:cs typeface="Lato"/>
              </a:rPr>
              <a:t>Suivre</a:t>
            </a:r>
            <a:r>
              <a:rPr lang="en-US" sz="3733">
                <a:solidFill>
                  <a:srgbClr val="4E5B73"/>
                </a:solidFill>
                <a:latin typeface="Georgia"/>
                <a:ea typeface="Lato"/>
                <a:cs typeface="Lato"/>
              </a:rPr>
              <a:t> un </a:t>
            </a:r>
            <a:r>
              <a:rPr lang="en-US" sz="3733" err="1">
                <a:solidFill>
                  <a:srgbClr val="4E5B73"/>
                </a:solidFill>
                <a:latin typeface="Georgia"/>
                <a:ea typeface="Lato"/>
                <a:cs typeface="Lato"/>
              </a:rPr>
              <a:t>cours</a:t>
            </a:r>
            <a:endParaRPr lang="en-US" sz="3733">
              <a:solidFill>
                <a:srgbClr val="4E5B73"/>
              </a:solidFill>
              <a:latin typeface="Georgia"/>
            </a:endParaRPr>
          </a:p>
          <a:p>
            <a:pPr defTabSz="609615"/>
            <a:endParaRPr lang="en-CA" sz="3747" b="1">
              <a:solidFill>
                <a:srgbClr val="4E5B73"/>
              </a:solidFill>
              <a:latin typeface="Georgia"/>
              <a:ea typeface="Roboto Condensed"/>
              <a:cs typeface="Times New Roman"/>
            </a:endParaRPr>
          </a:p>
        </p:txBody>
      </p:sp>
      <p:sp>
        <p:nvSpPr>
          <p:cNvPr id="4" name="Rectangle 3">
            <a:extLst>
              <a:ext uri="{FF2B5EF4-FFF2-40B4-BE49-F238E27FC236}">
                <a16:creationId xmlns:a16="http://schemas.microsoft.com/office/drawing/2014/main" id="{A2194D2B-AAC0-F949-2EAE-9C8E82B578F5}"/>
              </a:ext>
            </a:extLst>
          </p:cNvPr>
          <p:cNvSpPr/>
          <p:nvPr/>
        </p:nvSpPr>
        <p:spPr>
          <a:xfrm>
            <a:off x="299398" y="1306384"/>
            <a:ext cx="5999175" cy="4608317"/>
          </a:xfrm>
          <a:prstGeom prst="rect">
            <a:avLst/>
          </a:prstGeom>
          <a:solidFill>
            <a:schemeClr val="bg2"/>
          </a:solidFill>
          <a:ln>
            <a:solidFill>
              <a:schemeClr val="bg2"/>
            </a:solidFill>
          </a:ln>
        </p:spPr>
        <p:style>
          <a:lnRef idx="0">
            <a:scrgbClr r="0" g="0" b="0"/>
          </a:lnRef>
          <a:fillRef idx="0">
            <a:scrgbClr r="0" g="0" b="0"/>
          </a:fillRef>
          <a:effectRef idx="0">
            <a:scrgbClr r="0" g="0" b="0"/>
          </a:effectRef>
          <a:fontRef idx="minor">
            <a:schemeClr val="lt1"/>
          </a:fontRef>
        </p:style>
        <p:txBody>
          <a:bodyPr lIns="121920" tIns="60960" rIns="121920" bIns="60960" rtlCol="0" anchor="ctr"/>
          <a:lstStyle/>
          <a:p>
            <a:pPr marL="228594" indent="-228594" defTabSz="609453">
              <a:lnSpc>
                <a:spcPct val="150000"/>
              </a:lnSpc>
              <a:buFont typeface="Arial" panose="020B0604020202020204" pitchFamily="34" charset="0"/>
              <a:buChar char="•"/>
            </a:pPr>
            <a:r>
              <a:rPr lang="fr-FR" sz="1400" b="1" u="sng">
                <a:solidFill>
                  <a:prstClr val="black"/>
                </a:solidFill>
                <a:latin typeface="Arial"/>
                <a:hlinkClick r:id="rId3">
                  <a:extLst>
                    <a:ext uri="{A12FA001-AC4F-418D-AE19-62706E023703}">
                      <ahyp:hlinkClr xmlns:ahyp="http://schemas.microsoft.com/office/drawing/2018/hyperlinkcolor" val="tx"/>
                    </a:ext>
                  </a:extLst>
                </a:hlinkClick>
              </a:rPr>
              <a:t>Le numérique en pratique </a:t>
            </a:r>
            <a:r>
              <a:rPr lang="fr-FR" sz="1400" u="sng">
                <a:solidFill>
                  <a:prstClr val="black"/>
                </a:solidFill>
                <a:latin typeface="Arial"/>
                <a:hlinkClick r:id="rId3">
                  <a:extLst>
                    <a:ext uri="{A12FA001-AC4F-418D-AE19-62706E023703}">
                      <ahyp:hlinkClr xmlns:ahyp="http://schemas.microsoft.com/office/drawing/2018/hyperlinkcolor" val="tx"/>
                    </a:ext>
                  </a:extLst>
                </a:hlinkClick>
              </a:rPr>
              <a:t>(DDN202)</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err="1">
                <a:solidFill>
                  <a:prstClr val="black"/>
                </a:solidFill>
                <a:latin typeface="Arial"/>
                <a:hlinkClick r:id="rId4">
                  <a:extLst>
                    <a:ext uri="{A12FA001-AC4F-418D-AE19-62706E023703}">
                      <ahyp:hlinkClr xmlns:ahyp="http://schemas.microsoft.com/office/drawing/2018/hyperlinkcolor" val="tx"/>
                    </a:ext>
                  </a:extLst>
                </a:hlinkClick>
              </a:rPr>
              <a:t>Découvrez</a:t>
            </a:r>
            <a:r>
              <a:rPr lang="en-US" sz="1400" b="1" u="sng">
                <a:solidFill>
                  <a:prstClr val="black"/>
                </a:solidFill>
                <a:latin typeface="Arial"/>
                <a:hlinkClick r:id="rId4">
                  <a:extLst>
                    <a:ext uri="{A12FA001-AC4F-418D-AE19-62706E023703}">
                      <ahyp:hlinkClr xmlns:ahyp="http://schemas.microsoft.com/office/drawing/2018/hyperlinkcolor" val="tx"/>
                    </a:ext>
                  </a:extLst>
                </a:hlinkClick>
              </a:rPr>
              <a:t> la </a:t>
            </a:r>
            <a:r>
              <a:rPr lang="en-US" sz="1400" b="1" u="sng" err="1">
                <a:solidFill>
                  <a:prstClr val="black"/>
                </a:solidFill>
                <a:latin typeface="Arial"/>
                <a:hlinkClick r:id="rId4">
                  <a:extLst>
                    <a:ext uri="{A12FA001-AC4F-418D-AE19-62706E023703}">
                      <ahyp:hlinkClr xmlns:ahyp="http://schemas.microsoft.com/office/drawing/2018/hyperlinkcolor" val="tx"/>
                    </a:ext>
                  </a:extLst>
                </a:hlinkClick>
              </a:rPr>
              <a:t>cybersécurité</a:t>
            </a:r>
            <a:r>
              <a:rPr lang="en-US" sz="1400" b="1" u="sng">
                <a:solidFill>
                  <a:prstClr val="black"/>
                </a:solidFill>
                <a:latin typeface="Arial"/>
                <a:hlinkClick r:id="rId4">
                  <a:extLst>
                    <a:ext uri="{A12FA001-AC4F-418D-AE19-62706E023703}">
                      <ahyp:hlinkClr xmlns:ahyp="http://schemas.microsoft.com/office/drawing/2018/hyperlinkcolor" val="tx"/>
                    </a:ext>
                  </a:extLst>
                </a:hlinkClick>
              </a:rPr>
              <a:t> </a:t>
            </a:r>
            <a:r>
              <a:rPr lang="en-US" sz="1400" u="sng">
                <a:solidFill>
                  <a:prstClr val="black"/>
                </a:solidFill>
                <a:latin typeface="Arial"/>
                <a:hlinkClick r:id="rId4">
                  <a:extLst>
                    <a:ext uri="{A12FA001-AC4F-418D-AE19-62706E023703}">
                      <ahyp:hlinkClr xmlns:ahyp="http://schemas.microsoft.com/office/drawing/2018/hyperlinkcolor" val="tx"/>
                    </a:ext>
                  </a:extLst>
                </a:hlinkClick>
              </a:rPr>
              <a:t>(DDN235)</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fr-FR" sz="1400" b="1" u="sng">
                <a:solidFill>
                  <a:prstClr val="black"/>
                </a:solidFill>
                <a:latin typeface="Arial"/>
                <a:hlinkClick r:id="rId5">
                  <a:extLst>
                    <a:ext uri="{A12FA001-AC4F-418D-AE19-62706E023703}">
                      <ahyp:hlinkClr xmlns:ahyp="http://schemas.microsoft.com/office/drawing/2018/hyperlinkcolor" val="tx"/>
                    </a:ext>
                  </a:extLst>
                </a:hlinkClick>
              </a:rPr>
              <a:t>Découvrez le nuage du GC </a:t>
            </a:r>
            <a:r>
              <a:rPr lang="fr-FR" sz="1400" u="sng">
                <a:solidFill>
                  <a:prstClr val="black"/>
                </a:solidFill>
                <a:latin typeface="Arial"/>
                <a:hlinkClick r:id="rId5">
                  <a:extLst>
                    <a:ext uri="{A12FA001-AC4F-418D-AE19-62706E023703}">
                      <ahyp:hlinkClr xmlns:ahyp="http://schemas.microsoft.com/office/drawing/2018/hyperlinkcolor" val="tx"/>
                    </a:ext>
                  </a:extLst>
                </a:hlinkClick>
              </a:rPr>
              <a:t>(DDN104)</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fr-FR" sz="1400" b="1" u="sng">
                <a:solidFill>
                  <a:prstClr val="black"/>
                </a:solidFill>
                <a:latin typeface="Arial"/>
                <a:hlinkClick r:id="rId6">
                  <a:extLst>
                    <a:ext uri="{A12FA001-AC4F-418D-AE19-62706E023703}">
                      <ahyp:hlinkClr xmlns:ahyp="http://schemas.microsoft.com/office/drawing/2018/hyperlinkcolor" val="tx"/>
                    </a:ext>
                  </a:extLst>
                </a:hlinkClick>
              </a:rPr>
              <a:t>Un guide autodirigé pour comprendre les données </a:t>
            </a:r>
            <a:r>
              <a:rPr lang="fr-FR" sz="1400" u="sng">
                <a:solidFill>
                  <a:prstClr val="black"/>
                </a:solidFill>
                <a:latin typeface="Arial"/>
                <a:hlinkClick r:id="rId6">
                  <a:extLst>
                    <a:ext uri="{A12FA001-AC4F-418D-AE19-62706E023703}">
                      <ahyp:hlinkClr xmlns:ahyp="http://schemas.microsoft.com/office/drawing/2018/hyperlinkcolor" val="tx"/>
                    </a:ext>
                  </a:extLst>
                </a:hlinkClick>
              </a:rPr>
              <a:t>(DDN303)</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fr-FR" sz="1400" b="1" u="sng">
                <a:solidFill>
                  <a:prstClr val="black"/>
                </a:solidFill>
                <a:latin typeface="Arial"/>
                <a:hlinkClick r:id="rId7">
                  <a:extLst>
                    <a:ext uri="{A12FA001-AC4F-418D-AE19-62706E023703}">
                      <ahyp:hlinkClr xmlns:ahyp="http://schemas.microsoft.com/office/drawing/2018/hyperlinkcolor" val="tx"/>
                    </a:ext>
                  </a:extLst>
                </a:hlinkClick>
              </a:rPr>
              <a:t>Le rôle des données dans un gouvernement numérique </a:t>
            </a:r>
            <a:r>
              <a:rPr lang="fr-FR" sz="1400" u="sng">
                <a:solidFill>
                  <a:prstClr val="black"/>
                </a:solidFill>
                <a:latin typeface="Arial"/>
                <a:hlinkClick r:id="rId7">
                  <a:extLst>
                    <a:ext uri="{A12FA001-AC4F-418D-AE19-62706E023703}">
                      <ahyp:hlinkClr xmlns:ahyp="http://schemas.microsoft.com/office/drawing/2018/hyperlinkcolor" val="tx"/>
                    </a:ext>
                  </a:extLst>
                </a:hlinkClick>
              </a:rPr>
              <a:t>(DDN301)</a:t>
            </a:r>
            <a:endParaRPr lang="fr-FR" sz="1400" u="sng">
              <a:solidFill>
                <a:prstClr val="black"/>
              </a:solidFill>
              <a:latin typeface="Arial"/>
            </a:endParaRPr>
          </a:p>
          <a:p>
            <a:pPr marL="228594" indent="-228594" defTabSz="609453">
              <a:lnSpc>
                <a:spcPct val="150000"/>
              </a:lnSpc>
              <a:buFont typeface="Arial" panose="020B0604020202020204" pitchFamily="34" charset="0"/>
              <a:buChar char="•"/>
            </a:pPr>
            <a:r>
              <a:rPr lang="fr-FR" sz="1400" b="1" u="sng">
                <a:solidFill>
                  <a:prstClr val="black"/>
                </a:solidFill>
                <a:latin typeface="Arial"/>
                <a:cs typeface="Arial"/>
                <a:hlinkClick r:id="rId8">
                  <a:extLst>
                    <a:ext uri="{A12FA001-AC4F-418D-AE19-62706E023703}">
                      <ahyp:hlinkClr xmlns:ahyp="http://schemas.microsoft.com/office/drawing/2018/hyperlinkcolor" val="tx"/>
                    </a:ext>
                  </a:extLst>
                </a:hlinkClick>
              </a:rPr>
              <a:t>Fondements de l’analyse des données : le processus analytique </a:t>
            </a:r>
            <a:r>
              <a:rPr lang="fr-FR" sz="1400" u="sng">
                <a:solidFill>
                  <a:prstClr val="black"/>
                </a:solidFill>
                <a:latin typeface="Arial"/>
                <a:cs typeface="Arial"/>
                <a:hlinkClick r:id="rId8">
                  <a:extLst>
                    <a:ext uri="{A12FA001-AC4F-418D-AE19-62706E023703}">
                      <ahyp:hlinkClr xmlns:ahyp="http://schemas.microsoft.com/office/drawing/2018/hyperlinkcolor" val="tx"/>
                    </a:ext>
                  </a:extLst>
                </a:hlinkClick>
              </a:rPr>
              <a:t>(DDN320)</a:t>
            </a:r>
            <a:endParaRPr lang="fr-FR"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err="1">
                <a:solidFill>
                  <a:prstClr val="black"/>
                </a:solidFill>
                <a:latin typeface="Arial"/>
                <a:cs typeface="Arial"/>
                <a:hlinkClick r:id="rId9">
                  <a:extLst>
                    <a:ext uri="{A12FA001-AC4F-418D-AE19-62706E023703}">
                      <ahyp:hlinkClr xmlns:ahyp="http://schemas.microsoft.com/office/drawing/2018/hyperlinkcolor" val="tx"/>
                    </a:ext>
                  </a:extLst>
                </a:hlinkClick>
              </a:rPr>
              <a:t>Découvrez</a:t>
            </a:r>
            <a:r>
              <a:rPr lang="en-US" sz="1400" b="1" u="sng">
                <a:solidFill>
                  <a:prstClr val="black"/>
                </a:solidFill>
                <a:latin typeface="Arial"/>
                <a:cs typeface="Arial"/>
                <a:hlinkClick r:id="rId9">
                  <a:extLst>
                    <a:ext uri="{A12FA001-AC4F-418D-AE19-62706E023703}">
                      <ahyp:hlinkClr xmlns:ahyp="http://schemas.microsoft.com/office/drawing/2018/hyperlinkcolor" val="tx"/>
                    </a:ext>
                  </a:extLst>
                </a:hlinkClick>
              </a:rPr>
              <a:t> </a:t>
            </a:r>
            <a:r>
              <a:rPr lang="en-US" sz="1400" b="1" u="sng" err="1">
                <a:solidFill>
                  <a:prstClr val="black"/>
                </a:solidFill>
                <a:latin typeface="Arial"/>
                <a:cs typeface="Arial"/>
                <a:hlinkClick r:id="rId9">
                  <a:extLst>
                    <a:ext uri="{A12FA001-AC4F-418D-AE19-62706E023703}">
                      <ahyp:hlinkClr xmlns:ahyp="http://schemas.microsoft.com/office/drawing/2018/hyperlinkcolor" val="tx"/>
                    </a:ext>
                  </a:extLst>
                </a:hlinkClick>
              </a:rPr>
              <a:t>l'intelligence</a:t>
            </a:r>
            <a:r>
              <a:rPr lang="en-US" sz="1400" b="1" u="sng">
                <a:solidFill>
                  <a:prstClr val="black"/>
                </a:solidFill>
                <a:latin typeface="Arial"/>
                <a:cs typeface="Arial"/>
                <a:hlinkClick r:id="rId9">
                  <a:extLst>
                    <a:ext uri="{A12FA001-AC4F-418D-AE19-62706E023703}">
                      <ahyp:hlinkClr xmlns:ahyp="http://schemas.microsoft.com/office/drawing/2018/hyperlinkcolor" val="tx"/>
                    </a:ext>
                  </a:extLst>
                </a:hlinkClick>
              </a:rPr>
              <a:t> </a:t>
            </a:r>
            <a:r>
              <a:rPr lang="en-US" sz="1400" b="1" u="sng" err="1">
                <a:solidFill>
                  <a:prstClr val="black"/>
                </a:solidFill>
                <a:latin typeface="Arial"/>
                <a:cs typeface="Arial"/>
                <a:hlinkClick r:id="rId9">
                  <a:extLst>
                    <a:ext uri="{A12FA001-AC4F-418D-AE19-62706E023703}">
                      <ahyp:hlinkClr xmlns:ahyp="http://schemas.microsoft.com/office/drawing/2018/hyperlinkcolor" val="tx"/>
                    </a:ext>
                  </a:extLst>
                </a:hlinkClick>
              </a:rPr>
              <a:t>artificielle</a:t>
            </a:r>
            <a:r>
              <a:rPr lang="en-US" sz="1400" b="1" u="sng">
                <a:solidFill>
                  <a:prstClr val="black"/>
                </a:solidFill>
                <a:latin typeface="Arial"/>
                <a:cs typeface="Arial"/>
                <a:hlinkClick r:id="rId9">
                  <a:extLst>
                    <a:ext uri="{A12FA001-AC4F-418D-AE19-62706E023703}">
                      <ahyp:hlinkClr xmlns:ahyp="http://schemas.microsoft.com/office/drawing/2018/hyperlinkcolor" val="tx"/>
                    </a:ext>
                  </a:extLst>
                </a:hlinkClick>
              </a:rPr>
              <a:t> </a:t>
            </a:r>
            <a:r>
              <a:rPr lang="en-US" sz="1400" u="sng">
                <a:solidFill>
                  <a:prstClr val="black"/>
                </a:solidFill>
                <a:latin typeface="Arial"/>
                <a:cs typeface="Arial"/>
                <a:hlinkClick r:id="rId9">
                  <a:extLst>
                    <a:ext uri="{A12FA001-AC4F-418D-AE19-62706E023703}">
                      <ahyp:hlinkClr xmlns:ahyp="http://schemas.microsoft.com/office/drawing/2018/hyperlinkcolor" val="tx"/>
                    </a:ext>
                  </a:extLst>
                </a:hlinkClick>
              </a:rPr>
              <a:t>(DDN210)</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fr-FR" sz="1400" b="1" u="sng">
                <a:solidFill>
                  <a:prstClr val="black"/>
                </a:solidFill>
                <a:latin typeface="Arial"/>
                <a:cs typeface="Arial"/>
                <a:hlinkClick r:id="rId10">
                  <a:extLst>
                    <a:ext uri="{A12FA001-AC4F-418D-AE19-62706E023703}">
                      <ahyp:hlinkClr xmlns:ahyp="http://schemas.microsoft.com/office/drawing/2018/hyperlinkcolor" val="tx"/>
                    </a:ext>
                  </a:extLst>
                </a:hlinkClick>
              </a:rPr>
              <a:t>Considérations éthiques liées à l'intelligence artificielle </a:t>
            </a:r>
            <a:r>
              <a:rPr lang="fr-FR" sz="1400" u="sng">
                <a:solidFill>
                  <a:prstClr val="black"/>
                </a:solidFill>
                <a:latin typeface="Arial"/>
                <a:cs typeface="Arial"/>
                <a:hlinkClick r:id="rId10">
                  <a:extLst>
                    <a:ext uri="{A12FA001-AC4F-418D-AE19-62706E023703}">
                      <ahyp:hlinkClr xmlns:ahyp="http://schemas.microsoft.com/office/drawing/2018/hyperlinkcolor" val="tx"/>
                    </a:ext>
                  </a:extLst>
                </a:hlinkClick>
              </a:rPr>
              <a:t>(DDN243)</a:t>
            </a:r>
            <a:endParaRPr lang="fr-FR"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fr-FR" sz="1400" b="1" u="sng">
                <a:solidFill>
                  <a:prstClr val="black"/>
                </a:solidFill>
                <a:latin typeface="Arial"/>
                <a:cs typeface="Arial"/>
                <a:hlinkClick r:id="rId11">
                  <a:extLst>
                    <a:ext uri="{A12FA001-AC4F-418D-AE19-62706E023703}">
                      <ahyp:hlinkClr xmlns:ahyp="http://schemas.microsoft.com/office/drawing/2018/hyperlinkcolor" val="tx"/>
                    </a:ext>
                  </a:extLst>
                </a:hlinkClick>
              </a:rPr>
              <a:t>Utiliser l'IA générative au gouvernement du Canada </a:t>
            </a:r>
            <a:r>
              <a:rPr lang="fr-FR" sz="1400" u="sng">
                <a:solidFill>
                  <a:prstClr val="black"/>
                </a:solidFill>
                <a:latin typeface="Arial"/>
                <a:cs typeface="Arial"/>
                <a:hlinkClick r:id="rId11">
                  <a:extLst>
                    <a:ext uri="{A12FA001-AC4F-418D-AE19-62706E023703}">
                      <ahyp:hlinkClr xmlns:ahyp="http://schemas.microsoft.com/office/drawing/2018/hyperlinkcolor" val="tx"/>
                    </a:ext>
                  </a:extLst>
                </a:hlinkClick>
              </a:rPr>
              <a:t>(DDN321)</a:t>
            </a:r>
            <a:endParaRPr lang="fr-FR"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en-US" sz="1400" b="1" u="sng">
                <a:solidFill>
                  <a:prstClr val="black"/>
                </a:solidFill>
                <a:latin typeface="Arial"/>
                <a:cs typeface="Arial"/>
                <a:hlinkClick r:id="rId12">
                  <a:extLst>
                    <a:ext uri="{A12FA001-AC4F-418D-AE19-62706E023703}">
                      <ahyp:hlinkClr xmlns:ahyp="http://schemas.microsoft.com/office/drawing/2018/hyperlinkcolor" val="tx"/>
                    </a:ext>
                  </a:extLst>
                </a:hlinkClick>
              </a:rPr>
              <a:t>Aperçu de ChatGPT </a:t>
            </a:r>
            <a:r>
              <a:rPr lang="en-US" sz="1400" b="1" u="sng" err="1">
                <a:solidFill>
                  <a:prstClr val="black"/>
                </a:solidFill>
                <a:latin typeface="Arial"/>
                <a:cs typeface="Arial"/>
                <a:hlinkClick r:id="rId12">
                  <a:extLst>
                    <a:ext uri="{A12FA001-AC4F-418D-AE19-62706E023703}">
                      <ahyp:hlinkClr xmlns:ahyp="http://schemas.microsoft.com/office/drawing/2018/hyperlinkcolor" val="tx"/>
                    </a:ext>
                  </a:extLst>
                </a:hlinkClick>
              </a:rPr>
              <a:t>d’OpenAI</a:t>
            </a:r>
            <a:endParaRPr lang="en-US" sz="1400" b="1" u="sng">
              <a:solidFill>
                <a:prstClr val="black"/>
              </a:solidFill>
              <a:latin typeface="Arial"/>
              <a:cs typeface="Arial"/>
              <a:hlinkClick r:id="rId12">
                <a:extLst>
                  <a:ext uri="{A12FA001-AC4F-418D-AE19-62706E023703}">
                    <ahyp:hlinkClr xmlns:ahyp="http://schemas.microsoft.com/office/drawing/2018/hyperlinkcolor" val="tx"/>
                  </a:ext>
                </a:extLst>
              </a:hlinkClick>
            </a:endParaRPr>
          </a:p>
          <a:p>
            <a:pPr marL="228594" indent="-228594" defTabSz="609453">
              <a:lnSpc>
                <a:spcPct val="150000"/>
              </a:lnSpc>
              <a:buFont typeface="Arial" panose="020B0604020202020204" pitchFamily="34" charset="0"/>
              <a:buChar char="•"/>
            </a:pPr>
            <a:r>
              <a:rPr lang="fr-FR" sz="1400" b="1" u="sng">
                <a:solidFill>
                  <a:prstClr val="black"/>
                </a:solidFill>
                <a:latin typeface="Arial"/>
                <a:cs typeface="Arial"/>
                <a:hlinkClick r:id="rId13">
                  <a:extLst>
                    <a:ext uri="{A12FA001-AC4F-418D-AE19-62706E023703}">
                      <ahyp:hlinkClr xmlns:ahyp="http://schemas.microsoft.com/office/drawing/2018/hyperlinkcolor" val="tx"/>
                    </a:ext>
                  </a:extLst>
                </a:hlinkClick>
              </a:rPr>
              <a:t>Introduction à la conception centrée sur la personne </a:t>
            </a:r>
            <a:r>
              <a:rPr lang="fr-FR" sz="1400" u="sng">
                <a:solidFill>
                  <a:prstClr val="black"/>
                </a:solidFill>
                <a:latin typeface="Arial"/>
                <a:cs typeface="Arial"/>
                <a:hlinkClick r:id="rId13">
                  <a:extLst>
                    <a:ext uri="{A12FA001-AC4F-418D-AE19-62706E023703}">
                      <ahyp:hlinkClr xmlns:ahyp="http://schemas.microsoft.com/office/drawing/2018/hyperlinkcolor" val="tx"/>
                    </a:ext>
                  </a:extLst>
                </a:hlinkClick>
              </a:rPr>
              <a:t>(DDN207)</a:t>
            </a:r>
            <a:endParaRPr lang="en-US" sz="1400" u="sng">
              <a:solidFill>
                <a:prstClr val="black"/>
              </a:solidFill>
              <a:latin typeface="Arial"/>
              <a:cs typeface="Arial"/>
            </a:endParaRPr>
          </a:p>
        </p:txBody>
      </p:sp>
      <p:sp>
        <p:nvSpPr>
          <p:cNvPr id="5" name="Rectangle: Rounded Corners 4">
            <a:extLst>
              <a:ext uri="{FF2B5EF4-FFF2-40B4-BE49-F238E27FC236}">
                <a16:creationId xmlns:a16="http://schemas.microsoft.com/office/drawing/2014/main" id="{778A5056-D3BE-8031-BE20-BD51DD217F16}"/>
              </a:ext>
            </a:extLst>
          </p:cNvPr>
          <p:cNvSpPr/>
          <p:nvPr/>
        </p:nvSpPr>
        <p:spPr>
          <a:xfrm>
            <a:off x="299398" y="897901"/>
            <a:ext cx="5999175" cy="6426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133" b="1">
                <a:solidFill>
                  <a:prstClr val="white"/>
                </a:solidFill>
                <a:latin typeface="Arial"/>
              </a:rPr>
              <a:t>Tous</a:t>
            </a:r>
            <a:r>
              <a:rPr lang="fr-CA" sz="2133" b="1">
                <a:solidFill>
                  <a:prstClr val="white"/>
                </a:solidFill>
                <a:latin typeface="Arial"/>
              </a:rPr>
              <a:t> les fonctionnaires</a:t>
            </a:r>
            <a:endParaRPr lang="en-CA" sz="2133" b="1">
              <a:solidFill>
                <a:prstClr val="white"/>
              </a:solidFill>
              <a:latin typeface="Arial"/>
            </a:endParaRPr>
          </a:p>
        </p:txBody>
      </p:sp>
      <p:sp>
        <p:nvSpPr>
          <p:cNvPr id="9" name="Rectangle 8">
            <a:extLst>
              <a:ext uri="{FF2B5EF4-FFF2-40B4-BE49-F238E27FC236}">
                <a16:creationId xmlns:a16="http://schemas.microsoft.com/office/drawing/2014/main" id="{92D201DA-AB9A-C3D1-D3BC-C62D1361F9BC}"/>
              </a:ext>
            </a:extLst>
          </p:cNvPr>
          <p:cNvSpPr/>
          <p:nvPr/>
        </p:nvSpPr>
        <p:spPr>
          <a:xfrm>
            <a:off x="6535682" y="1219202"/>
            <a:ext cx="5431157" cy="4316132"/>
          </a:xfrm>
          <a:prstGeom prst="rect">
            <a:avLst/>
          </a:prstGeom>
          <a:solidFill>
            <a:schemeClr val="bg2"/>
          </a:solidFill>
          <a:ln>
            <a:solidFill>
              <a:schemeClr val="bg2"/>
            </a:solidFill>
          </a:ln>
        </p:spPr>
        <p:style>
          <a:lnRef idx="0">
            <a:scrgbClr r="0" g="0" b="0"/>
          </a:lnRef>
          <a:fillRef idx="0">
            <a:scrgbClr r="0" g="0" b="0"/>
          </a:fillRef>
          <a:effectRef idx="0">
            <a:scrgbClr r="0" g="0" b="0"/>
          </a:effectRef>
          <a:fontRef idx="minor">
            <a:schemeClr val="lt1"/>
          </a:fontRef>
        </p:style>
        <p:txBody>
          <a:bodyPr lIns="121920" tIns="60960" rIns="121920" bIns="60960" rtlCol="0" anchor="ctr"/>
          <a:lstStyle/>
          <a:p>
            <a:pPr marL="228594" indent="-228594" defTabSz="609453">
              <a:lnSpc>
                <a:spcPct val="150000"/>
              </a:lnSpc>
              <a:buFont typeface="Arial" panose="020B0604020202020204" pitchFamily="34" charset="0"/>
              <a:buChar char="•"/>
            </a:pPr>
            <a:r>
              <a:rPr lang="fr-FR" sz="1400" b="1" u="sng">
                <a:solidFill>
                  <a:prstClr val="black"/>
                </a:solidFill>
                <a:latin typeface="Arial"/>
                <a:ea typeface="+mn-lt"/>
                <a:cs typeface="Arial"/>
                <a:hlinkClick r:id="rId14">
                  <a:extLst>
                    <a:ext uri="{A12FA001-AC4F-418D-AE19-62706E023703}">
                      <ahyp:hlinkClr xmlns:ahyp="http://schemas.microsoft.com/office/drawing/2018/hyperlinkcolor" val="tx"/>
                    </a:ext>
                  </a:extLst>
                </a:hlinkClick>
              </a:rPr>
              <a:t>Modernisation des services publics pour les gestionnaires </a:t>
            </a:r>
            <a:r>
              <a:rPr lang="fr-FR" sz="1400" u="sng">
                <a:solidFill>
                  <a:prstClr val="black"/>
                </a:solidFill>
                <a:latin typeface="Arial"/>
                <a:ea typeface="+mn-lt"/>
                <a:cs typeface="Arial"/>
                <a:hlinkClick r:id="rId14">
                  <a:extLst>
                    <a:ext uri="{A12FA001-AC4F-418D-AE19-62706E023703}">
                      <ahyp:hlinkClr xmlns:ahyp="http://schemas.microsoft.com/office/drawing/2018/hyperlinkcolor" val="tx"/>
                    </a:ext>
                  </a:extLst>
                </a:hlinkClick>
              </a:rPr>
              <a:t>(DDN206)</a:t>
            </a:r>
            <a:endParaRPr lang="en-US"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fr-FR" sz="1400" b="1" u="sng">
                <a:solidFill>
                  <a:prstClr val="black"/>
                </a:solidFill>
                <a:latin typeface="Arial"/>
                <a:ea typeface="+mn-lt"/>
                <a:cs typeface="Arial"/>
              </a:rPr>
              <a:t>Parcours d’apprentissage : Le nuage du GC pour les gestionnaires et les cadres </a:t>
            </a:r>
            <a:r>
              <a:rPr lang="fr-FR" sz="1400" u="sng">
                <a:solidFill>
                  <a:prstClr val="black"/>
                </a:solidFill>
                <a:latin typeface="Arial"/>
                <a:ea typeface="+mn-lt"/>
                <a:cs typeface="Arial"/>
              </a:rPr>
              <a:t>(DDN1-PA1)</a:t>
            </a:r>
          </a:p>
          <a:p>
            <a:pPr marL="228594" indent="-228594" defTabSz="609453">
              <a:lnSpc>
                <a:spcPct val="150000"/>
              </a:lnSpc>
              <a:buFont typeface="Arial" panose="020B0604020202020204" pitchFamily="34" charset="0"/>
              <a:buChar char="•"/>
            </a:pPr>
            <a:endParaRPr lang="en-US" sz="1467" u="sng">
              <a:solidFill>
                <a:prstClr val="black"/>
              </a:solidFill>
              <a:latin typeface="Arial"/>
              <a:ea typeface="+mn-lt"/>
              <a:cs typeface="Arial"/>
            </a:endParaRPr>
          </a:p>
          <a:p>
            <a:pPr marL="228594" indent="-228594" defTabSz="609453">
              <a:lnSpc>
                <a:spcPct val="150000"/>
              </a:lnSpc>
              <a:buFont typeface="Arial" panose="020B0604020202020204" pitchFamily="34" charset="0"/>
              <a:buChar char="•"/>
            </a:pPr>
            <a:endParaRPr lang="en-US" sz="1467" u="sng">
              <a:solidFill>
                <a:prstClr val="black"/>
              </a:solidFill>
              <a:latin typeface="Arial"/>
              <a:ea typeface="+mn-lt"/>
              <a:cs typeface="Arial"/>
            </a:endParaRPr>
          </a:p>
          <a:p>
            <a:pPr marL="228594" indent="-228594" defTabSz="609453">
              <a:buFont typeface="Arial" panose="020B0604020202020204" pitchFamily="34" charset="0"/>
              <a:buChar char="•"/>
            </a:pPr>
            <a:endParaRPr lang="en-US" sz="1467" u="sng">
              <a:solidFill>
                <a:prstClr val="black"/>
              </a:solidFill>
              <a:latin typeface="Arial"/>
              <a:ea typeface="+mn-lt"/>
              <a:cs typeface="Arial"/>
              <a:hlinkClick r:id="rId15" invalidUrl="http:///">
                <a:extLst>
                  <a:ext uri="{A12FA001-AC4F-418D-AE19-62706E023703}">
                    <ahyp:hlinkClr xmlns:ahyp="http://schemas.microsoft.com/office/drawing/2018/hyperlinkcolor" val="tx"/>
                  </a:ext>
                </a:extLst>
              </a:hlinkClick>
            </a:endParaRPr>
          </a:p>
          <a:p>
            <a:pPr marL="228594" indent="-228594" defTabSz="609453">
              <a:buFont typeface="Arial" panose="020B0604020202020204" pitchFamily="34" charset="0"/>
              <a:buChar char="•"/>
            </a:pPr>
            <a:endParaRPr lang="en-US" sz="1467" u="sng">
              <a:solidFill>
                <a:prstClr val="black"/>
              </a:solidFill>
              <a:latin typeface="Arial"/>
              <a:cs typeface="Arial"/>
              <a:hlinkClick r:id="rId16" invalidUrl="http:///">
                <a:extLst>
                  <a:ext uri="{A12FA001-AC4F-418D-AE19-62706E023703}">
                    <ahyp:hlinkClr xmlns:ahyp="http://schemas.microsoft.com/office/drawing/2018/hyperlinkcolor" val="tx"/>
                  </a:ext>
                </a:extLst>
              </a:hlinkClick>
            </a:endParaRPr>
          </a:p>
          <a:p>
            <a:pPr marL="228594" indent="-228594" defTabSz="609453">
              <a:buFont typeface="Arial" panose="020B0604020202020204" pitchFamily="34" charset="0"/>
              <a:buChar char="•"/>
            </a:pPr>
            <a:endParaRPr lang="en-US" sz="1467" u="sng">
              <a:solidFill>
                <a:prstClr val="black"/>
              </a:solidFill>
              <a:latin typeface="Arial"/>
              <a:cs typeface="Arial"/>
              <a:hlinkClick r:id="rId17" invalidUrl="http:///">
                <a:extLst>
                  <a:ext uri="{A12FA001-AC4F-418D-AE19-62706E023703}">
                    <ahyp:hlinkClr xmlns:ahyp="http://schemas.microsoft.com/office/drawing/2018/hyperlinkcolor" val="tx"/>
                  </a:ext>
                </a:extLst>
              </a:hlinkClick>
            </a:endParaRPr>
          </a:p>
          <a:p>
            <a:pPr marL="228594" indent="-228594" defTabSz="609453">
              <a:lnSpc>
                <a:spcPct val="150000"/>
              </a:lnSpc>
              <a:buFont typeface="Arial" panose="020B0604020202020204" pitchFamily="34" charset="0"/>
              <a:buChar char="•"/>
            </a:pPr>
            <a:r>
              <a:rPr lang="fr-FR" sz="1400" b="1" u="sng">
                <a:solidFill>
                  <a:prstClr val="black"/>
                </a:solidFill>
                <a:latin typeface="Arial"/>
                <a:hlinkClick r:id="rId18">
                  <a:extLst>
                    <a:ext uri="{A12FA001-AC4F-418D-AE19-62706E023703}">
                      <ahyp:hlinkClr xmlns:ahyp="http://schemas.microsoft.com/office/drawing/2018/hyperlinkcolor" val="tx"/>
                    </a:ext>
                  </a:extLst>
                </a:hlinkClick>
              </a:rPr>
              <a:t>Découvrez le numérique pour les cadres </a:t>
            </a:r>
            <a:r>
              <a:rPr lang="fr-FR" sz="1400" u="sng">
                <a:solidFill>
                  <a:prstClr val="black"/>
                </a:solidFill>
                <a:latin typeface="Arial"/>
                <a:hlinkClick r:id="rId18">
                  <a:extLst>
                    <a:ext uri="{A12FA001-AC4F-418D-AE19-62706E023703}">
                      <ahyp:hlinkClr xmlns:ahyp="http://schemas.microsoft.com/office/drawing/2018/hyperlinkcolor" val="tx"/>
                    </a:ext>
                  </a:extLst>
                </a:hlinkClick>
              </a:rPr>
              <a:t>(DDN204)</a:t>
            </a:r>
            <a:endParaRPr lang="fr-FR" sz="1400" u="sng">
              <a:solidFill>
                <a:prstClr val="black"/>
              </a:solidFill>
              <a:latin typeface="Arial"/>
              <a:cs typeface="Arial"/>
            </a:endParaRPr>
          </a:p>
          <a:p>
            <a:pPr marL="228594" indent="-228594" defTabSz="609453">
              <a:lnSpc>
                <a:spcPct val="150000"/>
              </a:lnSpc>
              <a:buFont typeface="Arial" panose="020B0604020202020204" pitchFamily="34" charset="0"/>
              <a:buChar char="•"/>
            </a:pPr>
            <a:r>
              <a:rPr lang="fr-FR" sz="1400" b="1" u="sng">
                <a:solidFill>
                  <a:prstClr val="black"/>
                </a:solidFill>
                <a:latin typeface="Arial"/>
                <a:ea typeface="+mn-lt"/>
                <a:cs typeface="Arial"/>
                <a:hlinkClick r:id="rId19">
                  <a:extLst>
                    <a:ext uri="{A12FA001-AC4F-418D-AE19-62706E023703}">
                      <ahyp:hlinkClr xmlns:ahyp="http://schemas.microsoft.com/office/drawing/2018/hyperlinkcolor" val="tx"/>
                    </a:ext>
                  </a:extLst>
                </a:hlinkClick>
              </a:rPr>
              <a:t>Parcours d’apprentissage : Le nuage du GC pour les gestionnaires et les cadres </a:t>
            </a:r>
            <a:r>
              <a:rPr lang="fr-FR" sz="1400" u="sng">
                <a:solidFill>
                  <a:prstClr val="black"/>
                </a:solidFill>
                <a:latin typeface="Arial"/>
                <a:ea typeface="+mn-lt"/>
                <a:cs typeface="Arial"/>
                <a:hlinkClick r:id="rId19">
                  <a:extLst>
                    <a:ext uri="{A12FA001-AC4F-418D-AE19-62706E023703}">
                      <ahyp:hlinkClr xmlns:ahyp="http://schemas.microsoft.com/office/drawing/2018/hyperlinkcolor" val="tx"/>
                    </a:ext>
                  </a:extLst>
                </a:hlinkClick>
              </a:rPr>
              <a:t>(DDN1-PA1)</a:t>
            </a:r>
            <a:endParaRPr lang="en-US" sz="1400" u="sng">
              <a:solidFill>
                <a:prstClr val="black"/>
              </a:solidFill>
              <a:latin typeface="Arial"/>
              <a:ea typeface="+mn-lt"/>
              <a:cs typeface="Arial"/>
            </a:endParaRPr>
          </a:p>
        </p:txBody>
      </p:sp>
      <p:sp>
        <p:nvSpPr>
          <p:cNvPr id="10" name="Rectangle: Rounded Corners 9">
            <a:extLst>
              <a:ext uri="{FF2B5EF4-FFF2-40B4-BE49-F238E27FC236}">
                <a16:creationId xmlns:a16="http://schemas.microsoft.com/office/drawing/2014/main" id="{93FD53A7-22B4-4A1E-7F86-74C327CBC277}"/>
              </a:ext>
            </a:extLst>
          </p:cNvPr>
          <p:cNvSpPr/>
          <p:nvPr/>
        </p:nvSpPr>
        <p:spPr>
          <a:xfrm>
            <a:off x="6535682" y="897901"/>
            <a:ext cx="5431157" cy="65564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fr-CA" sz="2133" b="1">
                <a:solidFill>
                  <a:prstClr val="white"/>
                </a:solidFill>
                <a:latin typeface="Arial"/>
              </a:rPr>
              <a:t>Gestionnaire</a:t>
            </a:r>
            <a:r>
              <a:rPr lang="en-CA" sz="2133" b="1">
                <a:solidFill>
                  <a:prstClr val="white"/>
                </a:solidFill>
                <a:latin typeface="Arial"/>
              </a:rPr>
              <a:t>s</a:t>
            </a:r>
          </a:p>
        </p:txBody>
      </p:sp>
      <p:sp>
        <p:nvSpPr>
          <p:cNvPr id="12" name="Rectangle: Rounded Corners 11">
            <a:extLst>
              <a:ext uri="{FF2B5EF4-FFF2-40B4-BE49-F238E27FC236}">
                <a16:creationId xmlns:a16="http://schemas.microsoft.com/office/drawing/2014/main" id="{817080F9-3115-4260-F626-47B817C14221}"/>
              </a:ext>
            </a:extLst>
          </p:cNvPr>
          <p:cNvSpPr/>
          <p:nvPr/>
        </p:nvSpPr>
        <p:spPr>
          <a:xfrm>
            <a:off x="6526183" y="3377268"/>
            <a:ext cx="5491645" cy="655649"/>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r>
              <a:rPr lang="en-CA" sz="2133" b="1">
                <a:solidFill>
                  <a:prstClr val="white"/>
                </a:solidFill>
                <a:latin typeface="Arial"/>
              </a:rPr>
              <a:t>Cadres</a:t>
            </a:r>
          </a:p>
        </p:txBody>
      </p:sp>
      <p:sp>
        <p:nvSpPr>
          <p:cNvPr id="6" name="Slide Number Placeholder 5">
            <a:extLst>
              <a:ext uri="{FF2B5EF4-FFF2-40B4-BE49-F238E27FC236}">
                <a16:creationId xmlns:a16="http://schemas.microsoft.com/office/drawing/2014/main" id="{9072F2F5-BCB8-344D-A27C-DACA267F2EE7}"/>
              </a:ext>
            </a:extLst>
          </p:cNvPr>
          <p:cNvSpPr>
            <a:spLocks noGrp="1"/>
          </p:cNvSpPr>
          <p:nvPr>
            <p:ph type="sldNum" sz="quarter" idx="12"/>
          </p:nvPr>
        </p:nvSpPr>
        <p:spPr/>
        <p:txBody>
          <a:bodyPr/>
          <a:lstStyle/>
          <a:p>
            <a:pPr defTabSz="609453"/>
            <a:fld id="{7088BEF1-D3AD-E34F-A3B9-A73E884A7AB2}" type="slidenum">
              <a:rPr lang="en-CA">
                <a:solidFill>
                  <a:prstClr val="black"/>
                </a:solidFill>
                <a:latin typeface="Arial"/>
              </a:rPr>
              <a:pPr defTabSz="609453"/>
              <a:t>27</a:t>
            </a:fld>
            <a:endParaRPr lang="en-CA">
              <a:solidFill>
                <a:prstClr val="black"/>
              </a:solidFill>
              <a:latin typeface="Arial"/>
            </a:endParaRPr>
          </a:p>
        </p:txBody>
      </p:sp>
      <p:sp>
        <p:nvSpPr>
          <p:cNvPr id="2" name="TextBox 1">
            <a:extLst>
              <a:ext uri="{FF2B5EF4-FFF2-40B4-BE49-F238E27FC236}">
                <a16:creationId xmlns:a16="http://schemas.microsoft.com/office/drawing/2014/main" id="{7B57148D-7FC0-A9D0-23E8-31505DC27E1E}"/>
              </a:ext>
            </a:extLst>
          </p:cNvPr>
          <p:cNvSpPr txBox="1"/>
          <p:nvPr/>
        </p:nvSpPr>
        <p:spPr>
          <a:xfrm>
            <a:off x="6664017" y="5739576"/>
            <a:ext cx="5293611" cy="451534"/>
          </a:xfrm>
          <a:prstGeom prst="rect">
            <a:avLst/>
          </a:prstGeom>
          <a:noFill/>
        </p:spPr>
        <p:txBody>
          <a:bodyPr wrap="square" lIns="0" tIns="0" rIns="0" bIns="0" rtlCol="0">
            <a:spAutoFit/>
          </a:bodyPr>
          <a:lstStyle/>
          <a:p>
            <a:pPr defTabSz="609453"/>
            <a:r>
              <a:rPr lang="fr-FR" sz="1467">
                <a:solidFill>
                  <a:prstClr val="black"/>
                </a:solidFill>
                <a:latin typeface="Arial"/>
              </a:rPr>
              <a:t>Une liste complète des cours disponibles, classés par thème, figure en annexe.</a:t>
            </a:r>
            <a:endParaRPr lang="en-US" sz="1467">
              <a:solidFill>
                <a:prstClr val="black"/>
              </a:solidFill>
              <a:latin typeface="Arial"/>
            </a:endParaRPr>
          </a:p>
        </p:txBody>
      </p:sp>
    </p:spTree>
    <p:extLst>
      <p:ext uri="{BB962C8B-B14F-4D97-AF65-F5344CB8AC3E}">
        <p14:creationId xmlns:p14="http://schemas.microsoft.com/office/powerpoint/2010/main" val="1491088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7A5004-4129-DA48-91D0-AC37EE436E94}"/>
              </a:ext>
            </a:extLst>
          </p:cNvPr>
          <p:cNvSpPr/>
          <p:nvPr/>
        </p:nvSpPr>
        <p:spPr>
          <a:xfrm>
            <a:off x="2501" y="5879893"/>
            <a:ext cx="12012116" cy="3197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101" rtl="0" eaLnBrk="1" latinLnBrk="0" hangingPunct="1">
              <a:defRPr sz="1800" kern="1200">
                <a:solidFill>
                  <a:schemeClr val="lt1"/>
                </a:solidFill>
                <a:latin typeface="+mn-lt"/>
                <a:ea typeface="+mn-ea"/>
                <a:cs typeface="+mn-cs"/>
              </a:defRPr>
            </a:lvl1pPr>
            <a:lvl2pPr marL="457101" algn="l" defTabSz="457101" rtl="0" eaLnBrk="1" latinLnBrk="0" hangingPunct="1">
              <a:defRPr sz="1800" kern="1200">
                <a:solidFill>
                  <a:schemeClr val="lt1"/>
                </a:solidFill>
                <a:latin typeface="+mn-lt"/>
                <a:ea typeface="+mn-ea"/>
                <a:cs typeface="+mn-cs"/>
              </a:defRPr>
            </a:lvl2pPr>
            <a:lvl3pPr marL="914202" algn="l" defTabSz="457101" rtl="0" eaLnBrk="1" latinLnBrk="0" hangingPunct="1">
              <a:defRPr sz="1800" kern="1200">
                <a:solidFill>
                  <a:schemeClr val="lt1"/>
                </a:solidFill>
                <a:latin typeface="+mn-lt"/>
                <a:ea typeface="+mn-ea"/>
                <a:cs typeface="+mn-cs"/>
              </a:defRPr>
            </a:lvl3pPr>
            <a:lvl4pPr marL="1371303" algn="l" defTabSz="457101" rtl="0" eaLnBrk="1" latinLnBrk="0" hangingPunct="1">
              <a:defRPr sz="1800" kern="1200">
                <a:solidFill>
                  <a:schemeClr val="lt1"/>
                </a:solidFill>
                <a:latin typeface="+mn-lt"/>
                <a:ea typeface="+mn-ea"/>
                <a:cs typeface="+mn-cs"/>
              </a:defRPr>
            </a:lvl4pPr>
            <a:lvl5pPr marL="1828404" algn="l" defTabSz="457101" rtl="0" eaLnBrk="1" latinLnBrk="0" hangingPunct="1">
              <a:defRPr sz="1800" kern="1200">
                <a:solidFill>
                  <a:schemeClr val="lt1"/>
                </a:solidFill>
                <a:latin typeface="+mn-lt"/>
                <a:ea typeface="+mn-ea"/>
                <a:cs typeface="+mn-cs"/>
              </a:defRPr>
            </a:lvl5pPr>
            <a:lvl6pPr marL="2285505" algn="l" defTabSz="457101" rtl="0" eaLnBrk="1" latinLnBrk="0" hangingPunct="1">
              <a:defRPr sz="1800" kern="1200">
                <a:solidFill>
                  <a:schemeClr val="lt1"/>
                </a:solidFill>
                <a:latin typeface="+mn-lt"/>
                <a:ea typeface="+mn-ea"/>
                <a:cs typeface="+mn-cs"/>
              </a:defRPr>
            </a:lvl6pPr>
            <a:lvl7pPr marL="2742606" algn="l" defTabSz="457101" rtl="0" eaLnBrk="1" latinLnBrk="0" hangingPunct="1">
              <a:defRPr sz="1800" kern="1200">
                <a:solidFill>
                  <a:schemeClr val="lt1"/>
                </a:solidFill>
                <a:latin typeface="+mn-lt"/>
                <a:ea typeface="+mn-ea"/>
                <a:cs typeface="+mn-cs"/>
              </a:defRPr>
            </a:lvl7pPr>
            <a:lvl8pPr marL="3199707" algn="l" defTabSz="457101" rtl="0" eaLnBrk="1" latinLnBrk="0" hangingPunct="1">
              <a:defRPr sz="1800" kern="1200">
                <a:solidFill>
                  <a:schemeClr val="lt1"/>
                </a:solidFill>
                <a:latin typeface="+mn-lt"/>
                <a:ea typeface="+mn-ea"/>
                <a:cs typeface="+mn-cs"/>
              </a:defRPr>
            </a:lvl8pPr>
            <a:lvl9pPr marL="3656808" algn="l" defTabSz="457101" rtl="0" eaLnBrk="1" latinLnBrk="0" hangingPunct="1">
              <a:defRPr sz="1800" kern="1200">
                <a:solidFill>
                  <a:schemeClr val="lt1"/>
                </a:solidFill>
                <a:latin typeface="+mn-lt"/>
                <a:ea typeface="+mn-ea"/>
                <a:cs typeface="+mn-cs"/>
              </a:defRPr>
            </a:lvl9pPr>
          </a:lstStyle>
          <a:p>
            <a:pPr algn="ctr" defTabSz="609453"/>
            <a:endParaRPr lang="en-US" sz="2400">
              <a:solidFill>
                <a:prstClr val="white"/>
              </a:solidFill>
              <a:latin typeface="Arial"/>
            </a:endParaRPr>
          </a:p>
        </p:txBody>
      </p:sp>
      <p:sp>
        <p:nvSpPr>
          <p:cNvPr id="7" name="Rectangle 6">
            <a:extLst>
              <a:ext uri="{FF2B5EF4-FFF2-40B4-BE49-F238E27FC236}">
                <a16:creationId xmlns:a16="http://schemas.microsoft.com/office/drawing/2014/main" id="{39888425-AACB-58A9-2592-C84C1CB9BCF9}"/>
              </a:ext>
            </a:extLst>
          </p:cNvPr>
          <p:cNvSpPr/>
          <p:nvPr/>
        </p:nvSpPr>
        <p:spPr>
          <a:xfrm>
            <a:off x="5776657" y="1245607"/>
            <a:ext cx="6469692" cy="559048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53"/>
            <a:endParaRPr lang="en-US" sz="2400">
              <a:solidFill>
                <a:prstClr val="white"/>
              </a:solidFill>
              <a:latin typeface="Arial"/>
            </a:endParaRPr>
          </a:p>
        </p:txBody>
      </p:sp>
      <p:sp>
        <p:nvSpPr>
          <p:cNvPr id="58" name="Title 1">
            <a:extLst>
              <a:ext uri="{FF2B5EF4-FFF2-40B4-BE49-F238E27FC236}">
                <a16:creationId xmlns:a16="http://schemas.microsoft.com/office/drawing/2014/main" id="{D1654AAB-27EA-7F1D-D787-7536850440E3}"/>
              </a:ext>
            </a:extLst>
          </p:cNvPr>
          <p:cNvSpPr txBox="1">
            <a:spLocks/>
          </p:cNvSpPr>
          <p:nvPr/>
        </p:nvSpPr>
        <p:spPr>
          <a:xfrm>
            <a:off x="367533" y="384083"/>
            <a:ext cx="9401900" cy="710424"/>
          </a:xfrm>
          <a:prstGeom prst="rect">
            <a:avLst/>
          </a:prstGeom>
        </p:spPr>
        <p:txBody>
          <a:bodyPr vert="horz" lIns="0" tIns="0" rIns="0" bIns="0" rtlCol="0" anchor="t">
            <a:noAutofit/>
          </a:bodyPr>
          <a:lstStyle>
            <a:lvl1pPr algn="l" defTabSz="457223" rtl="0" eaLnBrk="1" latinLnBrk="0" hangingPunct="1">
              <a:lnSpc>
                <a:spcPct val="90000"/>
              </a:lnSpc>
              <a:spcBef>
                <a:spcPts val="0"/>
              </a:spcBef>
              <a:buNone/>
              <a:defRPr sz="2813" kern="1200">
                <a:solidFill>
                  <a:schemeClr val="accent2"/>
                </a:solidFill>
                <a:latin typeface="+mj-lt"/>
                <a:ea typeface="+mj-ea"/>
                <a:cs typeface="+mj-cs"/>
              </a:defRPr>
            </a:lvl1pPr>
          </a:lstStyle>
          <a:p>
            <a:pPr defTabSz="609615"/>
            <a:r>
              <a:rPr lang="en-CA" sz="3747">
                <a:solidFill>
                  <a:srgbClr val="4E5B73"/>
                </a:solidFill>
                <a:latin typeface="Georgia"/>
                <a:ea typeface="Roboto Condensed"/>
                <a:cs typeface="Times New Roman"/>
              </a:rPr>
              <a:t>2. </a:t>
            </a:r>
            <a:r>
              <a:rPr lang="fr-FR" sz="3747">
                <a:solidFill>
                  <a:srgbClr val="4E5B73"/>
                </a:solidFill>
                <a:latin typeface="Georgia"/>
                <a:ea typeface="Roboto Condensed"/>
                <a:cs typeface="Times New Roman"/>
              </a:rPr>
              <a:t>Faire de l'apprentissage une routine</a:t>
            </a:r>
            <a:endParaRPr lang="en-CA" sz="3747">
              <a:solidFill>
                <a:srgbClr val="4E5B73"/>
              </a:solidFill>
              <a:latin typeface="Georgia"/>
              <a:ea typeface="Roboto Condensed"/>
              <a:cs typeface="Times New Roman"/>
            </a:endParaRPr>
          </a:p>
        </p:txBody>
      </p:sp>
      <p:sp>
        <p:nvSpPr>
          <p:cNvPr id="61" name="TextBox 60">
            <a:extLst>
              <a:ext uri="{FF2B5EF4-FFF2-40B4-BE49-F238E27FC236}">
                <a16:creationId xmlns:a16="http://schemas.microsoft.com/office/drawing/2014/main" id="{19CCE505-F909-369D-2574-AAB8DA7D2701}"/>
              </a:ext>
            </a:extLst>
          </p:cNvPr>
          <p:cNvSpPr txBox="1"/>
          <p:nvPr/>
        </p:nvSpPr>
        <p:spPr>
          <a:xfrm>
            <a:off x="367534" y="1135711"/>
            <a:ext cx="4081753" cy="276999"/>
          </a:xfrm>
          <a:prstGeom prst="rect">
            <a:avLst/>
          </a:prstGeom>
          <a:noFill/>
        </p:spPr>
        <p:txBody>
          <a:bodyPr wrap="square" lIns="0" tIns="0" rIns="0" bIns="0" rtlCol="0" anchor="t">
            <a:spAutoFit/>
          </a:bodyPr>
          <a:lstStyle/>
          <a:p>
            <a:pPr defTabSz="609453">
              <a:defRPr/>
            </a:pPr>
            <a:r>
              <a:rPr lang="en-CA" b="1">
                <a:solidFill>
                  <a:srgbClr val="DA797A"/>
                </a:solidFill>
                <a:latin typeface="Arial"/>
                <a:ea typeface="Roboto"/>
              </a:rPr>
              <a:t>Articles de </a:t>
            </a:r>
            <a:r>
              <a:rPr lang="en-CA" b="1" err="1">
                <a:solidFill>
                  <a:srgbClr val="DA797A"/>
                </a:solidFill>
                <a:latin typeface="Arial"/>
                <a:ea typeface="Roboto"/>
              </a:rPr>
              <a:t>microapprentissage</a:t>
            </a:r>
            <a:endParaRPr lang="en-CA" b="1">
              <a:solidFill>
                <a:srgbClr val="DA797A"/>
              </a:solidFill>
              <a:latin typeface="Arial"/>
              <a:ea typeface="Roboto"/>
            </a:endParaRPr>
          </a:p>
        </p:txBody>
      </p:sp>
      <p:sp>
        <p:nvSpPr>
          <p:cNvPr id="6" name="TextBox 5">
            <a:extLst>
              <a:ext uri="{FF2B5EF4-FFF2-40B4-BE49-F238E27FC236}">
                <a16:creationId xmlns:a16="http://schemas.microsoft.com/office/drawing/2014/main" id="{7BB392F9-82A9-919E-BE25-97B9BBA8D88A}"/>
              </a:ext>
            </a:extLst>
          </p:cNvPr>
          <p:cNvSpPr txBox="1"/>
          <p:nvPr/>
        </p:nvSpPr>
        <p:spPr>
          <a:xfrm>
            <a:off x="1280696" y="6087447"/>
            <a:ext cx="5080416" cy="246221"/>
          </a:xfrm>
          <a:prstGeom prst="rect">
            <a:avLst/>
          </a:prstGeom>
          <a:noFill/>
        </p:spPr>
        <p:txBody>
          <a:bodyPr wrap="square" lIns="0" tIns="0" rIns="0" bIns="0" rtlCol="0" anchor="t">
            <a:spAutoFit/>
          </a:bodyPr>
          <a:lstStyle/>
          <a:p>
            <a:pPr defTabSz="609453">
              <a:defRPr/>
            </a:pPr>
            <a:r>
              <a:rPr lang="en-CA" sz="1600" b="1">
                <a:solidFill>
                  <a:srgbClr val="4E5B73"/>
                </a:solidFill>
                <a:latin typeface="Arial"/>
                <a:ea typeface="Roboto"/>
                <a:hlinkClick r:id="rId3">
                  <a:extLst>
                    <a:ext uri="{A12FA001-AC4F-418D-AE19-62706E023703}">
                      <ahyp:hlinkClr xmlns:ahyp="http://schemas.microsoft.com/office/drawing/2018/hyperlinkcolor" val="tx"/>
                    </a:ext>
                  </a:extLst>
                </a:hlinkClick>
              </a:rPr>
              <a:t>Explorer les </a:t>
            </a:r>
            <a:r>
              <a:rPr lang="en-CA" sz="1600" b="1" err="1">
                <a:solidFill>
                  <a:srgbClr val="4E5B73"/>
                </a:solidFill>
                <a:latin typeface="Arial"/>
                <a:ea typeface="Roboto"/>
                <a:hlinkClick r:id="rId3">
                  <a:extLst>
                    <a:ext uri="{A12FA001-AC4F-418D-AE19-62706E023703}">
                      <ahyp:hlinkClr xmlns:ahyp="http://schemas.microsoft.com/office/drawing/2018/hyperlinkcolor" val="tx"/>
                    </a:ext>
                  </a:extLst>
                </a:hlinkClick>
              </a:rPr>
              <a:t>Microapprentissages</a:t>
            </a:r>
            <a:endParaRPr lang="en-CA" sz="1600" b="1">
              <a:solidFill>
                <a:srgbClr val="4E5B73"/>
              </a:solidFill>
              <a:latin typeface="Arial"/>
              <a:ea typeface="Roboto" panose="02000000000000000000" pitchFamily="2" charset="0"/>
            </a:endParaRPr>
          </a:p>
        </p:txBody>
      </p:sp>
      <p:sp>
        <p:nvSpPr>
          <p:cNvPr id="4" name="Slide Number Placeholder 3">
            <a:extLst>
              <a:ext uri="{FF2B5EF4-FFF2-40B4-BE49-F238E27FC236}">
                <a16:creationId xmlns:a16="http://schemas.microsoft.com/office/drawing/2014/main" id="{2968AB5F-892E-76BF-6779-D6B12293F6A1}"/>
              </a:ext>
            </a:extLst>
          </p:cNvPr>
          <p:cNvSpPr>
            <a:spLocks noGrp="1"/>
          </p:cNvSpPr>
          <p:nvPr>
            <p:ph type="sldNum" sz="quarter" idx="12"/>
          </p:nvPr>
        </p:nvSpPr>
        <p:spPr>
          <a:xfrm>
            <a:off x="5371509" y="6238167"/>
            <a:ext cx="405147" cy="191003"/>
          </a:xfrm>
        </p:spPr>
        <p:txBody>
          <a:bodyPr/>
          <a:lstStyle/>
          <a:p>
            <a:pPr defTabSz="609453"/>
            <a:fld id="{7088BEF1-D3AD-E34F-A3B9-A73E884A7AB2}" type="slidenum">
              <a:rPr lang="en-CA">
                <a:solidFill>
                  <a:prstClr val="black"/>
                </a:solidFill>
                <a:latin typeface="Arial"/>
              </a:rPr>
              <a:pPr defTabSz="609453"/>
              <a:t>28</a:t>
            </a:fld>
            <a:endParaRPr lang="en-CA">
              <a:solidFill>
                <a:prstClr val="black"/>
              </a:solidFill>
              <a:latin typeface="Arial"/>
            </a:endParaRPr>
          </a:p>
        </p:txBody>
      </p:sp>
      <p:pic>
        <p:nvPicPr>
          <p:cNvPr id="12" name="Graphic 11">
            <a:extLst>
              <a:ext uri="{FF2B5EF4-FFF2-40B4-BE49-F238E27FC236}">
                <a16:creationId xmlns:a16="http://schemas.microsoft.com/office/drawing/2014/main" id="{7DAEC7E3-6DD6-13AA-7F8F-4AE566DC0BD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5208" y="2156273"/>
            <a:ext cx="683125" cy="669191"/>
          </a:xfrm>
          <a:prstGeom prst="rect">
            <a:avLst/>
          </a:prstGeom>
        </p:spPr>
      </p:pic>
      <p:sp>
        <p:nvSpPr>
          <p:cNvPr id="13" name="TextBox 12">
            <a:extLst>
              <a:ext uri="{FF2B5EF4-FFF2-40B4-BE49-F238E27FC236}">
                <a16:creationId xmlns:a16="http://schemas.microsoft.com/office/drawing/2014/main" id="{24B78549-E04D-A9D4-2475-85B8B6E5981F}"/>
              </a:ext>
            </a:extLst>
          </p:cNvPr>
          <p:cNvSpPr txBox="1"/>
          <p:nvPr/>
        </p:nvSpPr>
        <p:spPr>
          <a:xfrm flipH="1">
            <a:off x="6830280" y="2278865"/>
            <a:ext cx="5015944" cy="2195729"/>
          </a:xfrm>
          <a:prstGeom prst="rect">
            <a:avLst/>
          </a:prstGeom>
          <a:noFill/>
        </p:spPr>
        <p:txBody>
          <a:bodyPr wrap="square" lIns="0" tIns="0" rIns="0" bIns="0" rtlCol="0">
            <a:spAutoFit/>
          </a:bodyPr>
          <a:lstStyle/>
          <a:p>
            <a:pPr algn="ctr" defTabSz="609453"/>
            <a:r>
              <a:rPr lang="en-CA" sz="1600" b="1" err="1">
                <a:solidFill>
                  <a:srgbClr val="DA797A"/>
                </a:solidFill>
                <a:latin typeface="Arial"/>
                <a:ea typeface="+mn-lt"/>
                <a:cs typeface="Arial"/>
              </a:rPr>
              <a:t>Scannez</a:t>
            </a:r>
            <a:r>
              <a:rPr lang="en-CA" sz="1600" b="1">
                <a:solidFill>
                  <a:srgbClr val="DA797A"/>
                </a:solidFill>
                <a:latin typeface="Arial"/>
                <a:ea typeface="+mn-lt"/>
                <a:cs typeface="Arial"/>
              </a:rPr>
              <a:t> le code QR et </a:t>
            </a:r>
            <a:r>
              <a:rPr lang="en-CA" sz="1600" b="1" err="1">
                <a:solidFill>
                  <a:srgbClr val="DA797A"/>
                </a:solidFill>
                <a:latin typeface="Arial"/>
                <a:ea typeface="+mn-lt"/>
                <a:cs typeface="Arial"/>
              </a:rPr>
              <a:t>abonnez-vous</a:t>
            </a:r>
            <a:r>
              <a:rPr lang="en-CA" sz="1600" b="1">
                <a:solidFill>
                  <a:srgbClr val="DA797A"/>
                </a:solidFill>
                <a:latin typeface="Arial"/>
                <a:ea typeface="+mn-lt"/>
                <a:cs typeface="Arial"/>
              </a:rPr>
              <a:t> à </a:t>
            </a:r>
            <a:endParaRPr lang="en-US" sz="1867" b="1">
              <a:solidFill>
                <a:srgbClr val="DA797A"/>
              </a:solidFill>
              <a:latin typeface="Arial"/>
            </a:endParaRPr>
          </a:p>
          <a:p>
            <a:pPr algn="ctr" defTabSz="609453"/>
            <a:endParaRPr lang="en-CA" sz="267" b="1">
              <a:solidFill>
                <a:srgbClr val="DA797A"/>
              </a:solidFill>
              <a:latin typeface="Arial"/>
            </a:endParaRPr>
          </a:p>
          <a:p>
            <a:pPr algn="ctr" defTabSz="609453"/>
            <a:r>
              <a:rPr lang="en-CA" sz="1867" b="1" err="1">
                <a:solidFill>
                  <a:prstClr val="white"/>
                </a:solidFill>
                <a:latin typeface="Arial"/>
                <a:ea typeface="+mn-lt"/>
                <a:cs typeface="Arial"/>
              </a:rPr>
              <a:t>L'infolettre</a:t>
            </a:r>
            <a:r>
              <a:rPr lang="en-CA" sz="1867" b="1">
                <a:solidFill>
                  <a:prstClr val="white"/>
                </a:solidFill>
                <a:latin typeface="Arial"/>
                <a:ea typeface="+mn-lt"/>
                <a:cs typeface="Arial"/>
              </a:rPr>
              <a:t> de </a:t>
            </a:r>
            <a:r>
              <a:rPr lang="en-CA" sz="1867" b="1" err="1">
                <a:solidFill>
                  <a:prstClr val="white"/>
                </a:solidFill>
                <a:latin typeface="Arial"/>
                <a:ea typeface="+mn-lt"/>
                <a:cs typeface="Arial"/>
              </a:rPr>
              <a:t>l'Académie</a:t>
            </a:r>
            <a:r>
              <a:rPr lang="en-CA" sz="1867" b="1">
                <a:solidFill>
                  <a:prstClr val="white"/>
                </a:solidFill>
                <a:latin typeface="Arial"/>
                <a:ea typeface="+mn-lt"/>
                <a:cs typeface="Arial"/>
              </a:rPr>
              <a:t> du numérique de </a:t>
            </a:r>
            <a:r>
              <a:rPr lang="en-CA" sz="1867" b="1" err="1">
                <a:solidFill>
                  <a:prstClr val="white"/>
                </a:solidFill>
                <a:latin typeface="Arial"/>
                <a:ea typeface="+mn-lt"/>
                <a:cs typeface="Arial"/>
              </a:rPr>
              <a:t>l'EFPC</a:t>
            </a:r>
            <a:endParaRPr lang="en-CA" sz="1867">
              <a:solidFill>
                <a:prstClr val="white"/>
              </a:solidFill>
              <a:latin typeface="Arial"/>
              <a:cs typeface="Arial"/>
            </a:endParaRPr>
          </a:p>
          <a:p>
            <a:pPr algn="ctr" defTabSz="609453"/>
            <a:endParaRPr lang="en-CA" sz="667" b="1">
              <a:solidFill>
                <a:prstClr val="black"/>
              </a:solidFill>
              <a:latin typeface="Arial"/>
            </a:endParaRPr>
          </a:p>
          <a:p>
            <a:pPr algn="ctr" defTabSz="609453"/>
            <a:r>
              <a:rPr lang="en-CA" sz="1600">
                <a:solidFill>
                  <a:prstClr val="white"/>
                </a:solidFill>
                <a:latin typeface="Arial"/>
                <a:ea typeface="+mn-lt"/>
                <a:cs typeface="Arial"/>
              </a:rPr>
              <a:t>Nous </a:t>
            </a:r>
            <a:r>
              <a:rPr lang="en-CA" sz="1600" err="1">
                <a:solidFill>
                  <a:prstClr val="white"/>
                </a:solidFill>
                <a:latin typeface="Arial"/>
                <a:ea typeface="+mn-lt"/>
                <a:cs typeface="Arial"/>
              </a:rPr>
              <a:t>partageons</a:t>
            </a:r>
            <a:r>
              <a:rPr lang="en-CA" sz="1600">
                <a:solidFill>
                  <a:prstClr val="white"/>
                </a:solidFill>
                <a:latin typeface="Arial"/>
                <a:ea typeface="+mn-lt"/>
                <a:cs typeface="Arial"/>
              </a:rPr>
              <a:t> de nouveaux </a:t>
            </a:r>
            <a:r>
              <a:rPr lang="en-CA" sz="1600" err="1">
                <a:solidFill>
                  <a:prstClr val="white"/>
                </a:solidFill>
                <a:latin typeface="Arial"/>
                <a:ea typeface="+mn-lt"/>
                <a:cs typeface="Arial"/>
              </a:rPr>
              <a:t>cours</a:t>
            </a:r>
            <a:r>
              <a:rPr lang="en-CA" sz="1600">
                <a:solidFill>
                  <a:prstClr val="white"/>
                </a:solidFill>
                <a:latin typeface="Arial"/>
                <a:ea typeface="+mn-lt"/>
                <a:cs typeface="Arial"/>
              </a:rPr>
              <a:t> numériques, des </a:t>
            </a:r>
            <a:r>
              <a:rPr lang="en-CA" sz="1600" err="1">
                <a:solidFill>
                  <a:prstClr val="white"/>
                </a:solidFill>
                <a:latin typeface="Arial"/>
                <a:ea typeface="+mn-lt"/>
                <a:cs typeface="Arial"/>
              </a:rPr>
              <a:t>événements</a:t>
            </a:r>
            <a:r>
              <a:rPr lang="en-CA" sz="1600">
                <a:solidFill>
                  <a:prstClr val="white"/>
                </a:solidFill>
                <a:latin typeface="Arial"/>
                <a:ea typeface="+mn-lt"/>
                <a:cs typeface="Arial"/>
              </a:rPr>
              <a:t>, du micro-</a:t>
            </a:r>
            <a:r>
              <a:rPr lang="en-CA" sz="1600" err="1">
                <a:solidFill>
                  <a:prstClr val="white"/>
                </a:solidFill>
                <a:latin typeface="Arial"/>
                <a:ea typeface="+mn-lt"/>
                <a:cs typeface="Arial"/>
              </a:rPr>
              <a:t>apprentissage</a:t>
            </a:r>
            <a:r>
              <a:rPr lang="en-CA" sz="1600">
                <a:solidFill>
                  <a:prstClr val="white"/>
                </a:solidFill>
                <a:latin typeface="Arial"/>
                <a:ea typeface="+mn-lt"/>
                <a:cs typeface="Arial"/>
              </a:rPr>
              <a:t> et plus encore, </a:t>
            </a:r>
            <a:r>
              <a:rPr lang="en-CA" sz="1600" err="1">
                <a:solidFill>
                  <a:prstClr val="white"/>
                </a:solidFill>
                <a:latin typeface="Arial"/>
                <a:ea typeface="+mn-lt"/>
                <a:cs typeface="Arial"/>
              </a:rPr>
              <a:t>directement</a:t>
            </a:r>
            <a:r>
              <a:rPr lang="en-CA" sz="1600">
                <a:solidFill>
                  <a:prstClr val="white"/>
                </a:solidFill>
                <a:latin typeface="Arial"/>
                <a:ea typeface="+mn-lt"/>
                <a:cs typeface="Arial"/>
              </a:rPr>
              <a:t> dans </a:t>
            </a:r>
            <a:r>
              <a:rPr lang="en-CA" sz="1600" err="1">
                <a:solidFill>
                  <a:prstClr val="white"/>
                </a:solidFill>
                <a:latin typeface="Arial"/>
                <a:ea typeface="+mn-lt"/>
                <a:cs typeface="Arial"/>
              </a:rPr>
              <a:t>votre</a:t>
            </a:r>
            <a:r>
              <a:rPr lang="en-CA" sz="1600">
                <a:solidFill>
                  <a:prstClr val="white"/>
                </a:solidFill>
                <a:latin typeface="Arial"/>
                <a:ea typeface="+mn-lt"/>
                <a:cs typeface="Arial"/>
              </a:rPr>
              <a:t> </a:t>
            </a:r>
            <a:r>
              <a:rPr lang="en-CA" sz="1600" err="1">
                <a:solidFill>
                  <a:prstClr val="white"/>
                </a:solidFill>
                <a:latin typeface="Arial"/>
                <a:ea typeface="+mn-lt"/>
                <a:cs typeface="Arial"/>
              </a:rPr>
              <a:t>boîte</a:t>
            </a:r>
            <a:r>
              <a:rPr lang="en-CA" sz="1600">
                <a:solidFill>
                  <a:prstClr val="white"/>
                </a:solidFill>
                <a:latin typeface="Arial"/>
                <a:ea typeface="+mn-lt"/>
                <a:cs typeface="Arial"/>
              </a:rPr>
              <a:t> de </a:t>
            </a:r>
            <a:r>
              <a:rPr lang="en-CA" sz="1600" err="1">
                <a:solidFill>
                  <a:prstClr val="white"/>
                </a:solidFill>
                <a:latin typeface="Arial"/>
                <a:ea typeface="+mn-lt"/>
                <a:cs typeface="Arial"/>
              </a:rPr>
              <a:t>réception</a:t>
            </a:r>
            <a:r>
              <a:rPr lang="en-CA" sz="1600">
                <a:solidFill>
                  <a:prstClr val="white"/>
                </a:solidFill>
                <a:latin typeface="Arial"/>
                <a:ea typeface="+mn-lt"/>
                <a:cs typeface="Arial"/>
              </a:rPr>
              <a:t>. </a:t>
            </a:r>
            <a:r>
              <a:rPr lang="en-CA" sz="1600" err="1">
                <a:solidFill>
                  <a:prstClr val="white"/>
                </a:solidFill>
                <a:latin typeface="Arial"/>
                <a:ea typeface="+mn-lt"/>
                <a:cs typeface="Arial"/>
              </a:rPr>
              <a:t>Inscrivez-vous</a:t>
            </a:r>
            <a:r>
              <a:rPr lang="en-CA" sz="1600">
                <a:solidFill>
                  <a:prstClr val="white"/>
                </a:solidFill>
                <a:latin typeface="Arial"/>
                <a:ea typeface="+mn-lt"/>
                <a:cs typeface="Arial"/>
              </a:rPr>
              <a:t> pour </a:t>
            </a:r>
            <a:r>
              <a:rPr lang="en-CA" sz="1600" err="1">
                <a:solidFill>
                  <a:prstClr val="white"/>
                </a:solidFill>
                <a:latin typeface="Arial"/>
                <a:ea typeface="+mn-lt"/>
                <a:cs typeface="Arial"/>
              </a:rPr>
              <a:t>vous</a:t>
            </a:r>
            <a:r>
              <a:rPr lang="en-CA" sz="1600">
                <a:solidFill>
                  <a:prstClr val="white"/>
                </a:solidFill>
                <a:latin typeface="Arial"/>
                <a:ea typeface="+mn-lt"/>
                <a:cs typeface="Arial"/>
              </a:rPr>
              <a:t> </a:t>
            </a:r>
            <a:r>
              <a:rPr lang="en-CA" sz="1600" err="1">
                <a:solidFill>
                  <a:prstClr val="white"/>
                </a:solidFill>
                <a:latin typeface="Arial"/>
                <a:ea typeface="+mn-lt"/>
                <a:cs typeface="Arial"/>
              </a:rPr>
              <a:t>tenir</a:t>
            </a:r>
            <a:r>
              <a:rPr lang="en-CA" sz="1600">
                <a:solidFill>
                  <a:prstClr val="white"/>
                </a:solidFill>
                <a:latin typeface="Arial"/>
                <a:ea typeface="+mn-lt"/>
                <a:cs typeface="Arial"/>
              </a:rPr>
              <a:t> au courant des tendances, des </a:t>
            </a:r>
            <a:r>
              <a:rPr lang="en-CA" sz="1600" err="1">
                <a:solidFill>
                  <a:prstClr val="white"/>
                </a:solidFill>
                <a:latin typeface="Arial"/>
                <a:ea typeface="+mn-lt"/>
                <a:cs typeface="Arial"/>
              </a:rPr>
              <a:t>compétences</a:t>
            </a:r>
            <a:r>
              <a:rPr lang="en-CA" sz="1600">
                <a:solidFill>
                  <a:prstClr val="white"/>
                </a:solidFill>
                <a:latin typeface="Arial"/>
                <a:ea typeface="+mn-lt"/>
                <a:cs typeface="Arial"/>
              </a:rPr>
              <a:t> et des </a:t>
            </a:r>
            <a:r>
              <a:rPr lang="en-CA" sz="1600" err="1">
                <a:solidFill>
                  <a:prstClr val="white"/>
                </a:solidFill>
                <a:latin typeface="Arial"/>
                <a:ea typeface="+mn-lt"/>
                <a:cs typeface="Arial"/>
              </a:rPr>
              <a:t>ressources</a:t>
            </a:r>
            <a:r>
              <a:rPr lang="en-CA" sz="1600">
                <a:solidFill>
                  <a:prstClr val="white"/>
                </a:solidFill>
                <a:latin typeface="Arial"/>
                <a:ea typeface="+mn-lt"/>
                <a:cs typeface="Arial"/>
              </a:rPr>
              <a:t> numériques.</a:t>
            </a:r>
            <a:endParaRPr lang="en-CA" sz="1600">
              <a:solidFill>
                <a:prstClr val="white"/>
              </a:solidFill>
              <a:latin typeface="Arial"/>
            </a:endParaRPr>
          </a:p>
        </p:txBody>
      </p:sp>
      <p:pic>
        <p:nvPicPr>
          <p:cNvPr id="2" name="Picture 1" descr="A qr code on a white background&#10;&#10;Description automatically generated">
            <a:extLst>
              <a:ext uri="{FF2B5EF4-FFF2-40B4-BE49-F238E27FC236}">
                <a16:creationId xmlns:a16="http://schemas.microsoft.com/office/drawing/2014/main" id="{C9144751-7CB2-4F76-BBF4-65211222BF4F}"/>
              </a:ext>
            </a:extLst>
          </p:cNvPr>
          <p:cNvPicPr>
            <a:picLocks noChangeAspect="1"/>
          </p:cNvPicPr>
          <p:nvPr/>
        </p:nvPicPr>
        <p:blipFill>
          <a:blip r:embed="rId6"/>
          <a:stretch>
            <a:fillRect/>
          </a:stretch>
        </p:blipFill>
        <p:spPr>
          <a:xfrm>
            <a:off x="8371098" y="4583668"/>
            <a:ext cx="1934309" cy="1922587"/>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7A3192E6-7BB4-EDE8-1B1A-274E33873501}"/>
              </a:ext>
            </a:extLst>
          </p:cNvPr>
          <p:cNvPicPr>
            <a:picLocks noChangeAspect="1"/>
          </p:cNvPicPr>
          <p:nvPr/>
        </p:nvPicPr>
        <p:blipFill>
          <a:blip r:embed="rId7"/>
          <a:stretch>
            <a:fillRect/>
          </a:stretch>
        </p:blipFill>
        <p:spPr>
          <a:xfrm>
            <a:off x="113473" y="1416971"/>
            <a:ext cx="5544924" cy="4647556"/>
          </a:xfrm>
          <a:prstGeom prst="rect">
            <a:avLst/>
          </a:prstGeom>
        </p:spPr>
      </p:pic>
    </p:spTree>
    <p:extLst>
      <p:ext uri="{BB962C8B-B14F-4D97-AF65-F5344CB8AC3E}">
        <p14:creationId xmlns:p14="http://schemas.microsoft.com/office/powerpoint/2010/main" val="683305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BA4CA-67C3-D3E5-55B7-5C6A9CD672B4}"/>
              </a:ext>
            </a:extLst>
          </p:cNvPr>
          <p:cNvSpPr>
            <a:spLocks noGrp="1"/>
          </p:cNvSpPr>
          <p:nvPr>
            <p:ph type="title"/>
          </p:nvPr>
        </p:nvSpPr>
        <p:spPr>
          <a:xfrm>
            <a:off x="427878" y="114474"/>
            <a:ext cx="11336245" cy="1087687"/>
          </a:xfrm>
        </p:spPr>
        <p:txBody>
          <a:bodyPr/>
          <a:lstStyle/>
          <a:p>
            <a:r>
              <a:rPr lang="en-CA" kern="1200">
                <a:latin typeface="+mj-lt"/>
                <a:ea typeface="+mj-ea"/>
                <a:cs typeface="+mj-cs"/>
              </a:rPr>
              <a:t>3. </a:t>
            </a:r>
            <a:r>
              <a:rPr lang="en-CA"/>
              <a:t>Explorer la </a:t>
            </a:r>
            <a:r>
              <a:rPr lang="fr-CA" sz="4267">
                <a:latin typeface="Georgia"/>
                <a:cs typeface="Calibri"/>
              </a:rPr>
              <a:t>boîte à outils de promotion de l’apprentissage numérique </a:t>
            </a:r>
            <a:endParaRPr lang="en-CA"/>
          </a:p>
        </p:txBody>
      </p:sp>
      <p:sp>
        <p:nvSpPr>
          <p:cNvPr id="3" name="Slide Number Placeholder 2">
            <a:extLst>
              <a:ext uri="{FF2B5EF4-FFF2-40B4-BE49-F238E27FC236}">
                <a16:creationId xmlns:a16="http://schemas.microsoft.com/office/drawing/2014/main" id="{61151B79-4396-44AB-0AB0-BA24966B8E79}"/>
              </a:ext>
            </a:extLst>
          </p:cNvPr>
          <p:cNvSpPr>
            <a:spLocks noGrp="1"/>
          </p:cNvSpPr>
          <p:nvPr>
            <p:ph type="sldNum" sz="quarter" idx="12"/>
          </p:nvPr>
        </p:nvSpPr>
        <p:spPr/>
        <p:txBody>
          <a:bodyPr/>
          <a:lstStyle/>
          <a:p>
            <a:pPr defTabSz="609453"/>
            <a:fld id="{7088BEF1-D3AD-E34F-A3B9-A73E884A7AB2}" type="slidenum">
              <a:rPr lang="en-CA">
                <a:solidFill>
                  <a:prstClr val="black"/>
                </a:solidFill>
                <a:latin typeface="Arial"/>
              </a:rPr>
              <a:pPr defTabSz="609453"/>
              <a:t>29</a:t>
            </a:fld>
            <a:endParaRPr lang="en-CA">
              <a:solidFill>
                <a:prstClr val="black"/>
              </a:solidFill>
              <a:latin typeface="Arial"/>
            </a:endParaRPr>
          </a:p>
        </p:txBody>
      </p:sp>
      <p:sp>
        <p:nvSpPr>
          <p:cNvPr id="5" name="TextBox 4">
            <a:extLst>
              <a:ext uri="{FF2B5EF4-FFF2-40B4-BE49-F238E27FC236}">
                <a16:creationId xmlns:a16="http://schemas.microsoft.com/office/drawing/2014/main" id="{8E993C20-441C-6F1E-FF9B-915B0597DE17}"/>
              </a:ext>
            </a:extLst>
          </p:cNvPr>
          <p:cNvSpPr txBox="1"/>
          <p:nvPr/>
        </p:nvSpPr>
        <p:spPr>
          <a:xfrm>
            <a:off x="3559156" y="5561164"/>
            <a:ext cx="6096000" cy="336631"/>
          </a:xfrm>
          <a:prstGeom prst="rect">
            <a:avLst/>
          </a:prstGeom>
          <a:noFill/>
        </p:spPr>
        <p:txBody>
          <a:bodyPr wrap="square">
            <a:spAutoFit/>
          </a:bodyPr>
          <a:lstStyle/>
          <a:p>
            <a:pPr defTabSz="609453">
              <a:lnSpc>
                <a:spcPct val="107000"/>
              </a:lnSpc>
              <a:spcAft>
                <a:spcPts val="1067"/>
              </a:spcAft>
            </a:pPr>
            <a:r>
              <a:rPr lang="fr-CA" sz="1600" b="1" u="sng">
                <a:solidFill>
                  <a:srgbClr val="0563C1"/>
                </a:solidFill>
                <a:latin typeface="Arial"/>
                <a:ea typeface="Calibri"/>
                <a:cs typeface="Times New Roman"/>
                <a:hlinkClick r:id="rId3"/>
              </a:rPr>
              <a:t>Boîte à outils en ligne sur </a:t>
            </a:r>
            <a:r>
              <a:rPr lang="fr-CA" sz="1600" b="1" u="sng" err="1">
                <a:solidFill>
                  <a:srgbClr val="0563C1"/>
                </a:solidFill>
                <a:latin typeface="Arial"/>
                <a:ea typeface="Calibri"/>
                <a:cs typeface="Times New Roman"/>
                <a:hlinkClick r:id="rId3"/>
              </a:rPr>
              <a:t>GCXchange</a:t>
            </a:r>
            <a:endParaRPr lang="en-CA" sz="1600" b="1">
              <a:solidFill>
                <a:prstClr val="black"/>
              </a:solidFill>
              <a:latin typeface="Arial"/>
              <a:ea typeface="Calibri"/>
              <a:cs typeface="Times New Roman"/>
            </a:endParaRPr>
          </a:p>
        </p:txBody>
      </p:sp>
      <p:sp>
        <p:nvSpPr>
          <p:cNvPr id="4" name="Rectangle 3">
            <a:extLst>
              <a:ext uri="{FF2B5EF4-FFF2-40B4-BE49-F238E27FC236}">
                <a16:creationId xmlns:a16="http://schemas.microsoft.com/office/drawing/2014/main" id="{EA7A5004-4129-DA48-91D0-AC37EE436E94}"/>
              </a:ext>
            </a:extLst>
          </p:cNvPr>
          <p:cNvSpPr/>
          <p:nvPr/>
        </p:nvSpPr>
        <p:spPr>
          <a:xfrm>
            <a:off x="2501" y="5879893"/>
            <a:ext cx="12012116" cy="3197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101" rtl="0" eaLnBrk="1" latinLnBrk="0" hangingPunct="1">
              <a:defRPr sz="1800" kern="1200">
                <a:solidFill>
                  <a:schemeClr val="lt1"/>
                </a:solidFill>
                <a:latin typeface="+mn-lt"/>
                <a:ea typeface="+mn-ea"/>
                <a:cs typeface="+mn-cs"/>
              </a:defRPr>
            </a:lvl1pPr>
            <a:lvl2pPr marL="457101" algn="l" defTabSz="457101" rtl="0" eaLnBrk="1" latinLnBrk="0" hangingPunct="1">
              <a:defRPr sz="1800" kern="1200">
                <a:solidFill>
                  <a:schemeClr val="lt1"/>
                </a:solidFill>
                <a:latin typeface="+mn-lt"/>
                <a:ea typeface="+mn-ea"/>
                <a:cs typeface="+mn-cs"/>
              </a:defRPr>
            </a:lvl2pPr>
            <a:lvl3pPr marL="914202" algn="l" defTabSz="457101" rtl="0" eaLnBrk="1" latinLnBrk="0" hangingPunct="1">
              <a:defRPr sz="1800" kern="1200">
                <a:solidFill>
                  <a:schemeClr val="lt1"/>
                </a:solidFill>
                <a:latin typeface="+mn-lt"/>
                <a:ea typeface="+mn-ea"/>
                <a:cs typeface="+mn-cs"/>
              </a:defRPr>
            </a:lvl3pPr>
            <a:lvl4pPr marL="1371303" algn="l" defTabSz="457101" rtl="0" eaLnBrk="1" latinLnBrk="0" hangingPunct="1">
              <a:defRPr sz="1800" kern="1200">
                <a:solidFill>
                  <a:schemeClr val="lt1"/>
                </a:solidFill>
                <a:latin typeface="+mn-lt"/>
                <a:ea typeface="+mn-ea"/>
                <a:cs typeface="+mn-cs"/>
              </a:defRPr>
            </a:lvl4pPr>
            <a:lvl5pPr marL="1828404" algn="l" defTabSz="457101" rtl="0" eaLnBrk="1" latinLnBrk="0" hangingPunct="1">
              <a:defRPr sz="1800" kern="1200">
                <a:solidFill>
                  <a:schemeClr val="lt1"/>
                </a:solidFill>
                <a:latin typeface="+mn-lt"/>
                <a:ea typeface="+mn-ea"/>
                <a:cs typeface="+mn-cs"/>
              </a:defRPr>
            </a:lvl5pPr>
            <a:lvl6pPr marL="2285505" algn="l" defTabSz="457101" rtl="0" eaLnBrk="1" latinLnBrk="0" hangingPunct="1">
              <a:defRPr sz="1800" kern="1200">
                <a:solidFill>
                  <a:schemeClr val="lt1"/>
                </a:solidFill>
                <a:latin typeface="+mn-lt"/>
                <a:ea typeface="+mn-ea"/>
                <a:cs typeface="+mn-cs"/>
              </a:defRPr>
            </a:lvl6pPr>
            <a:lvl7pPr marL="2742606" algn="l" defTabSz="457101" rtl="0" eaLnBrk="1" latinLnBrk="0" hangingPunct="1">
              <a:defRPr sz="1800" kern="1200">
                <a:solidFill>
                  <a:schemeClr val="lt1"/>
                </a:solidFill>
                <a:latin typeface="+mn-lt"/>
                <a:ea typeface="+mn-ea"/>
                <a:cs typeface="+mn-cs"/>
              </a:defRPr>
            </a:lvl7pPr>
            <a:lvl8pPr marL="3199707" algn="l" defTabSz="457101" rtl="0" eaLnBrk="1" latinLnBrk="0" hangingPunct="1">
              <a:defRPr sz="1800" kern="1200">
                <a:solidFill>
                  <a:schemeClr val="lt1"/>
                </a:solidFill>
                <a:latin typeface="+mn-lt"/>
                <a:ea typeface="+mn-ea"/>
                <a:cs typeface="+mn-cs"/>
              </a:defRPr>
            </a:lvl8pPr>
            <a:lvl9pPr marL="3656808" algn="l" defTabSz="457101" rtl="0" eaLnBrk="1" latinLnBrk="0" hangingPunct="1">
              <a:defRPr sz="1800" kern="1200">
                <a:solidFill>
                  <a:schemeClr val="lt1"/>
                </a:solidFill>
                <a:latin typeface="+mn-lt"/>
                <a:ea typeface="+mn-ea"/>
                <a:cs typeface="+mn-cs"/>
              </a:defRPr>
            </a:lvl9pPr>
          </a:lstStyle>
          <a:p>
            <a:pPr algn="ctr" defTabSz="609453"/>
            <a:endParaRPr lang="en-US" sz="2400">
              <a:solidFill>
                <a:prstClr val="white"/>
              </a:solidFill>
              <a:latin typeface="Arial"/>
            </a:endParaRPr>
          </a:p>
        </p:txBody>
      </p:sp>
      <p:pic>
        <p:nvPicPr>
          <p:cNvPr id="9" name="Picture 8" descr="A screenshot of a computer screen&#10;&#10;Description automatically generated">
            <a:extLst>
              <a:ext uri="{FF2B5EF4-FFF2-40B4-BE49-F238E27FC236}">
                <a16:creationId xmlns:a16="http://schemas.microsoft.com/office/drawing/2014/main" id="{13B02372-66B5-74C4-526A-51F332BDBDB3}"/>
              </a:ext>
            </a:extLst>
          </p:cNvPr>
          <p:cNvPicPr>
            <a:picLocks noChangeAspect="1"/>
          </p:cNvPicPr>
          <p:nvPr/>
        </p:nvPicPr>
        <p:blipFill>
          <a:blip r:embed="rId4"/>
          <a:stretch>
            <a:fillRect/>
          </a:stretch>
        </p:blipFill>
        <p:spPr>
          <a:xfrm>
            <a:off x="1971001" y="1242767"/>
            <a:ext cx="7844851" cy="4277789"/>
          </a:xfrm>
          <a:prstGeom prst="rect">
            <a:avLst/>
          </a:prstGeom>
        </p:spPr>
      </p:pic>
    </p:spTree>
    <p:extLst>
      <p:ext uri="{BB962C8B-B14F-4D97-AF65-F5344CB8AC3E}">
        <p14:creationId xmlns:p14="http://schemas.microsoft.com/office/powerpoint/2010/main" val="125398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C075-273E-C362-397A-E570B2E22AE8}"/>
              </a:ext>
            </a:extLst>
          </p:cNvPr>
          <p:cNvSpPr>
            <a:spLocks noGrp="1"/>
          </p:cNvSpPr>
          <p:nvPr>
            <p:ph type="ctrTitle"/>
          </p:nvPr>
        </p:nvSpPr>
        <p:spPr>
          <a:xfrm>
            <a:off x="196643" y="1644308"/>
            <a:ext cx="9546963" cy="2387600"/>
          </a:xfrm>
        </p:spPr>
        <p:txBody>
          <a:bodyPr>
            <a:normAutofit fontScale="90000"/>
          </a:bodyPr>
          <a:lstStyle/>
          <a:p>
            <a:pPr algn="l"/>
            <a:r>
              <a:rPr lang="fr-FR" sz="4000" b="1" i="0" dirty="0">
                <a:solidFill>
                  <a:srgbClr val="333333"/>
                </a:solidFill>
                <a:effectLst/>
                <a:latin typeface="Lato" panose="020F0502020204030203" pitchFamily="34" charset="0"/>
              </a:rPr>
              <a:t>Diriger dans un monde numérique : Stratégies pour les gestionnaires modernes</a:t>
            </a:r>
            <a:br>
              <a:rPr lang="fr-FR" sz="4000" b="1" i="0" dirty="0">
                <a:solidFill>
                  <a:srgbClr val="333333"/>
                </a:solidFill>
                <a:effectLst/>
                <a:latin typeface="Lato" panose="020F0502020204030203" pitchFamily="34" charset="0"/>
              </a:rPr>
            </a:br>
            <a:br>
              <a:rPr lang="fr-FR" sz="4000" b="1" i="0" dirty="0">
                <a:solidFill>
                  <a:srgbClr val="333333"/>
                </a:solidFill>
                <a:effectLst/>
                <a:latin typeface="Lato" panose="020F0502020204030203" pitchFamily="34" charset="0"/>
              </a:rPr>
            </a:br>
            <a:r>
              <a:rPr lang="fr-FR" sz="4000" b="1" i="0" dirty="0">
                <a:solidFill>
                  <a:srgbClr val="333333"/>
                </a:solidFill>
                <a:effectLst/>
                <a:latin typeface="Lato" panose="020F0502020204030203" pitchFamily="34" charset="0"/>
              </a:rPr>
              <a:t>Présenté par : </a:t>
            </a:r>
            <a:r>
              <a:rPr lang="fr-FR" sz="4000" b="1" i="0" dirty="0">
                <a:solidFill>
                  <a:schemeClr val="accent1"/>
                </a:solidFill>
                <a:effectLst/>
                <a:latin typeface="Lato" panose="020F0502020204030203" pitchFamily="34" charset="0"/>
                <a:hlinkClick r:id="rId2"/>
              </a:rPr>
              <a:t>Roy Nader</a:t>
            </a:r>
            <a:br>
              <a:rPr lang="fr-FR" sz="4000" b="1" i="0" dirty="0">
                <a:solidFill>
                  <a:srgbClr val="333333"/>
                </a:solidFill>
                <a:effectLst/>
                <a:latin typeface="Lato" panose="020F0502020204030203" pitchFamily="34" charset="0"/>
              </a:rPr>
            </a:br>
            <a:r>
              <a:rPr lang="fr-FR" sz="3600" b="1" i="0" dirty="0">
                <a:solidFill>
                  <a:srgbClr val="333333"/>
                </a:solidFill>
                <a:effectLst/>
                <a:latin typeface="Lato" panose="020F0502020204030203" pitchFamily="34" charset="0"/>
              </a:rPr>
              <a:t>Responsable de la culture numérique au BSIF</a:t>
            </a:r>
            <a:endParaRPr lang="en-CA" dirty="0"/>
          </a:p>
        </p:txBody>
      </p:sp>
      <p:sp>
        <p:nvSpPr>
          <p:cNvPr id="3" name="Subtitle 2">
            <a:extLst>
              <a:ext uri="{FF2B5EF4-FFF2-40B4-BE49-F238E27FC236}">
                <a16:creationId xmlns:a16="http://schemas.microsoft.com/office/drawing/2014/main" id="{4996C932-D339-5728-EDFA-CA61E19E23AD}"/>
              </a:ext>
            </a:extLst>
          </p:cNvPr>
          <p:cNvSpPr>
            <a:spLocks noGrp="1"/>
          </p:cNvSpPr>
          <p:nvPr>
            <p:ph type="subTitle" idx="1"/>
          </p:nvPr>
        </p:nvSpPr>
        <p:spPr>
          <a:xfrm>
            <a:off x="196644" y="4192904"/>
            <a:ext cx="9144000" cy="1655762"/>
          </a:xfrm>
        </p:spPr>
        <p:txBody>
          <a:bodyPr/>
          <a:lstStyle/>
          <a:p>
            <a:endParaRPr lang="fr-CA"/>
          </a:p>
          <a:p>
            <a:r>
              <a:rPr lang="fr-CA"/>
              <a:t>21 février 2024</a:t>
            </a:r>
          </a:p>
        </p:txBody>
      </p:sp>
    </p:spTree>
    <p:extLst>
      <p:ext uri="{BB962C8B-B14F-4D97-AF65-F5344CB8AC3E}">
        <p14:creationId xmlns:p14="http://schemas.microsoft.com/office/powerpoint/2010/main" val="3516284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A7916-5D3F-B915-56AA-F12095374AC8}"/>
              </a:ext>
            </a:extLst>
          </p:cNvPr>
          <p:cNvSpPr>
            <a:spLocks noGrp="1"/>
          </p:cNvSpPr>
          <p:nvPr>
            <p:ph type="title"/>
          </p:nvPr>
        </p:nvSpPr>
        <p:spPr>
          <a:xfrm>
            <a:off x="466722" y="586855"/>
            <a:ext cx="3201366" cy="3387497"/>
          </a:xfrm>
        </p:spPr>
        <p:txBody>
          <a:bodyPr anchor="b">
            <a:normAutofit/>
          </a:bodyPr>
          <a:lstStyle/>
          <a:p>
            <a:pPr algn="r"/>
            <a:r>
              <a:rPr lang="fr-CA" sz="4200">
                <a:solidFill>
                  <a:srgbClr val="FFFFFF"/>
                </a:solidFill>
                <a:latin typeface="Arial" panose="020B0604020202020204" pitchFamily="34" charset="0"/>
                <a:cs typeface="Arial" panose="020B0604020202020204" pitchFamily="34" charset="0"/>
              </a:rPr>
              <a:t>Livrer efficacement</a:t>
            </a:r>
          </a:p>
        </p:txBody>
      </p:sp>
      <p:sp>
        <p:nvSpPr>
          <p:cNvPr id="3" name="Content Placeholder 2">
            <a:extLst>
              <a:ext uri="{FF2B5EF4-FFF2-40B4-BE49-F238E27FC236}">
                <a16:creationId xmlns:a16="http://schemas.microsoft.com/office/drawing/2014/main" id="{75F7C584-669C-400A-17DF-EE5D621B56FC}"/>
              </a:ext>
            </a:extLst>
          </p:cNvPr>
          <p:cNvSpPr>
            <a:spLocks noGrp="1"/>
          </p:cNvSpPr>
          <p:nvPr>
            <p:ph idx="1"/>
          </p:nvPr>
        </p:nvSpPr>
        <p:spPr>
          <a:xfrm>
            <a:off x="4134810" y="450543"/>
            <a:ext cx="7590468" cy="6218658"/>
          </a:xfrm>
        </p:spPr>
        <p:txBody>
          <a:bodyPr anchor="ctr">
            <a:normAutofit/>
          </a:bodyPr>
          <a:lstStyle/>
          <a:p>
            <a:pPr marL="0" indent="0">
              <a:buNone/>
            </a:pPr>
            <a:r>
              <a:rPr lang="fr-CA" sz="3000">
                <a:latin typeface="Arial" panose="020B0604020202020204" pitchFamily="34" charset="0"/>
                <a:cs typeface="Arial" panose="020B0604020202020204" pitchFamily="34" charset="0"/>
              </a:rPr>
              <a:t>Compétences comportementales :</a:t>
            </a:r>
            <a:br>
              <a:rPr lang="fr-CA" sz="3000">
                <a:latin typeface="Arial" panose="020B0604020202020204" pitchFamily="34" charset="0"/>
                <a:cs typeface="Arial" panose="020B0604020202020204" pitchFamily="34" charset="0"/>
              </a:rPr>
            </a:br>
            <a:endParaRPr lang="fr-CA" sz="3000">
              <a:latin typeface="Arial" panose="020B0604020202020204" pitchFamily="34" charset="0"/>
              <a:cs typeface="Arial" panose="020B0604020202020204" pitchFamily="34" charset="0"/>
            </a:endParaRPr>
          </a:p>
          <a:p>
            <a:pPr marL="971550" lvl="1" indent="-514350">
              <a:buFont typeface="+mj-lt"/>
              <a:buAutoNum type="arabicPeriod"/>
            </a:pPr>
            <a:r>
              <a:rPr lang="fr-CA" sz="3000">
                <a:latin typeface="Arial" panose="020B0604020202020204" pitchFamily="34" charset="0"/>
                <a:cs typeface="Arial" panose="020B0604020202020204" pitchFamily="34" charset="0"/>
              </a:rPr>
              <a:t>Penser en termes de conception 
Permettre l’accessibilité et l’inclusion
Agile
</a:t>
            </a:r>
            <a:r>
              <a:rPr lang="fr-FR" sz="3000">
                <a:latin typeface="Arial" panose="020B0604020202020204" pitchFamily="34" charset="0"/>
                <a:cs typeface="Arial" panose="020B0604020202020204" pitchFamily="34" charset="0"/>
              </a:rPr>
              <a:t>Automatisation les processus</a:t>
            </a:r>
          </a:p>
          <a:p>
            <a:pPr marL="971550" lvl="1" indent="-514350">
              <a:buFont typeface="+mj-lt"/>
              <a:buAutoNum type="arabicPeriod"/>
            </a:pPr>
            <a:r>
              <a:rPr lang="fr-FR" sz="3000">
                <a:latin typeface="Arial" panose="020B0604020202020204" pitchFamily="34" charset="0"/>
                <a:cs typeface="Arial" panose="020B0604020202020204" pitchFamily="34" charset="0"/>
              </a:rPr>
              <a:t>Alphabétisation des données – Visualisez les données instantanées</a:t>
            </a:r>
            <a:endParaRPr lang="fr-CA"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7782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5DA0E2-8779-6179-8932-5EB19442A3BA}"/>
              </a:ext>
            </a:extLst>
          </p:cNvPr>
          <p:cNvSpPr>
            <a:spLocks noGrp="1"/>
          </p:cNvSpPr>
          <p:nvPr>
            <p:ph type="title"/>
          </p:nvPr>
        </p:nvSpPr>
        <p:spPr>
          <a:xfrm>
            <a:off x="686834" y="1153572"/>
            <a:ext cx="3200400" cy="4461163"/>
          </a:xfrm>
        </p:spPr>
        <p:txBody>
          <a:bodyPr>
            <a:normAutofit/>
          </a:bodyPr>
          <a:lstStyle/>
          <a:p>
            <a:r>
              <a:rPr lang="fr-CA">
                <a:solidFill>
                  <a:srgbClr val="FFFFFF"/>
                </a:solidFill>
                <a:latin typeface="Arial" panose="020B0604020202020204" pitchFamily="34" charset="0"/>
                <a:cs typeface="Arial" panose="020B0604020202020204" pitchFamily="34" charset="0"/>
              </a:rPr>
              <a:t>Exercice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5EA154-F164-8303-EC37-6315BB9642EB}"/>
              </a:ext>
            </a:extLst>
          </p:cNvPr>
          <p:cNvSpPr>
            <a:spLocks noGrp="1"/>
          </p:cNvSpPr>
          <p:nvPr>
            <p:ph idx="1"/>
          </p:nvPr>
        </p:nvSpPr>
        <p:spPr>
          <a:xfrm>
            <a:off x="4167272" y="591344"/>
            <a:ext cx="8021680" cy="5585619"/>
          </a:xfrm>
        </p:spPr>
        <p:txBody>
          <a:bodyPr anchor="ctr">
            <a:normAutofit/>
          </a:bodyPr>
          <a:lstStyle/>
          <a:p>
            <a:pPr marL="0" indent="0">
              <a:buNone/>
            </a:pPr>
            <a:r>
              <a:rPr lang="fr-CA" sz="3000">
                <a:latin typeface="Arial" panose="020B0604020202020204" pitchFamily="34" charset="0"/>
                <a:cs typeface="Arial" panose="020B0604020202020204" pitchFamily="34" charset="0"/>
              </a:rPr>
              <a:t>Veuillez envoyer un courriel à</a:t>
            </a:r>
          </a:p>
          <a:p>
            <a:pPr marL="0" indent="0" algn="ctr">
              <a:buNone/>
            </a:pPr>
            <a:r>
              <a:rPr lang="fr-CA" sz="3000">
                <a:latin typeface="Arial" panose="020B0604020202020204" pitchFamily="34" charset="0"/>
                <a:cs typeface="Arial" panose="020B0604020202020204" pitchFamily="34" charset="0"/>
                <a:hlinkClick r:id="rId2"/>
              </a:rPr>
              <a:t>Roy.Nader@osfi-bsif.gc.ca</a:t>
            </a:r>
            <a:r>
              <a:rPr lang="fr-CA" sz="3000">
                <a:latin typeface="Arial" panose="020B0604020202020204" pitchFamily="34" charset="0"/>
                <a:cs typeface="Arial" panose="020B0604020202020204" pitchFamily="34" charset="0"/>
              </a:rPr>
              <a:t> </a:t>
            </a:r>
          </a:p>
          <a:p>
            <a:pPr marL="0" indent="0">
              <a:buNone/>
            </a:pPr>
            <a:br>
              <a:rPr lang="fr-CA" sz="3000">
                <a:latin typeface="Arial" panose="020B0604020202020204" pitchFamily="34" charset="0"/>
                <a:cs typeface="Arial" panose="020B0604020202020204" pitchFamily="34" charset="0"/>
              </a:rPr>
            </a:br>
            <a:r>
              <a:rPr lang="fr-CA" sz="3000">
                <a:latin typeface="Arial" panose="020B0604020202020204" pitchFamily="34" charset="0"/>
                <a:cs typeface="Arial" panose="020B0604020202020204" pitchFamily="34" charset="0"/>
              </a:rPr>
              <a:t>Sujet: saisissez l'un des choix suivants</a:t>
            </a:r>
          </a:p>
          <a:p>
            <a:pPr lvl="1"/>
            <a:r>
              <a:rPr lang="fr-CA" sz="3000">
                <a:latin typeface="Arial" panose="020B0604020202020204" pitchFamily="34" charset="0"/>
                <a:cs typeface="Arial" panose="020B0604020202020204" pitchFamily="34" charset="0"/>
              </a:rPr>
              <a:t>Banane</a:t>
            </a:r>
          </a:p>
          <a:p>
            <a:pPr lvl="1"/>
            <a:r>
              <a:rPr lang="fr-CA" sz="3000">
                <a:latin typeface="Arial" panose="020B0604020202020204" pitchFamily="34" charset="0"/>
                <a:cs typeface="Arial" panose="020B0604020202020204" pitchFamily="34" charset="0"/>
              </a:rPr>
              <a:t>Orange</a:t>
            </a:r>
          </a:p>
          <a:p>
            <a:pPr lvl="1"/>
            <a:r>
              <a:rPr lang="fr-CA" sz="3000">
                <a:latin typeface="Arial" panose="020B0604020202020204" pitchFamily="34" charset="0"/>
                <a:cs typeface="Arial" panose="020B0604020202020204" pitchFamily="34" charset="0"/>
              </a:rPr>
              <a:t>Kiwi</a:t>
            </a:r>
          </a:p>
          <a:p>
            <a:pPr marL="457200" lvl="1" indent="0">
              <a:buNone/>
            </a:pPr>
            <a:endParaRPr lang="fr-CA" sz="3000">
              <a:latin typeface="Arial" panose="020B0604020202020204" pitchFamily="34" charset="0"/>
              <a:cs typeface="Arial" panose="020B0604020202020204" pitchFamily="34" charset="0"/>
            </a:endParaRPr>
          </a:p>
          <a:p>
            <a:pPr marL="457200" lvl="1" indent="-396875">
              <a:buNone/>
            </a:pPr>
            <a:r>
              <a:rPr lang="fr-CA" sz="3000">
                <a:latin typeface="Arial" panose="020B0604020202020204" pitchFamily="34" charset="0"/>
                <a:cs typeface="Arial" panose="020B0604020202020204" pitchFamily="34" charset="0"/>
              </a:rPr>
              <a:t>N'hésitez pas à envoyer plusieurs courriels.</a:t>
            </a:r>
          </a:p>
        </p:txBody>
      </p:sp>
    </p:spTree>
    <p:extLst>
      <p:ext uri="{BB962C8B-B14F-4D97-AF65-F5344CB8AC3E}">
        <p14:creationId xmlns:p14="http://schemas.microsoft.com/office/powerpoint/2010/main" val="3686771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A7916-5D3F-B915-56AA-F12095374AC8}"/>
              </a:ext>
            </a:extLst>
          </p:cNvPr>
          <p:cNvSpPr>
            <a:spLocks noGrp="1"/>
          </p:cNvSpPr>
          <p:nvPr>
            <p:ph type="title"/>
          </p:nvPr>
        </p:nvSpPr>
        <p:spPr>
          <a:xfrm>
            <a:off x="466722" y="586855"/>
            <a:ext cx="3201366" cy="3387497"/>
          </a:xfrm>
        </p:spPr>
        <p:txBody>
          <a:bodyPr anchor="b">
            <a:normAutofit/>
          </a:bodyPr>
          <a:lstStyle/>
          <a:p>
            <a:pPr algn="r"/>
            <a:r>
              <a:rPr lang="fr-CA" sz="4200">
                <a:solidFill>
                  <a:srgbClr val="FFFFFF"/>
                </a:solidFill>
                <a:latin typeface="Arial" panose="020B0604020202020204" pitchFamily="34" charset="0"/>
                <a:cs typeface="Arial" panose="020B0604020202020204" pitchFamily="34" charset="0"/>
              </a:rPr>
              <a:t>Livrer efficacement</a:t>
            </a:r>
          </a:p>
        </p:txBody>
      </p:sp>
      <p:sp>
        <p:nvSpPr>
          <p:cNvPr id="3" name="Content Placeholder 2">
            <a:extLst>
              <a:ext uri="{FF2B5EF4-FFF2-40B4-BE49-F238E27FC236}">
                <a16:creationId xmlns:a16="http://schemas.microsoft.com/office/drawing/2014/main" id="{75F7C584-669C-400A-17DF-EE5D621B56FC}"/>
              </a:ext>
            </a:extLst>
          </p:cNvPr>
          <p:cNvSpPr>
            <a:spLocks noGrp="1"/>
          </p:cNvSpPr>
          <p:nvPr>
            <p:ph idx="1"/>
          </p:nvPr>
        </p:nvSpPr>
        <p:spPr>
          <a:xfrm>
            <a:off x="4037826" y="649480"/>
            <a:ext cx="7687451" cy="5546047"/>
          </a:xfrm>
        </p:spPr>
        <p:txBody>
          <a:bodyPr anchor="ctr">
            <a:noAutofit/>
          </a:bodyPr>
          <a:lstStyle/>
          <a:p>
            <a:pPr marL="0" indent="0">
              <a:buNone/>
            </a:pPr>
            <a:r>
              <a:rPr lang="fr-CA" sz="3000">
                <a:latin typeface="Arial" panose="020B0604020202020204" pitchFamily="34" charset="0"/>
                <a:cs typeface="Arial" panose="020B0604020202020204" pitchFamily="34" charset="0"/>
              </a:rPr>
              <a:t>Compétences techniques :</a:t>
            </a:r>
            <a:br>
              <a:rPr lang="fr-CA" sz="3000">
                <a:latin typeface="Arial" panose="020B0604020202020204" pitchFamily="34" charset="0"/>
                <a:cs typeface="Arial" panose="020B0604020202020204" pitchFamily="34" charset="0"/>
              </a:rPr>
            </a:br>
            <a:endParaRPr lang="fr-CA" sz="3000">
              <a:latin typeface="Arial" panose="020B0604020202020204" pitchFamily="34" charset="0"/>
              <a:cs typeface="Arial" panose="020B0604020202020204" pitchFamily="34" charset="0"/>
            </a:endParaRPr>
          </a:p>
          <a:p>
            <a:pPr marL="971550" lvl="1" indent="-514350">
              <a:buFont typeface="+mj-lt"/>
              <a:buAutoNum type="arabicPeriod"/>
            </a:pPr>
            <a:r>
              <a:rPr lang="fr-CA" sz="3000">
                <a:latin typeface="Arial" panose="020B0604020202020204" pitchFamily="34" charset="0"/>
                <a:ea typeface="Calibri" panose="020F0502020204030204" pitchFamily="34" charset="0"/>
                <a:cs typeface="Arial" panose="020B0604020202020204" pitchFamily="34" charset="0"/>
              </a:rPr>
              <a:t>Connaissances de base : </a:t>
            </a:r>
            <a:r>
              <a:rPr lang="fr-CA" sz="3000">
                <a:effectLst/>
                <a:latin typeface="Arial" panose="020B0604020202020204" pitchFamily="34" charset="0"/>
                <a:ea typeface="Calibri" panose="020F0502020204030204" pitchFamily="34" charset="0"/>
                <a:cs typeface="Arial" panose="020B0604020202020204" pitchFamily="34" charset="0"/>
              </a:rPr>
              <a:t>Power Automate, Power Apps, Power BI, Visio, List</a:t>
            </a:r>
            <a:br>
              <a:rPr lang="fr-CA" sz="3000">
                <a:effectLst/>
                <a:latin typeface="Arial" panose="020B0604020202020204" pitchFamily="34" charset="0"/>
                <a:ea typeface="Calibri" panose="020F0502020204030204" pitchFamily="34" charset="0"/>
                <a:cs typeface="Arial" panose="020B0604020202020204" pitchFamily="34" charset="0"/>
              </a:rPr>
            </a:br>
            <a:endParaRPr lang="fr-CA" sz="3000">
              <a:effectLst/>
              <a:latin typeface="Arial" panose="020B0604020202020204" pitchFamily="34" charset="0"/>
              <a:ea typeface="Calibri" panose="020F0502020204030204" pitchFamily="34" charset="0"/>
              <a:cs typeface="Arial" panose="020B0604020202020204" pitchFamily="34" charset="0"/>
            </a:endParaRPr>
          </a:p>
          <a:p>
            <a:pPr marL="971550" lvl="1" indent="-514350">
              <a:buFont typeface="+mj-lt"/>
              <a:buAutoNum type="arabicPeriod"/>
            </a:pPr>
            <a:r>
              <a:rPr lang="fr-CA" sz="3000">
                <a:latin typeface="Arial" panose="020B0604020202020204" pitchFamily="34" charset="0"/>
                <a:ea typeface="Calibri" panose="020F0502020204030204" pitchFamily="34" charset="0"/>
                <a:cs typeface="Arial" panose="020B0604020202020204" pitchFamily="34" charset="0"/>
              </a:rPr>
              <a:t>Intermédiaire : </a:t>
            </a:r>
            <a:r>
              <a:rPr lang="fr-CA" sz="3000">
                <a:effectLst/>
                <a:latin typeface="Arial" panose="020B0604020202020204" pitchFamily="34" charset="0"/>
                <a:ea typeface="Calibri" panose="020F0502020204030204" pitchFamily="34" charset="0"/>
                <a:cs typeface="Arial" panose="020B0604020202020204" pitchFamily="34" charset="0"/>
              </a:rPr>
              <a:t>Word, Excel, Whiteboard, Stream, Forms, Loop, Canva</a:t>
            </a:r>
            <a:r>
              <a:rPr lang="fr-CA" sz="3000">
                <a:latin typeface="Arial" panose="020B0604020202020204" pitchFamily="34" charset="0"/>
                <a:ea typeface="Calibri" panose="020F0502020204030204" pitchFamily="34" charset="0"/>
                <a:cs typeface="Arial" panose="020B0604020202020204" pitchFamily="34" charset="0"/>
              </a:rPr>
              <a:t>, IA générative</a:t>
            </a:r>
            <a:r>
              <a:rPr lang="fr-CA" sz="3000">
                <a:effectLst/>
                <a:latin typeface="Arial" panose="020B0604020202020204" pitchFamily="34" charset="0"/>
                <a:ea typeface="Calibri" panose="020F0502020204030204" pitchFamily="34" charset="0"/>
                <a:cs typeface="Arial" panose="020B0604020202020204" pitchFamily="34" charset="0"/>
              </a:rPr>
              <a:t>, LinkedIn, Edge browser</a:t>
            </a:r>
            <a:r>
              <a:rPr lang="fr-CA" sz="3000">
                <a:latin typeface="Arial" panose="020B0604020202020204" pitchFamily="34" charset="0"/>
                <a:ea typeface="Calibri" panose="020F0502020204030204" pitchFamily="34" charset="0"/>
                <a:cs typeface="Arial" panose="020B0604020202020204" pitchFamily="34" charset="0"/>
              </a:rPr>
              <a:t>, Travailler en mobile</a:t>
            </a:r>
            <a:br>
              <a:rPr lang="fr-CA" sz="3000">
                <a:effectLst/>
                <a:latin typeface="Arial" panose="020B0604020202020204" pitchFamily="34" charset="0"/>
                <a:ea typeface="Calibri" panose="020F0502020204030204" pitchFamily="34" charset="0"/>
                <a:cs typeface="Arial" panose="020B0604020202020204" pitchFamily="34" charset="0"/>
              </a:rPr>
            </a:br>
            <a:endParaRPr lang="fr-CA" sz="3000">
              <a:effectLst/>
              <a:latin typeface="Arial" panose="020B0604020202020204" pitchFamily="34" charset="0"/>
              <a:ea typeface="Calibri" panose="020F0502020204030204" pitchFamily="34" charset="0"/>
              <a:cs typeface="Arial" panose="020B0604020202020204" pitchFamily="34" charset="0"/>
            </a:endParaRPr>
          </a:p>
          <a:p>
            <a:pPr marL="971550" lvl="1" indent="-514350">
              <a:buFont typeface="+mj-lt"/>
              <a:buAutoNum type="arabicPeriod"/>
            </a:pPr>
            <a:r>
              <a:rPr lang="fr-CA" sz="3000">
                <a:latin typeface="Arial" panose="020B0604020202020204" pitchFamily="34" charset="0"/>
                <a:ea typeface="Calibri" panose="020F0502020204030204" pitchFamily="34" charset="0"/>
                <a:cs typeface="Arial" panose="020B0604020202020204" pitchFamily="34" charset="0"/>
              </a:rPr>
              <a:t>Avancé : </a:t>
            </a:r>
            <a:r>
              <a:rPr lang="fr-CA" sz="3000">
                <a:effectLst/>
                <a:latin typeface="Arial" panose="020B0604020202020204" pitchFamily="34" charset="0"/>
                <a:ea typeface="Calibri" panose="020F0502020204030204" pitchFamily="34" charset="0"/>
                <a:cs typeface="Arial" panose="020B0604020202020204" pitchFamily="34" charset="0"/>
              </a:rPr>
              <a:t>Outlook, PowerPoint, OneNote, OneDrive, Teams, Planner</a:t>
            </a:r>
            <a:endParaRPr lang="fr-CA"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569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A7916-5D3F-B915-56AA-F12095374AC8}"/>
              </a:ext>
            </a:extLst>
          </p:cNvPr>
          <p:cNvSpPr>
            <a:spLocks noGrp="1"/>
          </p:cNvSpPr>
          <p:nvPr>
            <p:ph type="title"/>
          </p:nvPr>
        </p:nvSpPr>
        <p:spPr>
          <a:xfrm>
            <a:off x="1371599" y="294538"/>
            <a:ext cx="9895951" cy="1033669"/>
          </a:xfrm>
        </p:spPr>
        <p:txBody>
          <a:bodyPr>
            <a:normAutofit/>
          </a:bodyPr>
          <a:lstStyle/>
          <a:p>
            <a:r>
              <a:rPr lang="fr-CA">
                <a:solidFill>
                  <a:srgbClr val="FFFFFF"/>
                </a:solidFill>
                <a:latin typeface="Arial" panose="020B0604020202020204" pitchFamily="34" charset="0"/>
                <a:cs typeface="Arial" panose="020B0604020202020204" pitchFamily="34" charset="0"/>
              </a:rPr>
              <a:t>Livrer efficacement</a:t>
            </a:r>
          </a:p>
        </p:txBody>
      </p:sp>
      <p:sp>
        <p:nvSpPr>
          <p:cNvPr id="3" name="Content Placeholder 2">
            <a:extLst>
              <a:ext uri="{FF2B5EF4-FFF2-40B4-BE49-F238E27FC236}">
                <a16:creationId xmlns:a16="http://schemas.microsoft.com/office/drawing/2014/main" id="{75F7C584-669C-400A-17DF-EE5D621B56FC}"/>
              </a:ext>
            </a:extLst>
          </p:cNvPr>
          <p:cNvSpPr>
            <a:spLocks noGrp="1"/>
          </p:cNvSpPr>
          <p:nvPr>
            <p:ph idx="1"/>
          </p:nvPr>
        </p:nvSpPr>
        <p:spPr>
          <a:xfrm>
            <a:off x="895351" y="2318196"/>
            <a:ext cx="10200280" cy="4006403"/>
          </a:xfrm>
        </p:spPr>
        <p:txBody>
          <a:bodyPr anchor="ctr">
            <a:noAutofit/>
          </a:bodyPr>
          <a:lstStyle/>
          <a:p>
            <a:pPr marL="0" indent="0">
              <a:buNone/>
            </a:pPr>
            <a:r>
              <a:rPr lang="fr-CA" sz="3000">
                <a:latin typeface="Arial" panose="020B0604020202020204" pitchFamily="34" charset="0"/>
                <a:cs typeface="Arial" panose="020B0604020202020204" pitchFamily="34" charset="0"/>
              </a:rPr>
              <a:t>Soutien potentiel :</a:t>
            </a:r>
          </a:p>
          <a:p>
            <a:pPr marL="971550" lvl="1" indent="-514350">
              <a:buFont typeface="+mj-lt"/>
              <a:buAutoNum type="arabicPeriod"/>
            </a:pPr>
            <a:r>
              <a:rPr lang="fr-CA" sz="3000">
                <a:latin typeface="Arial" panose="020B0604020202020204" pitchFamily="34" charset="0"/>
                <a:ea typeface="Calibri" panose="020F0502020204030204" pitchFamily="34" charset="0"/>
                <a:cs typeface="Arial" panose="020B0604020202020204" pitchFamily="34" charset="0"/>
              </a:rPr>
              <a:t>Responsables des relations avec les clients informatiques (CRM ou BRM)
Centres d’innovation
Apprentissage et perfectionnement
Communautés internes
Communautés GCxChange
YouTube
ÉPC/Académie du numérique</a:t>
            </a:r>
            <a:endParaRPr lang="fr-CA" sz="3000">
              <a:latin typeface="Arial" panose="020B0604020202020204" pitchFamily="34" charset="0"/>
              <a:cs typeface="Arial" panose="020B0604020202020204" pitchFamily="34" charset="0"/>
            </a:endParaRPr>
          </a:p>
          <a:p>
            <a:pPr marL="971550" lvl="1" indent="-514350">
              <a:buFont typeface="+mj-lt"/>
              <a:buAutoNum type="arabicPeriod"/>
            </a:pPr>
            <a:endParaRPr lang="fr-CA"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124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7403C-D2DC-ED75-DC23-00E12BFCD8D0}"/>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latin typeface="Arial" panose="020B0604020202020204" pitchFamily="34" charset="0"/>
                <a:cs typeface="Arial" panose="020B0604020202020204" pitchFamily="34" charset="0"/>
              </a:rPr>
              <a:t>Se protéger pour les défis émergents</a:t>
            </a:r>
            <a:endParaRPr lang="en-US" sz="4000">
              <a:solidFill>
                <a:srgbClr val="FFFFF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468441-0565-B9C9-B5FD-0050D1D133A1}"/>
              </a:ext>
            </a:extLst>
          </p:cNvPr>
          <p:cNvSpPr>
            <a:spLocks noGrp="1"/>
          </p:cNvSpPr>
          <p:nvPr>
            <p:ph idx="1"/>
          </p:nvPr>
        </p:nvSpPr>
        <p:spPr>
          <a:xfrm>
            <a:off x="4037826" y="649480"/>
            <a:ext cx="8151125" cy="5546047"/>
          </a:xfrm>
        </p:spPr>
        <p:txBody>
          <a:bodyPr anchor="ctr">
            <a:noAutofit/>
          </a:bodyPr>
          <a:lstStyle/>
          <a:p>
            <a:pPr marL="344488" marR="0" lvl="3" indent="-284163">
              <a:spcBef>
                <a:spcPts val="0"/>
              </a:spcBef>
              <a:spcAft>
                <a:spcPts val="0"/>
              </a:spcAft>
              <a:buFont typeface="+mj-lt"/>
              <a:buAutoNum type="arabicPeriod"/>
            </a:pPr>
            <a:r>
              <a:rPr lang="fr-FR" sz="3000" kern="100">
                <a:latin typeface="Arial" panose="020B0604020202020204" pitchFamily="34" charset="0"/>
                <a:ea typeface="Calibri" panose="020F0502020204030204" pitchFamily="34" charset="0"/>
                <a:cs typeface="Arial" panose="020B0604020202020204" pitchFamily="34" charset="0"/>
              </a:rPr>
              <a:t>Apprentissage continu pour accroître la résilience.</a:t>
            </a:r>
            <a:endParaRPr lang="en-US" sz="3000" kern="100">
              <a:effectLst/>
              <a:latin typeface="Arial" panose="020B0604020202020204" pitchFamily="34" charset="0"/>
              <a:ea typeface="Calibri" panose="020F0502020204030204" pitchFamily="34" charset="0"/>
              <a:cs typeface="Arial" panose="020B0604020202020204" pitchFamily="34" charset="0"/>
            </a:endParaRPr>
          </a:p>
          <a:p>
            <a:pPr marL="974725" lvl="5" indent="-457200">
              <a:spcBef>
                <a:spcPts val="0"/>
              </a:spcBef>
            </a:pPr>
            <a:r>
              <a:rPr lang="fr-FR" sz="3000" kern="100">
                <a:latin typeface="Arial" panose="020B0604020202020204" pitchFamily="34" charset="0"/>
                <a:ea typeface="Calibri" panose="020F0502020204030204" pitchFamily="34" charset="0"/>
                <a:cs typeface="Arial" panose="020B0604020202020204" pitchFamily="34" charset="0"/>
              </a:rPr>
              <a:t>Ajoutez un segment d’apprentissage de 5 minutes dans chaque réunion d’équipe  
Développez un parcours d’apprentissage de deux ans pour vous et votre équipe</a:t>
            </a:r>
            <a:br>
              <a:rPr lang="en-US" sz="3000" kern="100">
                <a:effectLst/>
                <a:latin typeface="Arial" panose="020B0604020202020204" pitchFamily="34" charset="0"/>
                <a:ea typeface="Calibri" panose="020F0502020204030204" pitchFamily="34" charset="0"/>
                <a:cs typeface="Arial" panose="020B0604020202020204" pitchFamily="34" charset="0"/>
              </a:rPr>
            </a:br>
            <a:endParaRPr lang="en-US" sz="3000" kern="100">
              <a:effectLst/>
              <a:latin typeface="Arial" panose="020B0604020202020204" pitchFamily="34" charset="0"/>
              <a:ea typeface="Calibri" panose="020F0502020204030204" pitchFamily="34" charset="0"/>
              <a:cs typeface="Arial" panose="020B0604020202020204" pitchFamily="34" charset="0"/>
            </a:endParaRPr>
          </a:p>
          <a:p>
            <a:pPr marL="344488" marR="0" lvl="3" indent="-284163">
              <a:spcBef>
                <a:spcPts val="0"/>
              </a:spcBef>
              <a:spcAft>
                <a:spcPts val="800"/>
              </a:spcAft>
              <a:buFont typeface="+mj-lt"/>
              <a:buAutoNum type="arabicPeriod"/>
            </a:pPr>
            <a:r>
              <a:rPr lang="en-US" sz="3000" kern="100" err="1">
                <a:latin typeface="Arial" panose="020B0604020202020204" pitchFamily="34" charset="0"/>
                <a:ea typeface="Calibri" panose="020F0502020204030204" pitchFamily="34" charset="0"/>
                <a:cs typeface="Arial" panose="020B0604020202020204" pitchFamily="34" charset="0"/>
              </a:rPr>
              <a:t>Défi</a:t>
            </a:r>
            <a:r>
              <a:rPr lang="en-US" sz="3000" kern="100">
                <a:latin typeface="Arial" panose="020B0604020202020204" pitchFamily="34" charset="0"/>
                <a:ea typeface="Calibri" panose="020F0502020204030204" pitchFamily="34" charset="0"/>
                <a:cs typeface="Arial" panose="020B0604020202020204" pitchFamily="34" charset="0"/>
              </a:rPr>
              <a:t> </a:t>
            </a:r>
            <a:r>
              <a:rPr lang="en-US" sz="3000" kern="100" err="1">
                <a:latin typeface="Arial" panose="020B0604020202020204" pitchFamily="34" charset="0"/>
                <a:ea typeface="Calibri" panose="020F0502020204030204" pitchFamily="34" charset="0"/>
                <a:cs typeface="Arial" panose="020B0604020202020204" pitchFamily="34" charset="0"/>
              </a:rPr>
              <a:t>FutureOps</a:t>
            </a:r>
            <a:r>
              <a:rPr lang="en-US" sz="3000" kern="100">
                <a:latin typeface="Arial" panose="020B0604020202020204" pitchFamily="34" charset="0"/>
                <a:ea typeface="Calibri" panose="020F0502020204030204" pitchFamily="34" charset="0"/>
                <a:cs typeface="Arial" panose="020B0604020202020204" pitchFamily="34" charset="0"/>
              </a:rPr>
              <a:t> :</a:t>
            </a:r>
            <a:br>
              <a:rPr lang="en-US" sz="3000" kern="100">
                <a:effectLst/>
                <a:latin typeface="Arial" panose="020B0604020202020204" pitchFamily="34" charset="0"/>
                <a:ea typeface="Calibri" panose="020F0502020204030204" pitchFamily="34" charset="0"/>
                <a:cs typeface="Arial" panose="020B0604020202020204" pitchFamily="34" charset="0"/>
              </a:rPr>
            </a:br>
            <a:r>
              <a:rPr lang="fr-FR" sz="3000" kern="100">
                <a:latin typeface="Arial" panose="020B0604020202020204" pitchFamily="34" charset="0"/>
                <a:ea typeface="Calibri" panose="020F0502020204030204" pitchFamily="34" charset="0"/>
                <a:cs typeface="Arial" panose="020B0604020202020204" pitchFamily="34" charset="0"/>
              </a:rPr>
              <a:t>Élaborer des défis d’équipe sur une base trimestrielle pour réfléchir à des stratégies et des tactiques pour des scénarios difficiles</a:t>
            </a:r>
            <a:endParaRPr lang="en-US" sz="3000" kern="100">
              <a:effectLst/>
              <a:latin typeface="Arial" panose="020B0604020202020204" pitchFamily="34" charset="0"/>
              <a:ea typeface="Calibri" panose="020F0502020204030204" pitchFamily="34" charset="0"/>
              <a:cs typeface="Arial" panose="020B0604020202020204" pitchFamily="34" charset="0"/>
            </a:endParaRPr>
          </a:p>
          <a:p>
            <a:pPr marL="344488" indent="-284163"/>
            <a:endParaRPr lang="en-US"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791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C4057-0912-ECE6-AEFB-5615B4BC1DD2}"/>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latin typeface="Arial" panose="020B0604020202020204" pitchFamily="34" charset="0"/>
                <a:cs typeface="Arial" panose="020B0604020202020204" pitchFamily="34" charset="0"/>
              </a:rPr>
              <a:t>Préparez l’équipe pour un préavis d’un instant</a:t>
            </a:r>
            <a:endParaRPr lang="en-US" sz="4000">
              <a:solidFill>
                <a:srgbClr val="FFFFFF"/>
              </a:solidFill>
            </a:endParaRPr>
          </a:p>
        </p:txBody>
      </p:sp>
      <p:sp>
        <p:nvSpPr>
          <p:cNvPr id="3" name="Content Placeholder 2">
            <a:extLst>
              <a:ext uri="{FF2B5EF4-FFF2-40B4-BE49-F238E27FC236}">
                <a16:creationId xmlns:a16="http://schemas.microsoft.com/office/drawing/2014/main" id="{985191B6-77F6-C5BE-0317-7E4D3190FF78}"/>
              </a:ext>
            </a:extLst>
          </p:cNvPr>
          <p:cNvSpPr>
            <a:spLocks noGrp="1"/>
          </p:cNvSpPr>
          <p:nvPr>
            <p:ph idx="1"/>
          </p:nvPr>
        </p:nvSpPr>
        <p:spPr>
          <a:xfrm>
            <a:off x="4134810" y="649480"/>
            <a:ext cx="7847640" cy="5546047"/>
          </a:xfrm>
        </p:spPr>
        <p:txBody>
          <a:bodyPr anchor="ctr">
            <a:noAutofit/>
          </a:bodyPr>
          <a:lstStyle/>
          <a:p>
            <a:pPr marL="514350" indent="-514350">
              <a:spcBef>
                <a:spcPts val="0"/>
              </a:spcBef>
              <a:buFont typeface="+mj-lt"/>
              <a:buAutoNum type="arabicPeriod"/>
            </a:pPr>
            <a:r>
              <a:rPr lang="fr-FR" sz="3000" kern="100">
                <a:latin typeface="Arial" panose="020B0604020202020204" pitchFamily="34" charset="0"/>
                <a:ea typeface="Calibri" panose="020F0502020204030204" pitchFamily="34" charset="0"/>
                <a:cs typeface="Arial" panose="020B0604020202020204" pitchFamily="34" charset="0"/>
              </a:rPr>
              <a:t>Apprenez à poser les bonnes questions :</a:t>
            </a:r>
            <a:r>
              <a:rPr lang="en-US" sz="3000" kern="100">
                <a:effectLst/>
                <a:latin typeface="Arial" panose="020B0604020202020204" pitchFamily="34" charset="0"/>
                <a:ea typeface="Calibri" panose="020F0502020204030204" pitchFamily="34" charset="0"/>
                <a:cs typeface="Arial" panose="020B0604020202020204" pitchFamily="34" charset="0"/>
              </a:rPr>
              <a:t> </a:t>
            </a:r>
          </a:p>
          <a:p>
            <a:pPr lvl="1">
              <a:spcBef>
                <a:spcPts val="0"/>
              </a:spcBef>
            </a:pPr>
            <a:r>
              <a:rPr lang="fr-FR" sz="2800" kern="100">
                <a:latin typeface="Arial" panose="020B0604020202020204" pitchFamily="34" charset="0"/>
                <a:ea typeface="Calibri" panose="020F0502020204030204" pitchFamily="34" charset="0"/>
                <a:cs typeface="Arial" panose="020B0604020202020204" pitchFamily="34" charset="0"/>
              </a:rPr>
              <a:t>Observer votre directeur(</a:t>
            </a:r>
            <a:r>
              <a:rPr lang="fr-FR" sz="2800" kern="100" err="1">
                <a:latin typeface="Arial" panose="020B0604020202020204" pitchFamily="34" charset="0"/>
                <a:ea typeface="Calibri" panose="020F0502020204030204" pitchFamily="34" charset="0"/>
                <a:cs typeface="Arial" panose="020B0604020202020204" pitchFamily="34" charset="0"/>
              </a:rPr>
              <a:t>trice</a:t>
            </a:r>
            <a:r>
              <a:rPr lang="fr-FR" sz="2800" kern="100">
                <a:latin typeface="Arial" panose="020B0604020202020204" pitchFamily="34" charset="0"/>
                <a:ea typeface="Calibri" panose="020F0502020204030204" pitchFamily="34" charset="0"/>
                <a:cs typeface="Arial" panose="020B0604020202020204" pitchFamily="34" charset="0"/>
              </a:rPr>
              <a:t>)
Utilisez l’IA générative comme aide
Suivez les cours suivants</a:t>
            </a:r>
            <a:br>
              <a:rPr lang="en-US" sz="2800" kern="100">
                <a:effectLst/>
                <a:latin typeface="Arial" panose="020B0604020202020204" pitchFamily="34" charset="0"/>
                <a:ea typeface="Calibri" panose="020F0502020204030204" pitchFamily="34" charset="0"/>
                <a:cs typeface="Arial" panose="020B0604020202020204" pitchFamily="34" charset="0"/>
              </a:rPr>
            </a:br>
            <a:r>
              <a:rPr lang="fr-FR" sz="2800" u="sng" kern="100">
                <a:latin typeface="Arial" panose="020B0604020202020204" pitchFamily="34" charset="0"/>
                <a:ea typeface="Calibri" panose="020F0502020204030204" pitchFamily="34" charset="0"/>
                <a:cs typeface="Arial" panose="020B0604020202020204" pitchFamily="34" charset="0"/>
                <a:hlinkClick r:id="rId2"/>
              </a:rPr>
              <a:t>Comment poser de meilleures questions | Mike Vaughan | </a:t>
            </a:r>
            <a:r>
              <a:rPr lang="fr-FR" sz="2800" u="sng" kern="100" err="1">
                <a:latin typeface="Arial" panose="020B0604020202020204" pitchFamily="34" charset="0"/>
                <a:ea typeface="Calibri" panose="020F0502020204030204" pitchFamily="34" charset="0"/>
                <a:cs typeface="Arial" panose="020B0604020202020204" pitchFamily="34" charset="0"/>
                <a:hlinkClick r:id="rId2"/>
              </a:rPr>
              <a:t>TEDx</a:t>
            </a:r>
            <a:br>
              <a:rPr lang="en-US" sz="2800" kern="100">
                <a:effectLst/>
                <a:latin typeface="Arial" panose="020B0604020202020204" pitchFamily="34" charset="0"/>
                <a:ea typeface="Calibri" panose="020F0502020204030204" pitchFamily="34" charset="0"/>
                <a:cs typeface="Arial" panose="020B0604020202020204" pitchFamily="34" charset="0"/>
              </a:rPr>
            </a:br>
            <a:r>
              <a:rPr lang="fr-FR" sz="2800" u="sng" kern="100">
                <a:latin typeface="Arial" panose="020B0604020202020204" pitchFamily="34" charset="0"/>
                <a:ea typeface="Calibri" panose="020F0502020204030204" pitchFamily="34" charset="0"/>
                <a:cs typeface="Arial" panose="020B0604020202020204" pitchFamily="34" charset="0"/>
                <a:hlinkClick r:id="rId3"/>
              </a:rPr>
              <a:t>Comment poser des questions productives</a:t>
            </a:r>
            <a:br>
              <a:rPr lang="en-US" sz="2800" kern="100">
                <a:effectLst/>
                <a:latin typeface="Arial" panose="020B0604020202020204" pitchFamily="34" charset="0"/>
                <a:ea typeface="Calibri" panose="020F0502020204030204" pitchFamily="34" charset="0"/>
                <a:cs typeface="Arial" panose="020B0604020202020204" pitchFamily="34" charset="0"/>
              </a:rPr>
            </a:br>
            <a:endParaRPr lang="en-US" sz="2800" kern="100">
              <a:effectLst/>
              <a:latin typeface="Arial" panose="020B0604020202020204" pitchFamily="34" charset="0"/>
              <a:ea typeface="Calibri" panose="020F0502020204030204" pitchFamily="34" charset="0"/>
              <a:cs typeface="Arial" panose="020B0604020202020204" pitchFamily="34" charset="0"/>
            </a:endParaRPr>
          </a:p>
          <a:p>
            <a:pPr marL="514350" indent="-514350">
              <a:spcBef>
                <a:spcPts val="0"/>
              </a:spcBef>
              <a:buFont typeface="+mj-lt"/>
              <a:buAutoNum type="arabicPeriod"/>
            </a:pPr>
            <a:r>
              <a:rPr lang="fr-CA" sz="3000" kern="100">
                <a:latin typeface="Arial" panose="020B0604020202020204" pitchFamily="34" charset="0"/>
                <a:ea typeface="Calibri" panose="020F0502020204030204" pitchFamily="34" charset="0"/>
                <a:cs typeface="Arial" panose="020B0604020202020204" pitchFamily="34" charset="0"/>
              </a:rPr>
              <a:t>Bâtir un réseau solide</a:t>
            </a:r>
            <a:endParaRPr lang="fr-CA" sz="3000" kern="100">
              <a:effectLst/>
              <a:latin typeface="Arial" panose="020B0604020202020204" pitchFamily="34" charset="0"/>
              <a:ea typeface="Calibri" panose="020F0502020204030204" pitchFamily="34" charset="0"/>
              <a:cs typeface="Arial" panose="020B0604020202020204" pitchFamily="34" charset="0"/>
            </a:endParaRPr>
          </a:p>
          <a:p>
            <a:pPr marL="457200" lvl="1" indent="0">
              <a:spcBef>
                <a:spcPts val="0"/>
              </a:spcBef>
              <a:spcAft>
                <a:spcPts val="800"/>
              </a:spcAft>
              <a:buNone/>
            </a:pPr>
            <a:r>
              <a:rPr lang="fr-CA" sz="2800" kern="100">
                <a:latin typeface="Arial" panose="020B0604020202020204" pitchFamily="34" charset="0"/>
                <a:ea typeface="Calibri" panose="020F0502020204030204" pitchFamily="34" charset="0"/>
                <a:cs typeface="Arial" panose="020B0604020202020204" pitchFamily="34" charset="0"/>
              </a:rPr>
              <a:t>Outils: </a:t>
            </a:r>
            <a:r>
              <a:rPr lang="fr-CA" sz="2800" kern="100">
                <a:effectLst/>
                <a:latin typeface="Arial" panose="020B0604020202020204" pitchFamily="34" charset="0"/>
                <a:ea typeface="Calibri" panose="020F0502020204030204" pitchFamily="34" charset="0"/>
                <a:cs typeface="Arial" panose="020B0604020202020204" pitchFamily="34" charset="0"/>
              </a:rPr>
              <a:t>Geds, LinkedIn, groups Facebook, GCTools, Meet up groups</a:t>
            </a:r>
          </a:p>
        </p:txBody>
      </p:sp>
    </p:spTree>
    <p:extLst>
      <p:ext uri="{BB962C8B-B14F-4D97-AF65-F5344CB8AC3E}">
        <p14:creationId xmlns:p14="http://schemas.microsoft.com/office/powerpoint/2010/main" val="3683117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8C620C-5284-E97B-2A43-085F22843749}"/>
              </a:ext>
            </a:extLst>
          </p:cNvPr>
          <p:cNvSpPr>
            <a:spLocks noGrp="1"/>
          </p:cNvSpPr>
          <p:nvPr>
            <p:ph type="title"/>
          </p:nvPr>
        </p:nvSpPr>
        <p:spPr>
          <a:xfrm>
            <a:off x="21582" y="1203781"/>
            <a:ext cx="6098079" cy="4270963"/>
          </a:xfrm>
        </p:spPr>
        <p:txBody>
          <a:bodyPr anchor="ctr">
            <a:normAutofit/>
          </a:bodyPr>
          <a:lstStyle/>
          <a:p>
            <a:pPr algn="ctr"/>
            <a:r>
              <a:rPr lang="en-US" sz="4000">
                <a:solidFill>
                  <a:srgbClr val="FFFFFF"/>
                </a:solidFill>
                <a:latin typeface="Arial" panose="020B0604020202020204" pitchFamily="34" charset="0"/>
                <a:cs typeface="Arial" panose="020B0604020202020204" pitchFamily="34" charset="0"/>
              </a:rPr>
              <a:t>Amanda Bernardo</a:t>
            </a:r>
            <a:br>
              <a:rPr lang="en-US" sz="4000">
                <a:solidFill>
                  <a:srgbClr val="FFFFFF"/>
                </a:solidFill>
                <a:latin typeface="Arial" panose="020B0604020202020204" pitchFamily="34" charset="0"/>
                <a:cs typeface="Arial" panose="020B0604020202020204" pitchFamily="34" charset="0"/>
              </a:rPr>
            </a:br>
            <a:r>
              <a:rPr lang="fr-FR" sz="3200">
                <a:solidFill>
                  <a:srgbClr val="FFFFFF"/>
                </a:solidFill>
                <a:latin typeface="Arial" panose="020B0604020202020204" pitchFamily="34" charset="0"/>
                <a:cs typeface="Arial" panose="020B0604020202020204" pitchFamily="34" charset="0"/>
              </a:rPr>
              <a:t>Directrice de la </a:t>
            </a:r>
            <a:br>
              <a:rPr lang="fr-FR" sz="3200">
                <a:solidFill>
                  <a:srgbClr val="FFFFFF"/>
                </a:solidFill>
                <a:latin typeface="Arial" panose="020B0604020202020204" pitchFamily="34" charset="0"/>
                <a:cs typeface="Arial" panose="020B0604020202020204" pitchFamily="34" charset="0"/>
              </a:rPr>
            </a:br>
            <a:r>
              <a:rPr lang="fr-FR" sz="3200">
                <a:solidFill>
                  <a:srgbClr val="FFFFFF"/>
                </a:solidFill>
                <a:latin typeface="Arial" panose="020B0604020202020204" pitchFamily="34" charset="0"/>
                <a:cs typeface="Arial" panose="020B0604020202020204" pitchFamily="34" charset="0"/>
              </a:rPr>
              <a:t>gestion du changement et </a:t>
            </a:r>
            <a:br>
              <a:rPr lang="fr-FR" sz="3200">
                <a:solidFill>
                  <a:srgbClr val="FFFFFF"/>
                </a:solidFill>
                <a:latin typeface="Arial" panose="020B0604020202020204" pitchFamily="34" charset="0"/>
                <a:cs typeface="Arial" panose="020B0604020202020204" pitchFamily="34" charset="0"/>
              </a:rPr>
            </a:br>
            <a:r>
              <a:rPr lang="fr-FR" sz="3200">
                <a:solidFill>
                  <a:srgbClr val="FFFFFF"/>
                </a:solidFill>
                <a:latin typeface="Arial" panose="020B0604020202020204" pitchFamily="34" charset="0"/>
                <a:cs typeface="Arial" panose="020B0604020202020204" pitchFamily="34" charset="0"/>
              </a:rPr>
              <a:t>de la conception des services</a:t>
            </a:r>
            <a:endParaRPr lang="en-US" sz="4000">
              <a:solidFill>
                <a:srgbClr val="FFFFFF"/>
              </a:solidFill>
              <a:latin typeface="Arial" panose="020B0604020202020204" pitchFamily="34" charset="0"/>
              <a:cs typeface="Arial" panose="020B0604020202020204" pitchFamily="34" charset="0"/>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Content Placeholder 4" descr="Microphone dans un bar">
            <a:extLst>
              <a:ext uri="{FF2B5EF4-FFF2-40B4-BE49-F238E27FC236}">
                <a16:creationId xmlns:a16="http://schemas.microsoft.com/office/drawing/2014/main" id="{79AEB5FF-CF13-7CCB-62E6-F10D56B5EE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7607" y="1838854"/>
            <a:ext cx="4770437" cy="3180291"/>
          </a:xfrm>
        </p:spPr>
      </p:pic>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C61293-6AFD-3790-C2E7-E2D190ED5939}"/>
              </a:ext>
            </a:extLst>
          </p:cNvPr>
          <p:cNvSpPr txBox="1"/>
          <p:nvPr/>
        </p:nvSpPr>
        <p:spPr>
          <a:xfrm>
            <a:off x="5825087" y="5424675"/>
            <a:ext cx="5877706" cy="646331"/>
          </a:xfrm>
          <a:prstGeom prst="rect">
            <a:avLst/>
          </a:prstGeom>
          <a:noFill/>
        </p:spPr>
        <p:txBody>
          <a:bodyPr wrap="square" rtlCol="0">
            <a:spAutoFit/>
          </a:bodyPr>
          <a:lstStyle/>
          <a:p>
            <a:r>
              <a:rPr lang="fr-CA" sz="3600">
                <a:latin typeface="Arial" panose="020B0604020202020204" pitchFamily="34" charset="0"/>
                <a:cs typeface="Arial" panose="020B0604020202020204" pitchFamily="34" charset="0"/>
              </a:rPr>
              <a:t>Services partagés Canada</a:t>
            </a:r>
          </a:p>
        </p:txBody>
      </p:sp>
    </p:spTree>
    <p:extLst>
      <p:ext uri="{BB962C8B-B14F-4D97-AF65-F5344CB8AC3E}">
        <p14:creationId xmlns:p14="http://schemas.microsoft.com/office/powerpoint/2010/main" val="787734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230ADB-28BC-2D3C-6027-44FF12E6AFC9}"/>
              </a:ext>
            </a:extLst>
          </p:cNvPr>
          <p:cNvSpPr>
            <a:spLocks noGrp="1"/>
          </p:cNvSpPr>
          <p:nvPr>
            <p:ph type="title"/>
          </p:nvPr>
        </p:nvSpPr>
        <p:spPr>
          <a:xfrm>
            <a:off x="6657716" y="467271"/>
            <a:ext cx="4195674" cy="2052522"/>
          </a:xfrm>
        </p:spPr>
        <p:txBody>
          <a:bodyPr vert="horz" lIns="91440" tIns="45720" rIns="91440" bIns="45720" rtlCol="0" anchor="b">
            <a:normAutofit/>
          </a:bodyPr>
          <a:lstStyle/>
          <a:p>
            <a:r>
              <a:rPr lang="en-US" sz="5600">
                <a:latin typeface="Arial" panose="020B0604020202020204" pitchFamily="34" charset="0"/>
                <a:cs typeface="Arial" panose="020B0604020202020204" pitchFamily="34" charset="0"/>
              </a:rPr>
              <a:t>Questions?</a:t>
            </a:r>
          </a:p>
        </p:txBody>
      </p:sp>
      <p:grpSp>
        <p:nvGrpSpPr>
          <p:cNvPr id="19" name="Group 18">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2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3" name="Freeform: Shape 22">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descr="Question symbol">
            <a:extLst>
              <a:ext uri="{FF2B5EF4-FFF2-40B4-BE49-F238E27FC236}">
                <a16:creationId xmlns:a16="http://schemas.microsoft.com/office/drawing/2014/main" id="{4C0C2A57-F715-805D-68B9-20BF91F884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36211" y="165871"/>
            <a:ext cx="2353922" cy="2353922"/>
          </a:xfrm>
          <a:prstGeom prst="rect">
            <a:avLst/>
          </a:prstGeom>
        </p:spPr>
      </p:pic>
      <p:sp>
        <p:nvSpPr>
          <p:cNvPr id="5" name="TextBox 4">
            <a:extLst>
              <a:ext uri="{FF2B5EF4-FFF2-40B4-BE49-F238E27FC236}">
                <a16:creationId xmlns:a16="http://schemas.microsoft.com/office/drawing/2014/main" id="{45DF98F0-0A3A-9EF7-006E-C998DFCA0C96}"/>
              </a:ext>
            </a:extLst>
          </p:cNvPr>
          <p:cNvSpPr txBox="1"/>
          <p:nvPr/>
        </p:nvSpPr>
        <p:spPr>
          <a:xfrm>
            <a:off x="5335908" y="4326532"/>
            <a:ext cx="5745476" cy="130067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https://www.linkedin.com/in/roynader</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8" name="Picture 7" descr="A qr code with a white background&#10;&#10;Description automatically generated">
            <a:extLst>
              <a:ext uri="{FF2B5EF4-FFF2-40B4-BE49-F238E27FC236}">
                <a16:creationId xmlns:a16="http://schemas.microsoft.com/office/drawing/2014/main" id="{8CE4C28D-6BDE-3474-36A2-3C5A2AC1D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54" y="3684772"/>
            <a:ext cx="2752751" cy="2752751"/>
          </a:xfrm>
          <a:prstGeom prst="rect">
            <a:avLst/>
          </a:prstGeom>
        </p:spPr>
      </p:pic>
      <p:sp>
        <p:nvSpPr>
          <p:cNvPr id="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D7214C6-5CD7-37FA-4D7B-CB3BCF6FD28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335908" y="5627210"/>
            <a:ext cx="676369" cy="485843"/>
          </a:xfrm>
          <a:prstGeom prst="rect">
            <a:avLst/>
          </a:prstGeom>
        </p:spPr>
      </p:pic>
    </p:spTree>
    <p:extLst>
      <p:ext uri="{BB962C8B-B14F-4D97-AF65-F5344CB8AC3E}">
        <p14:creationId xmlns:p14="http://schemas.microsoft.com/office/powerpoint/2010/main" val="2025297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237C-D843-9FC0-D5D0-9EB91DE87023}"/>
              </a:ext>
            </a:extLst>
          </p:cNvPr>
          <p:cNvSpPr>
            <a:spLocks noGrp="1"/>
          </p:cNvSpPr>
          <p:nvPr>
            <p:ph type="title"/>
          </p:nvPr>
        </p:nvSpPr>
        <p:spPr>
          <a:xfrm>
            <a:off x="625186" y="72161"/>
            <a:ext cx="11403330" cy="627440"/>
          </a:xfrm>
        </p:spPr>
        <p:txBody>
          <a:bodyPr>
            <a:normAutofit/>
          </a:bodyPr>
          <a:lstStyle/>
          <a:p>
            <a:r>
              <a:rPr lang="fr-CA" sz="3200" b="1"/>
              <a:t>À propos de la Communauté nationale des gestionnaires</a:t>
            </a:r>
            <a:endParaRPr lang="en-CA" sz="3200" b="1"/>
          </a:p>
        </p:txBody>
      </p:sp>
      <p:graphicFrame>
        <p:nvGraphicFramePr>
          <p:cNvPr id="10" name="Content Placeholder 2">
            <a:extLst>
              <a:ext uri="{FF2B5EF4-FFF2-40B4-BE49-F238E27FC236}">
                <a16:creationId xmlns:a16="http://schemas.microsoft.com/office/drawing/2014/main" id="{6E9C647D-EF9A-EC9F-E743-CDBC9016F4DD}"/>
              </a:ext>
            </a:extLst>
          </p:cNvPr>
          <p:cNvGraphicFramePr>
            <a:graphicFrameLocks noGrp="1"/>
          </p:cNvGraphicFramePr>
          <p:nvPr>
            <p:ph idx="1"/>
          </p:nvPr>
        </p:nvGraphicFramePr>
        <p:xfrm>
          <a:off x="625186" y="1009939"/>
          <a:ext cx="10941628" cy="5241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BD94E08-FA2C-A9BF-6C9F-262BCE302017}"/>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194B8-77AD-4340-A29E-98817C7823C0}"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hlinkClick r:id="rId8"/>
            <a:extLst>
              <a:ext uri="{FF2B5EF4-FFF2-40B4-BE49-F238E27FC236}">
                <a16:creationId xmlns:a16="http://schemas.microsoft.com/office/drawing/2014/main" id="{4C9DCDAF-0739-FF4E-C94F-A2AB1FD2AB86}"/>
              </a:ext>
            </a:extLst>
          </p:cNvPr>
          <p:cNvPicPr>
            <a:picLocks noChangeAspect="1"/>
          </p:cNvPicPr>
          <p:nvPr/>
        </p:nvPicPr>
        <p:blipFill>
          <a:blip r:embed="rId9"/>
          <a:stretch>
            <a:fillRect/>
          </a:stretch>
        </p:blipFill>
        <p:spPr>
          <a:xfrm>
            <a:off x="3048305" y="2774649"/>
            <a:ext cx="1096803" cy="1096803"/>
          </a:xfrm>
          <a:prstGeom prst="rect">
            <a:avLst/>
          </a:prstGeom>
        </p:spPr>
      </p:pic>
      <p:pic>
        <p:nvPicPr>
          <p:cNvPr id="11" name="Picture 10">
            <a:extLst>
              <a:ext uri="{FF2B5EF4-FFF2-40B4-BE49-F238E27FC236}">
                <a16:creationId xmlns:a16="http://schemas.microsoft.com/office/drawing/2014/main" id="{D65D267D-D604-D887-BCD3-C68BA340AF3D}"/>
              </a:ext>
            </a:extLst>
          </p:cNvPr>
          <p:cNvPicPr>
            <a:picLocks noChangeAspect="1"/>
          </p:cNvPicPr>
          <p:nvPr/>
        </p:nvPicPr>
        <p:blipFill>
          <a:blip r:embed="rId10"/>
          <a:stretch>
            <a:fillRect/>
          </a:stretch>
        </p:blipFill>
        <p:spPr>
          <a:xfrm>
            <a:off x="8610600" y="5115027"/>
            <a:ext cx="1241323" cy="1241323"/>
          </a:xfrm>
          <a:prstGeom prst="rect">
            <a:avLst/>
          </a:prstGeom>
        </p:spPr>
      </p:pic>
    </p:spTree>
    <p:extLst>
      <p:ext uri="{BB962C8B-B14F-4D97-AF65-F5344CB8AC3E}">
        <p14:creationId xmlns:p14="http://schemas.microsoft.com/office/powerpoint/2010/main" val="383565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64979-0C8F-F7CA-9997-4FE19B498D69}"/>
              </a:ext>
            </a:extLst>
          </p:cNvPr>
          <p:cNvSpPr>
            <a:spLocks noGrp="1"/>
          </p:cNvSpPr>
          <p:nvPr>
            <p:ph type="title"/>
          </p:nvPr>
        </p:nvSpPr>
        <p:spPr>
          <a:xfrm>
            <a:off x="635000" y="640823"/>
            <a:ext cx="3418659" cy="5583148"/>
          </a:xfrm>
        </p:spPr>
        <p:txBody>
          <a:bodyPr anchor="ctr">
            <a:normAutofit/>
          </a:bodyPr>
          <a:lstStyle/>
          <a:p>
            <a:r>
              <a:rPr lang="en-US" sz="5400"/>
              <a:t>Ordre du jour</a:t>
            </a:r>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7B28CFF4-45EC-9753-90B3-90E2669B131B}"/>
              </a:ext>
            </a:extLst>
          </p:cNvPr>
          <p:cNvGraphicFramePr>
            <a:graphicFrameLocks noGrp="1"/>
          </p:cNvGraphicFramePr>
          <p:nvPr>
            <p:ph idx="1"/>
            <p:extLst>
              <p:ext uri="{D42A27DB-BD31-4B8C-83A1-F6EECF244321}">
                <p14:modId xmlns:p14="http://schemas.microsoft.com/office/powerpoint/2010/main" val="3805973495"/>
              </p:ext>
            </p:extLst>
          </p:nvPr>
        </p:nvGraphicFramePr>
        <p:xfrm>
          <a:off x="4378269" y="640823"/>
          <a:ext cx="7663676" cy="5536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618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Rejoignez-nous sur Slido.com #CultureNumerique">
            <a:extLst>
              <a:ext uri="{FF2B5EF4-FFF2-40B4-BE49-F238E27FC236}">
                <a16:creationId xmlns:a16="http://schemas.microsoft.com/office/drawing/2014/main" id="{D6D05B1B-43D9-1F06-476D-DA41162A606B}"/>
              </a:ext>
            </a:extLst>
          </p:cNvPr>
          <p:cNvPicPr>
            <a:picLocks noGrp="1" noChangeAspect="1"/>
          </p:cNvPicPr>
          <p:nvPr>
            <p:ph idx="1"/>
          </p:nvPr>
        </p:nvPicPr>
        <p:blipFill>
          <a:blip r:embed="rId2"/>
          <a:stretch>
            <a:fillRect/>
          </a:stretch>
        </p:blipFill>
        <p:spPr>
          <a:xfrm>
            <a:off x="457200" y="891541"/>
            <a:ext cx="11277600" cy="5074918"/>
          </a:xfrm>
          <a:prstGeom prst="rect">
            <a:avLst/>
          </a:prstGeom>
        </p:spPr>
      </p:pic>
      <p:sp>
        <p:nvSpPr>
          <p:cNvPr id="6" name="TextBox 5">
            <a:extLst>
              <a:ext uri="{FF2B5EF4-FFF2-40B4-BE49-F238E27FC236}">
                <a16:creationId xmlns:a16="http://schemas.microsoft.com/office/drawing/2014/main" id="{B08533AC-1E62-310C-A362-7D2E578FEBED}"/>
              </a:ext>
            </a:extLst>
          </p:cNvPr>
          <p:cNvSpPr txBox="1"/>
          <p:nvPr/>
        </p:nvSpPr>
        <p:spPr>
          <a:xfrm>
            <a:off x="3305908" y="2556009"/>
            <a:ext cx="3091489" cy="523220"/>
          </a:xfrm>
          <a:prstGeom prst="rect">
            <a:avLst/>
          </a:prstGeom>
          <a:solidFill>
            <a:srgbClr val="2E5FB9"/>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Rejoignez-nous</a:t>
            </a:r>
          </a:p>
        </p:txBody>
      </p:sp>
    </p:spTree>
    <p:extLst>
      <p:ext uri="{BB962C8B-B14F-4D97-AF65-F5344CB8AC3E}">
        <p14:creationId xmlns:p14="http://schemas.microsoft.com/office/powerpoint/2010/main" val="1652641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2AD10B-7F14-1D2F-7404-BC1A4E7F689F}"/>
              </a:ext>
            </a:extLst>
          </p:cNvPr>
          <p:cNvSpPr>
            <a:spLocks noGrp="1"/>
          </p:cNvSpPr>
          <p:nvPr>
            <p:ph type="title"/>
          </p:nvPr>
        </p:nvSpPr>
        <p:spPr>
          <a:xfrm>
            <a:off x="1043631" y="809898"/>
            <a:ext cx="9942716" cy="1554480"/>
          </a:xfrm>
        </p:spPr>
        <p:txBody>
          <a:bodyPr anchor="ctr">
            <a:normAutofit/>
          </a:bodyPr>
          <a:lstStyle/>
          <a:p>
            <a:r>
              <a:rPr lang="fr-CA" sz="4800">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881F81DE-0478-E147-2ECE-80E3532BACFC}"/>
              </a:ext>
            </a:extLst>
          </p:cNvPr>
          <p:cNvSpPr>
            <a:spLocks noGrp="1"/>
          </p:cNvSpPr>
          <p:nvPr>
            <p:ph idx="1"/>
          </p:nvPr>
        </p:nvSpPr>
        <p:spPr>
          <a:xfrm>
            <a:off x="769316" y="2704014"/>
            <a:ext cx="9941319" cy="3124658"/>
          </a:xfrm>
        </p:spPr>
        <p:txBody>
          <a:bodyPr anchor="ctr">
            <a:normAutofit/>
          </a:bodyPr>
          <a:lstStyle/>
          <a:p>
            <a:r>
              <a:rPr lang="fr-FR" sz="3000">
                <a:latin typeface="Arial" panose="020B0604020202020204" pitchFamily="34" charset="0"/>
                <a:cs typeface="Arial" panose="020B0604020202020204" pitchFamily="34" charset="0"/>
              </a:rPr>
              <a:t>Amusez-vous</a:t>
            </a:r>
          </a:p>
          <a:p>
            <a:r>
              <a:rPr lang="fr-FR" sz="3000">
                <a:latin typeface="Arial" panose="020B0604020202020204" pitchFamily="34" charset="0"/>
                <a:cs typeface="Arial" panose="020B0604020202020204" pitchFamily="34" charset="0"/>
              </a:rPr>
              <a:t>Utilisez le clavardage pour commenter</a:t>
            </a:r>
          </a:p>
          <a:p>
            <a:r>
              <a:rPr lang="fr-FR" sz="3000">
                <a:latin typeface="Arial" panose="020B0604020202020204" pitchFamily="34" charset="0"/>
                <a:cs typeface="Arial" panose="020B0604020202020204" pitchFamily="34" charset="0"/>
              </a:rPr>
              <a:t>Utilisez le Q&amp;R pour poser des questions</a:t>
            </a:r>
          </a:p>
          <a:p>
            <a:r>
              <a:rPr lang="fr-FR" sz="3000">
                <a:latin typeface="Arial" panose="020B0604020202020204" pitchFamily="34" charset="0"/>
                <a:cs typeface="Arial" panose="020B0604020202020204" pitchFamily="34" charset="0"/>
              </a:rPr>
              <a:t>Partager c'est aimer</a:t>
            </a:r>
          </a:p>
          <a:p>
            <a:r>
              <a:rPr lang="fr-FR" sz="3000">
                <a:latin typeface="Arial" panose="020B0604020202020204" pitchFamily="34" charset="0"/>
                <a:cs typeface="Arial" panose="020B0604020202020204" pitchFamily="34" charset="0"/>
              </a:rPr>
              <a:t>Participez pour la mémoire musculaire</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Slido.com&#10;#CultureNumerique&#10;">
            <a:extLst>
              <a:ext uri="{FF2B5EF4-FFF2-40B4-BE49-F238E27FC236}">
                <a16:creationId xmlns:a16="http://schemas.microsoft.com/office/drawing/2014/main" id="{91207F93-DF76-669F-3CA6-0317DAC95017}"/>
              </a:ext>
            </a:extLst>
          </p:cNvPr>
          <p:cNvPicPr>
            <a:picLocks noChangeAspect="1"/>
          </p:cNvPicPr>
          <p:nvPr/>
        </p:nvPicPr>
        <p:blipFill rotWithShape="1">
          <a:blip r:embed="rId2"/>
          <a:srcRect l="1844" t="2448" r="3640" b="1256"/>
          <a:stretch/>
        </p:blipFill>
        <p:spPr>
          <a:xfrm>
            <a:off x="9202304" y="2789277"/>
            <a:ext cx="2000541" cy="2024913"/>
          </a:xfrm>
          <a:prstGeom prst="rect">
            <a:avLst/>
          </a:prstGeom>
        </p:spPr>
      </p:pic>
      <p:sp>
        <p:nvSpPr>
          <p:cNvPr id="9" name="TextBox 8">
            <a:extLst>
              <a:ext uri="{FF2B5EF4-FFF2-40B4-BE49-F238E27FC236}">
                <a16:creationId xmlns:a16="http://schemas.microsoft.com/office/drawing/2014/main" id="{E34D683B-958F-3377-97AB-EB1F3D7DF275}"/>
              </a:ext>
            </a:extLst>
          </p:cNvPr>
          <p:cNvSpPr txBox="1"/>
          <p:nvPr/>
        </p:nvSpPr>
        <p:spPr>
          <a:xfrm>
            <a:off x="8373775" y="4832751"/>
            <a:ext cx="3657600" cy="1077218"/>
          </a:xfrm>
          <a:prstGeom prst="rect">
            <a:avLst/>
          </a:prstGeom>
          <a:noFill/>
        </p:spPr>
        <p:txBody>
          <a:bodyPr wrap="square" rtlCol="0">
            <a:spAutoFit/>
          </a:bodyPr>
          <a:lstStyle/>
          <a:p>
            <a:pPr algn="ctr"/>
            <a:r>
              <a:rPr lang="en-US" sz="3200">
                <a:latin typeface="Abadi" panose="020B0604020104020204" pitchFamily="34" charset="0"/>
              </a:rPr>
              <a:t>Slido.com</a:t>
            </a:r>
          </a:p>
          <a:p>
            <a:pPr algn="ctr"/>
            <a:r>
              <a:rPr lang="en-US" sz="3200">
                <a:latin typeface="Abadi" panose="020B0604020104020204" pitchFamily="34" charset="0"/>
              </a:rPr>
              <a:t>#CultureNumerique</a:t>
            </a:r>
          </a:p>
        </p:txBody>
      </p:sp>
    </p:spTree>
    <p:extLst>
      <p:ext uri="{BB962C8B-B14F-4D97-AF65-F5344CB8AC3E}">
        <p14:creationId xmlns:p14="http://schemas.microsoft.com/office/powerpoint/2010/main" val="369345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2AD10B-7F14-1D2F-7404-BC1A4E7F689F}"/>
              </a:ext>
            </a:extLst>
          </p:cNvPr>
          <p:cNvSpPr>
            <a:spLocks noGrp="1"/>
          </p:cNvSpPr>
          <p:nvPr>
            <p:ph type="title"/>
          </p:nvPr>
        </p:nvSpPr>
        <p:spPr>
          <a:xfrm>
            <a:off x="1043631" y="809898"/>
            <a:ext cx="9942716" cy="1554480"/>
          </a:xfrm>
        </p:spPr>
        <p:txBody>
          <a:bodyPr anchor="ctr">
            <a:normAutofit/>
          </a:bodyPr>
          <a:lstStyle/>
          <a:p>
            <a:r>
              <a:rPr lang="en-US" sz="4800"/>
              <a:t>Objectif</a:t>
            </a:r>
          </a:p>
        </p:txBody>
      </p:sp>
      <p:sp>
        <p:nvSpPr>
          <p:cNvPr id="3" name="Content Placeholder 2">
            <a:extLst>
              <a:ext uri="{FF2B5EF4-FFF2-40B4-BE49-F238E27FC236}">
                <a16:creationId xmlns:a16="http://schemas.microsoft.com/office/drawing/2014/main" id="{881F81DE-0478-E147-2ECE-80E3532BACFC}"/>
              </a:ext>
            </a:extLst>
          </p:cNvPr>
          <p:cNvSpPr>
            <a:spLocks noGrp="1"/>
          </p:cNvSpPr>
          <p:nvPr>
            <p:ph idx="1"/>
          </p:nvPr>
        </p:nvSpPr>
        <p:spPr>
          <a:xfrm>
            <a:off x="633596" y="2679481"/>
            <a:ext cx="7496851" cy="3124658"/>
          </a:xfrm>
        </p:spPr>
        <p:txBody>
          <a:bodyPr anchor="ctr">
            <a:normAutofit/>
          </a:bodyPr>
          <a:lstStyle/>
          <a:p>
            <a:pPr marL="0" indent="0">
              <a:buNone/>
            </a:pPr>
            <a:r>
              <a:rPr lang="fr-FR" sz="3000">
                <a:latin typeface="Arial" panose="020B0604020202020204" pitchFamily="34" charset="0"/>
                <a:cs typeface="Arial" panose="020B0604020202020204" pitchFamily="34" charset="0"/>
              </a:rPr>
              <a:t>Cette séance est réussie si :</a:t>
            </a:r>
          </a:p>
          <a:p>
            <a:pPr marL="0" indent="0">
              <a:buNone/>
            </a:pPr>
            <a:r>
              <a:rPr lang="fr-FR" sz="3000">
                <a:latin typeface="Arial" panose="020B0604020202020204" pitchFamily="34" charset="0"/>
                <a:cs typeface="Arial" panose="020B0604020202020204" pitchFamily="34" charset="0"/>
              </a:rPr>
              <a:t>Vous apprenez 2 nouvelles choses que vous pourrez appliquer après la séance.</a:t>
            </a:r>
            <a:endParaRPr lang="en-US" sz="3000">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Slido.com&#10;#CultureNumerique&#10;">
            <a:extLst>
              <a:ext uri="{FF2B5EF4-FFF2-40B4-BE49-F238E27FC236}">
                <a16:creationId xmlns:a16="http://schemas.microsoft.com/office/drawing/2014/main" id="{5583330C-CCA8-2B09-7DCE-5478754A47F7}"/>
              </a:ext>
            </a:extLst>
          </p:cNvPr>
          <p:cNvPicPr>
            <a:picLocks noChangeAspect="1"/>
          </p:cNvPicPr>
          <p:nvPr/>
        </p:nvPicPr>
        <p:blipFill rotWithShape="1">
          <a:blip r:embed="rId2"/>
          <a:srcRect l="1844" t="2448" r="3640" b="1256"/>
          <a:stretch/>
        </p:blipFill>
        <p:spPr>
          <a:xfrm>
            <a:off x="9202304" y="2789277"/>
            <a:ext cx="2000541" cy="2024913"/>
          </a:xfrm>
          <a:prstGeom prst="rect">
            <a:avLst/>
          </a:prstGeom>
        </p:spPr>
      </p:pic>
      <p:sp>
        <p:nvSpPr>
          <p:cNvPr id="5" name="TextBox 4">
            <a:extLst>
              <a:ext uri="{FF2B5EF4-FFF2-40B4-BE49-F238E27FC236}">
                <a16:creationId xmlns:a16="http://schemas.microsoft.com/office/drawing/2014/main" id="{837A4282-FE1C-7386-5B42-69CC73FE0D62}"/>
              </a:ext>
            </a:extLst>
          </p:cNvPr>
          <p:cNvSpPr txBox="1"/>
          <p:nvPr/>
        </p:nvSpPr>
        <p:spPr>
          <a:xfrm>
            <a:off x="8373775" y="4832751"/>
            <a:ext cx="3657600" cy="1077218"/>
          </a:xfrm>
          <a:prstGeom prst="rect">
            <a:avLst/>
          </a:prstGeom>
          <a:noFill/>
        </p:spPr>
        <p:txBody>
          <a:bodyPr wrap="square" rtlCol="0">
            <a:spAutoFit/>
          </a:bodyPr>
          <a:lstStyle/>
          <a:p>
            <a:pPr algn="ctr"/>
            <a:r>
              <a:rPr lang="en-US" sz="3200">
                <a:latin typeface="Abadi" panose="020B0604020104020204" pitchFamily="34" charset="0"/>
              </a:rPr>
              <a:t>Slido.com</a:t>
            </a:r>
          </a:p>
          <a:p>
            <a:pPr algn="ctr"/>
            <a:r>
              <a:rPr lang="en-US" sz="3200">
                <a:latin typeface="Abadi" panose="020B0604020104020204" pitchFamily="34" charset="0"/>
              </a:rPr>
              <a:t>#CultureNumerique</a:t>
            </a:r>
          </a:p>
        </p:txBody>
      </p:sp>
    </p:spTree>
    <p:extLst>
      <p:ext uri="{BB962C8B-B14F-4D97-AF65-F5344CB8AC3E}">
        <p14:creationId xmlns:p14="http://schemas.microsoft.com/office/powerpoint/2010/main" val="2945813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Rejoignez-nous sur Slido.com #CultureNumerique">
            <a:extLst>
              <a:ext uri="{FF2B5EF4-FFF2-40B4-BE49-F238E27FC236}">
                <a16:creationId xmlns:a16="http://schemas.microsoft.com/office/drawing/2014/main" id="{D6D05B1B-43D9-1F06-476D-DA41162A606B}"/>
              </a:ext>
            </a:extLst>
          </p:cNvPr>
          <p:cNvPicPr>
            <a:picLocks noGrp="1" noChangeAspect="1"/>
          </p:cNvPicPr>
          <p:nvPr>
            <p:ph idx="1"/>
          </p:nvPr>
        </p:nvPicPr>
        <p:blipFill>
          <a:blip r:embed="rId2"/>
          <a:stretch>
            <a:fillRect/>
          </a:stretch>
        </p:blipFill>
        <p:spPr>
          <a:xfrm>
            <a:off x="457200" y="891541"/>
            <a:ext cx="11277600" cy="5074918"/>
          </a:xfrm>
          <a:prstGeom prst="rect">
            <a:avLst/>
          </a:prstGeom>
        </p:spPr>
      </p:pic>
      <p:sp>
        <p:nvSpPr>
          <p:cNvPr id="6" name="TextBox 5">
            <a:extLst>
              <a:ext uri="{FF2B5EF4-FFF2-40B4-BE49-F238E27FC236}">
                <a16:creationId xmlns:a16="http://schemas.microsoft.com/office/drawing/2014/main" id="{B08533AC-1E62-310C-A362-7D2E578FEBED}"/>
              </a:ext>
            </a:extLst>
          </p:cNvPr>
          <p:cNvSpPr txBox="1"/>
          <p:nvPr/>
        </p:nvSpPr>
        <p:spPr>
          <a:xfrm>
            <a:off x="3305908" y="2556009"/>
            <a:ext cx="3091489" cy="523220"/>
          </a:xfrm>
          <a:prstGeom prst="rect">
            <a:avLst/>
          </a:prstGeom>
          <a:solidFill>
            <a:srgbClr val="2E5FB9"/>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Rejoignez-nous</a:t>
            </a:r>
          </a:p>
        </p:txBody>
      </p:sp>
    </p:spTree>
    <p:extLst>
      <p:ext uri="{BB962C8B-B14F-4D97-AF65-F5344CB8AC3E}">
        <p14:creationId xmlns:p14="http://schemas.microsoft.com/office/powerpoint/2010/main" val="1859395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7">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0B386A9-7588-F338-A7AE-3D21BACC4163}"/>
              </a:ext>
            </a:extLst>
          </p:cNvPr>
          <p:cNvSpPr>
            <a:spLocks noGrp="1"/>
          </p:cNvSpPr>
          <p:nvPr>
            <p:ph type="title"/>
          </p:nvPr>
        </p:nvSpPr>
        <p:spPr>
          <a:xfrm>
            <a:off x="479394" y="1070800"/>
            <a:ext cx="3939688" cy="5583126"/>
          </a:xfrm>
        </p:spPr>
        <p:txBody>
          <a:bodyPr>
            <a:normAutofit/>
          </a:bodyPr>
          <a:lstStyle/>
          <a:p>
            <a:pPr algn="r"/>
            <a:r>
              <a:rPr lang="fr-CA" sz="6600"/>
              <a:t>Que pouvons-nous apprendre</a:t>
            </a:r>
            <a:endParaRPr lang="fr-CA" sz="8000"/>
          </a:p>
        </p:txBody>
      </p:sp>
      <p:cxnSp>
        <p:nvCxnSpPr>
          <p:cNvPr id="30" name="Straight Connector 19">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31" name="Content Placeholder 2">
            <a:extLst>
              <a:ext uri="{FF2B5EF4-FFF2-40B4-BE49-F238E27FC236}">
                <a16:creationId xmlns:a16="http://schemas.microsoft.com/office/drawing/2014/main" id="{D8C4C5C0-E42F-A403-905A-C6BAFBDF4F69}"/>
              </a:ext>
            </a:extLst>
          </p:cNvPr>
          <p:cNvGraphicFramePr>
            <a:graphicFrameLocks noGrp="1"/>
          </p:cNvGraphicFramePr>
          <p:nvPr>
            <p:ph idx="1"/>
            <p:extLst>
              <p:ext uri="{D42A27DB-BD31-4B8C-83A1-F6EECF244321}">
                <p14:modId xmlns:p14="http://schemas.microsoft.com/office/powerpoint/2010/main" val="2427284701"/>
              </p:ext>
            </p:extLst>
          </p:nvPr>
        </p:nvGraphicFramePr>
        <p:xfrm>
          <a:off x="4986752" y="809543"/>
          <a:ext cx="7009092" cy="5844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9931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_IMGDECORATIVE" val="1"/>
  <p:tag name="NUM" val="8"/>
</p:tagLst>
</file>

<file path=ppt/tags/tag10.xml><?xml version="1.0" encoding="utf-8"?>
<p:tagLst xmlns:a="http://schemas.openxmlformats.org/drawingml/2006/main" xmlns:r="http://schemas.openxmlformats.org/officeDocument/2006/relationships" xmlns:p="http://schemas.openxmlformats.org/presentationml/2006/main">
  <p:tag name="NUM" val="32"/>
</p:tagLst>
</file>

<file path=ppt/tags/tag11.xml><?xml version="1.0" encoding="utf-8"?>
<p:tagLst xmlns:a="http://schemas.openxmlformats.org/drawingml/2006/main" xmlns:r="http://schemas.openxmlformats.org/officeDocument/2006/relationships" xmlns:p="http://schemas.openxmlformats.org/presentationml/2006/main">
  <p:tag name="E_IMGDECORATIVE" val="1"/>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25"/>
</p:tagLst>
</file>

<file path=ppt/tags/tag13.xml><?xml version="1.0" encoding="utf-8"?>
<p:tagLst xmlns:a="http://schemas.openxmlformats.org/drawingml/2006/main" xmlns:r="http://schemas.openxmlformats.org/officeDocument/2006/relationships" xmlns:p="http://schemas.openxmlformats.org/presentationml/2006/main">
  <p:tag name="NUM" val="26"/>
</p:tagLst>
</file>

<file path=ppt/tags/tag14.xml><?xml version="1.0" encoding="utf-8"?>
<p:tagLst xmlns:a="http://schemas.openxmlformats.org/drawingml/2006/main" xmlns:r="http://schemas.openxmlformats.org/officeDocument/2006/relationships" xmlns:p="http://schemas.openxmlformats.org/presentationml/2006/main">
  <p:tag name="NUM" val="27"/>
</p:tagLst>
</file>

<file path=ppt/tags/tag15.xml><?xml version="1.0" encoding="utf-8"?>
<p:tagLst xmlns:a="http://schemas.openxmlformats.org/drawingml/2006/main" xmlns:r="http://schemas.openxmlformats.org/officeDocument/2006/relationships" xmlns:p="http://schemas.openxmlformats.org/presentationml/2006/main">
  <p:tag name="NUM" val="33"/>
</p:tagLst>
</file>

<file path=ppt/tags/tag16.xml><?xml version="1.0" encoding="utf-8"?>
<p:tagLst xmlns:a="http://schemas.openxmlformats.org/drawingml/2006/main" xmlns:r="http://schemas.openxmlformats.org/officeDocument/2006/relationships" xmlns:p="http://schemas.openxmlformats.org/presentationml/2006/main">
  <p:tag name="E_IMGDECORATIVE" val="1"/>
  <p:tag name="NUM" val="9"/>
</p:tagLst>
</file>

<file path=ppt/tags/tag17.xml><?xml version="1.0" encoding="utf-8"?>
<p:tagLst xmlns:a="http://schemas.openxmlformats.org/drawingml/2006/main" xmlns:r="http://schemas.openxmlformats.org/officeDocument/2006/relationships" xmlns:p="http://schemas.openxmlformats.org/presentationml/2006/main">
  <p:tag name="NUM" val="2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4"/>
</p:tagLst>
</file>

<file path=ppt/tags/tag2.xml><?xml version="1.0" encoding="utf-8"?>
<p:tagLst xmlns:a="http://schemas.openxmlformats.org/drawingml/2006/main" xmlns:r="http://schemas.openxmlformats.org/officeDocument/2006/relationships" xmlns:p="http://schemas.openxmlformats.org/presentationml/2006/main">
  <p:tag name="E_IMGDECORATIVE" val="1"/>
  <p:tag name="NUM" val="6"/>
</p:tagLst>
</file>

<file path=ppt/tags/tag20.xml><?xml version="1.0" encoding="utf-8"?>
<p:tagLst xmlns:a="http://schemas.openxmlformats.org/drawingml/2006/main" xmlns:r="http://schemas.openxmlformats.org/officeDocument/2006/relationships" xmlns:p="http://schemas.openxmlformats.org/presentationml/2006/main">
  <p:tag name="NUM" val="35"/>
</p:tagLst>
</file>

<file path=ppt/tags/tag21.xml><?xml version="1.0" encoding="utf-8"?>
<p:tagLst xmlns:a="http://schemas.openxmlformats.org/drawingml/2006/main" xmlns:r="http://schemas.openxmlformats.org/officeDocument/2006/relationships" xmlns:p="http://schemas.openxmlformats.org/presentationml/2006/main">
  <p:tag name="E_IMGDECORATIVE" val="1"/>
  <p:tag name="NUM" val="11"/>
</p:tagLst>
</file>

<file path=ppt/tags/tag22.xml><?xml version="1.0" encoding="utf-8"?>
<p:tagLst xmlns:a="http://schemas.openxmlformats.org/drawingml/2006/main" xmlns:r="http://schemas.openxmlformats.org/officeDocument/2006/relationships" xmlns:p="http://schemas.openxmlformats.org/presentationml/2006/main">
  <p:tag name="NUM" val="28"/>
</p:tagLst>
</file>

<file path=ppt/tags/tag23.xml><?xml version="1.0" encoding="utf-8"?>
<p:tagLst xmlns:a="http://schemas.openxmlformats.org/drawingml/2006/main" xmlns:r="http://schemas.openxmlformats.org/officeDocument/2006/relationships" xmlns:p="http://schemas.openxmlformats.org/presentationml/2006/main">
  <p:tag name="NUM" val="29"/>
</p:tagLst>
</file>

<file path=ppt/tags/tag24.xml><?xml version="1.0" encoding="utf-8"?>
<p:tagLst xmlns:a="http://schemas.openxmlformats.org/drawingml/2006/main" xmlns:r="http://schemas.openxmlformats.org/officeDocument/2006/relationships" xmlns:p="http://schemas.openxmlformats.org/presentationml/2006/main">
  <p:tag name="NUM" val="30"/>
</p:tagLst>
</file>

<file path=ppt/tags/tag25.xml><?xml version="1.0" encoding="utf-8"?>
<p:tagLst xmlns:a="http://schemas.openxmlformats.org/drawingml/2006/main" xmlns:r="http://schemas.openxmlformats.org/officeDocument/2006/relationships" xmlns:p="http://schemas.openxmlformats.org/presentationml/2006/main">
  <p:tag name="NUM" val="31"/>
</p:tagLst>
</file>

<file path=ppt/tags/tag26.xml><?xml version="1.0" encoding="utf-8"?>
<p:tagLst xmlns:a="http://schemas.openxmlformats.org/drawingml/2006/main" xmlns:r="http://schemas.openxmlformats.org/officeDocument/2006/relationships" xmlns:p="http://schemas.openxmlformats.org/presentationml/2006/main">
  <p:tag name="NUM" val="34"/>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E_IMGDECORATIVE" val="1"/>
  <p:tag name="NUM" val="10"/>
</p:tagLst>
</file>

<file path=ppt/tags/tag30.xml><?xml version="1.0" encoding="utf-8"?>
<p:tagLst xmlns:a="http://schemas.openxmlformats.org/drawingml/2006/main" xmlns:r="http://schemas.openxmlformats.org/officeDocument/2006/relationships" xmlns:p="http://schemas.openxmlformats.org/presentationml/2006/main">
  <p:tag name="NUM" val="18"/>
</p:tagLst>
</file>

<file path=ppt/tags/tag4.xml><?xml version="1.0" encoding="utf-8"?>
<p:tagLst xmlns:a="http://schemas.openxmlformats.org/drawingml/2006/main" xmlns:r="http://schemas.openxmlformats.org/officeDocument/2006/relationships" xmlns:p="http://schemas.openxmlformats.org/presentationml/2006/main">
  <p:tag name="E_IMGDECORATIVE" val="1"/>
  <p:tag name="NUM" val="12"/>
</p:tagLst>
</file>

<file path=ppt/tags/tag5.xml><?xml version="1.0" encoding="utf-8"?>
<p:tagLst xmlns:a="http://schemas.openxmlformats.org/drawingml/2006/main" xmlns:r="http://schemas.openxmlformats.org/officeDocument/2006/relationships" xmlns:p="http://schemas.openxmlformats.org/presentationml/2006/main">
  <p:tag name="NUM" val="19"/>
</p:tagLst>
</file>

<file path=ppt/tags/tag6.xml><?xml version="1.0" encoding="utf-8"?>
<p:tagLst xmlns:a="http://schemas.openxmlformats.org/drawingml/2006/main" xmlns:r="http://schemas.openxmlformats.org/officeDocument/2006/relationships" xmlns:p="http://schemas.openxmlformats.org/presentationml/2006/main">
  <p:tag name="E_IMGDECORATIVE" val="1"/>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20"/>
</p:tagLst>
</file>

<file path=ppt/tags/tag8.xml><?xml version="1.0" encoding="utf-8"?>
<p:tagLst xmlns:a="http://schemas.openxmlformats.org/drawingml/2006/main" xmlns:r="http://schemas.openxmlformats.org/officeDocument/2006/relationships" xmlns:p="http://schemas.openxmlformats.org/presentationml/2006/main">
  <p:tag name="NUM" val="21"/>
</p:tagLst>
</file>

<file path=ppt/tags/tag9.xml><?xml version="1.0" encoding="utf-8"?>
<p:tagLst xmlns:a="http://schemas.openxmlformats.org/drawingml/2006/main" xmlns:r="http://schemas.openxmlformats.org/officeDocument/2006/relationships" xmlns:p="http://schemas.openxmlformats.org/presentationml/2006/main">
  <p:tag name="NUM"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C Digital Small heading">
  <a:themeElements>
    <a:clrScheme name="Custom 1">
      <a:dk1>
        <a:srgbClr val="000000"/>
      </a:dk1>
      <a:lt1>
        <a:srgbClr val="FFFFFF"/>
      </a:lt1>
      <a:dk2>
        <a:srgbClr val="000000"/>
      </a:dk2>
      <a:lt2>
        <a:srgbClr val="F8F8F8"/>
      </a:lt2>
      <a:accent1>
        <a:srgbClr val="58BFB5"/>
      </a:accent1>
      <a:accent2>
        <a:srgbClr val="8D4BF6"/>
      </a:accent2>
      <a:accent3>
        <a:srgbClr val="EB645F"/>
      </a:accent3>
      <a:accent4>
        <a:srgbClr val="C9F3F0"/>
      </a:accent4>
      <a:accent5>
        <a:srgbClr val="E0CDFB"/>
      </a:accent5>
      <a:accent6>
        <a:srgbClr val="F8D3D2"/>
      </a:accent6>
      <a:hlink>
        <a:srgbClr val="469E95"/>
      </a:hlink>
      <a:folHlink>
        <a:srgbClr val="662C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anada School of Public Service">
  <a:themeElements>
    <a:clrScheme name="Canada School of Public Service">
      <a:dk1>
        <a:sysClr val="windowText" lastClr="000000"/>
      </a:dk1>
      <a:lt1>
        <a:sysClr val="window" lastClr="FFFFFF"/>
      </a:lt1>
      <a:dk2>
        <a:srgbClr val="3F2A56"/>
      </a:dk2>
      <a:lt2>
        <a:srgbClr val="E6E6E6"/>
      </a:lt2>
      <a:accent1>
        <a:srgbClr val="3F2A56"/>
      </a:accent1>
      <a:accent2>
        <a:srgbClr val="4E5B73"/>
      </a:accent2>
      <a:accent3>
        <a:srgbClr val="DA797A"/>
      </a:accent3>
      <a:accent4>
        <a:srgbClr val="D9D9D9"/>
      </a:accent4>
      <a:accent5>
        <a:srgbClr val="BFBFBF"/>
      </a:accent5>
      <a:accent6>
        <a:srgbClr val="A6A6A6"/>
      </a:accent6>
      <a:hlink>
        <a:srgbClr val="4E5B73"/>
      </a:hlink>
      <a:folHlink>
        <a:srgbClr val="8C8C8C"/>
      </a:folHlink>
    </a:clrScheme>
    <a:fontScheme name="Canada School of Public Service">
      <a:majorFont>
        <a:latin typeface="Georgia"/>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mpd="sng">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3600" dirty="0" err="1" smtClean="0"/>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C Digital (dark mode)">
  <a:themeElements>
    <a:clrScheme name="Custom 1">
      <a:dk1>
        <a:srgbClr val="000000"/>
      </a:dk1>
      <a:lt1>
        <a:srgbClr val="FFFFFF"/>
      </a:lt1>
      <a:dk2>
        <a:srgbClr val="000000"/>
      </a:dk2>
      <a:lt2>
        <a:srgbClr val="F8F8F8"/>
      </a:lt2>
      <a:accent1>
        <a:srgbClr val="58BFB5"/>
      </a:accent1>
      <a:accent2>
        <a:srgbClr val="8D4BF6"/>
      </a:accent2>
      <a:accent3>
        <a:srgbClr val="EB645F"/>
      </a:accent3>
      <a:accent4>
        <a:srgbClr val="C9F3F0"/>
      </a:accent4>
      <a:accent5>
        <a:srgbClr val="E0CDFB"/>
      </a:accent5>
      <a:accent6>
        <a:srgbClr val="F8D3D2"/>
      </a:accent6>
      <a:hlink>
        <a:srgbClr val="469E95"/>
      </a:hlink>
      <a:folHlink>
        <a:srgbClr val="662CB8"/>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B584508F67A54E84DAE25B268B6AEA" ma:contentTypeVersion="17" ma:contentTypeDescription="Crée un document." ma:contentTypeScope="" ma:versionID="8a0bf95e78392c151df144656692afd7">
  <xsd:schema xmlns:xsd="http://www.w3.org/2001/XMLSchema" xmlns:xs="http://www.w3.org/2001/XMLSchema" xmlns:p="http://schemas.microsoft.com/office/2006/metadata/properties" xmlns:ns1="http://schemas.microsoft.com/sharepoint/v3" xmlns:ns2="df251e7d-6b50-497e-8284-84a3e5dccbab" xmlns:ns3="ba0b60e8-91ec-455f-8a2d-1cad593ac937" targetNamespace="http://schemas.microsoft.com/office/2006/metadata/properties" ma:root="true" ma:fieldsID="c3d7114c69dcd2f25327c54211e9de71" ns1:_="" ns2:_="" ns3:_="">
    <xsd:import namespace="http://schemas.microsoft.com/sharepoint/v3"/>
    <xsd:import namespace="df251e7d-6b50-497e-8284-84a3e5dccbab"/>
    <xsd:import namespace="ba0b60e8-91ec-455f-8a2d-1cad593ac93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Eventtype" minOccurs="0"/>
                <xsd:element ref="ns2:DigitalTheme"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Propriétés de la stratégie de conformité unifiée" ma:hidden="true" ma:internalName="_ip_UnifiedCompliancePolicyProperties">
      <xsd:simpleType>
        <xsd:restriction base="dms:Note"/>
      </xsd:simpleType>
    </xsd:element>
    <xsd:element name="_ip_UnifiedCompliancePolicyUIAction" ma:index="23"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251e7d-6b50-497e-8284-84a3e5dcc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Eventtype" ma:index="13" nillable="true" ma:displayName="Event type" ma:format="Dropdown" ma:internalName="Eventtype">
      <xsd:simpleType>
        <xsd:restriction base="dms:Choice">
          <xsd:enumeration value="Digital Booster"/>
          <xsd:enumeration value="Digital Appetizer"/>
          <xsd:enumeration value="Live AMA"/>
        </xsd:restriction>
      </xsd:simpleType>
    </xsd:element>
    <xsd:element name="DigitalTheme" ma:index="14" nillable="true" ma:displayName="Digital Theme" ma:format="Dropdown" ma:internalName="DigitalTheme">
      <xsd:simpleType>
        <xsd:restriction base="dms:Choice">
          <xsd:enumeration value="Choice 1"/>
          <xsd:enumeration value="Choice 2"/>
          <xsd:enumeration value="Choice 3"/>
        </xsd:restriction>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5a244423-8296-4638-a455-97eee7008da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Notes" ma:index="21" nillable="true" ma:displayName="Notes" ma:format="Dropdown" ma:internalName="Notes">
      <xsd:simpleType>
        <xsd:restriction base="dms:Text">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0b60e8-91ec-455f-8a2d-1cad593ac937"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7" nillable="true" ma:displayName="Taxonomy Catch All Column" ma:hidden="true" ma:list="{07d16422-b396-48ca-b50e-debd0ef3e176}" ma:internalName="TaxCatchAll" ma:showField="CatchAllData" ma:web="ba0b60e8-91ec-455f-8a2d-1cad593ac9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a0b60e8-91ec-455f-8a2d-1cad593ac937" xsi:nil="true"/>
    <Notes xmlns="df251e7d-6b50-497e-8284-84a3e5dccbab" xsi:nil="true"/>
    <Eventtype xmlns="df251e7d-6b50-497e-8284-84a3e5dccbab" xsi:nil="true"/>
    <DigitalTheme xmlns="df251e7d-6b50-497e-8284-84a3e5dccbab" xsi:nil="true"/>
    <_ip_UnifiedCompliancePolicyProperties xmlns="http://schemas.microsoft.com/sharepoint/v3" xsi:nil="true"/>
    <lcf76f155ced4ddcb4097134ff3c332f xmlns="df251e7d-6b50-497e-8284-84a3e5dccb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F28B6D-4E65-49D3-A299-103B5D59C94D}">
  <ds:schemaRefs>
    <ds:schemaRef ds:uri="http://schemas.microsoft.com/sharepoint/v3/contenttype/forms"/>
  </ds:schemaRefs>
</ds:datastoreItem>
</file>

<file path=customXml/itemProps2.xml><?xml version="1.0" encoding="utf-8"?>
<ds:datastoreItem xmlns:ds="http://schemas.openxmlformats.org/officeDocument/2006/customXml" ds:itemID="{C5D73989-7145-4DC3-A95F-B7CAB7E259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f251e7d-6b50-497e-8284-84a3e5dccbab"/>
    <ds:schemaRef ds:uri="ba0b60e8-91ec-455f-8a2d-1cad593ac9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71ABC4-6EC2-4BA0-A174-4F233A4AEDAB}">
  <ds:schemaRefs>
    <ds:schemaRef ds:uri="http://purl.org/dc/elements/1.1/"/>
    <ds:schemaRef ds:uri="http://purl.org/dc/dcmitype/"/>
    <ds:schemaRef ds:uri="http://schemas.microsoft.com/office/2006/documentManagement/types"/>
    <ds:schemaRef ds:uri="df251e7d-6b50-497e-8284-84a3e5dccbab"/>
    <ds:schemaRef ds:uri="http://schemas.microsoft.com/sharepoint/v3"/>
    <ds:schemaRef ds:uri="http://schemas.microsoft.com/office/infopath/2007/PartnerControls"/>
    <ds:schemaRef ds:uri="http://schemas.microsoft.com/office/2006/metadata/properties"/>
    <ds:schemaRef ds:uri="http://schemas.openxmlformats.org/package/2006/metadata/core-properties"/>
    <ds:schemaRef ds:uri="ba0b60e8-91ec-455f-8a2d-1cad593ac937"/>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2162</Words>
  <Application>Microsoft Office PowerPoint</Application>
  <PresentationFormat>Widescreen</PresentationFormat>
  <Paragraphs>230</Paragraphs>
  <Slides>38</Slides>
  <Notes>7</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38</vt:i4>
      </vt:variant>
    </vt:vector>
  </HeadingPairs>
  <TitlesOfParts>
    <vt:vector size="60" baseType="lpstr">
      <vt:lpstr>Abadi</vt:lpstr>
      <vt:lpstr>Arial</vt:lpstr>
      <vt:lpstr>Calibri</vt:lpstr>
      <vt:lpstr>Calibri Light</vt:lpstr>
      <vt:lpstr>Cambria</vt:lpstr>
      <vt:lpstr>Georgia</vt:lpstr>
      <vt:lpstr>Lato</vt:lpstr>
      <vt:lpstr>Lucida Grande</vt:lpstr>
      <vt:lpstr>Open Sans</vt:lpstr>
      <vt:lpstr>Open Sans ExtraBold</vt:lpstr>
      <vt:lpstr>Open Sans ExtraBold</vt:lpstr>
      <vt:lpstr>Open Sans Light</vt:lpstr>
      <vt:lpstr>Open Sans SemiBold</vt:lpstr>
      <vt:lpstr>Segoe UI</vt:lpstr>
      <vt:lpstr>Söhne</vt:lpstr>
      <vt:lpstr>Symbol</vt:lpstr>
      <vt:lpstr>Wingdings</vt:lpstr>
      <vt:lpstr>Office Theme</vt:lpstr>
      <vt:lpstr>GC Digital Small heading</vt:lpstr>
      <vt:lpstr>1_Canada School of Public Service</vt:lpstr>
      <vt:lpstr>1_Office Theme</vt:lpstr>
      <vt:lpstr>GC Digital (dark mode)</vt:lpstr>
      <vt:lpstr>Diriger dans un monde numérique : Stratégies pour les gestionnaires modernes  Présenté par : Roy Nader Responsable de la culture numérique au BSIF</vt:lpstr>
      <vt:lpstr>Cette session sera enregistrée</vt:lpstr>
      <vt:lpstr>Diriger dans un monde numérique : Stratégies pour les gestionnaires modernes  Présenté par : Roy Nader Responsable de la culture numérique au BSIF</vt:lpstr>
      <vt:lpstr>Ordre du jour</vt:lpstr>
      <vt:lpstr>PowerPoint Presentation</vt:lpstr>
      <vt:lpstr>Introduction</vt:lpstr>
      <vt:lpstr>Objectif</vt:lpstr>
      <vt:lpstr>PowerPoint Presentation</vt:lpstr>
      <vt:lpstr>Que pouvons-nous apprendre</vt:lpstr>
      <vt:lpstr>Partager dans le clavardage :</vt:lpstr>
      <vt:lpstr>Changez votre perception, cela augmente vos chances de succès !</vt:lpstr>
      <vt:lpstr>Shannon Lord Directrice exécutive </vt:lpstr>
      <vt:lpstr>Votre nouvelle mission...</vt:lpstr>
      <vt:lpstr>Atteindre le cadre de travail du leader numérique</vt:lpstr>
      <vt:lpstr>Impact de l’IA sur la main-d’œuvre</vt:lpstr>
      <vt:lpstr>Bâtir et diriger une équipe</vt:lpstr>
      <vt:lpstr>Bâtir et diriger une équipe</vt:lpstr>
      <vt:lpstr>Bâtir et diriger une équipe</vt:lpstr>
      <vt:lpstr>Développer une équipe flexible et adaptable</vt:lpstr>
      <vt:lpstr>Isa David Gestionnaire, Apprentissage et développement</vt:lpstr>
      <vt:lpstr>Attirer, développer &amp; retenir le talent  La Stratégie en matière de talents numériques du GC adopte une approche centrée sur les personnes — elle fut élaborée à l’aide du Cycle de vie de l’employé pour les talents numériques comme cadre.  </vt:lpstr>
      <vt:lpstr>Recruter les talents</vt:lpstr>
      <vt:lpstr>Compétences en matière de numérique pour tous les fonctionnaires</vt:lpstr>
      <vt:lpstr>Promouvoir et perfectionner les cadres et les aspirants cadres du numérique, dotés de solides compétences en matière de numérique, et capables de mener à bien l’innovation et l’excellence des services à l’échelle du GC.</vt:lpstr>
      <vt:lpstr>Erica Vizeau Directrice générale</vt:lpstr>
      <vt:lpstr>L'Académie du numérique de l'EFPC</vt:lpstr>
      <vt:lpstr>PowerPoint Presentation</vt:lpstr>
      <vt:lpstr>PowerPoint Presentation</vt:lpstr>
      <vt:lpstr>3. Explorer la boîte à outils de promotion de l’apprentissage numérique </vt:lpstr>
      <vt:lpstr>Livrer efficacement</vt:lpstr>
      <vt:lpstr>Exercice </vt:lpstr>
      <vt:lpstr>Livrer efficacement</vt:lpstr>
      <vt:lpstr>Livrer efficacement</vt:lpstr>
      <vt:lpstr>Se protéger pour les défis émergents</vt:lpstr>
      <vt:lpstr>Préparez l’équipe pour un préavis d’un instant</vt:lpstr>
      <vt:lpstr>Amanda Bernardo Directrice de la  gestion du changement et  de la conception des services</vt:lpstr>
      <vt:lpstr>Questions?</vt:lpstr>
      <vt:lpstr>À propos de la Communauté nationale des gestionnaires</vt:lpstr>
    </vt:vector>
  </TitlesOfParts>
  <Company>OSFI-BSIF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Nader, Roy</dc:creator>
  <cp:lastModifiedBy>Nader, Roy</cp:lastModifiedBy>
  <cp:revision>1</cp:revision>
  <dcterms:created xsi:type="dcterms:W3CDTF">2024-02-20T15:50:42Z</dcterms:created>
  <dcterms:modified xsi:type="dcterms:W3CDTF">2024-02-21T17:48:41Z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0x01010054B584508F67A54E84DAE25B268B6AEA</vt:lpwstr>
  </property>
  <property fmtid="{D5CDD505-2E9C-101B-9397-08002B2CF9AE}" pid="3" name="MediaServiceImageTags">
    <vt:lpwstr/>
  </property>
</Properties>
</file>