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 id="2147483678" r:id="rId7"/>
    <p:sldMasterId id="2147483726" r:id="rId8"/>
  </p:sldMasterIdLst>
  <p:notesMasterIdLst>
    <p:notesMasterId r:id="rId45"/>
  </p:notesMasterIdLst>
  <p:sldIdLst>
    <p:sldId id="2147308807" r:id="rId9"/>
    <p:sldId id="2147308808" r:id="rId10"/>
    <p:sldId id="2147308810" r:id="rId11"/>
    <p:sldId id="257" r:id="rId12"/>
    <p:sldId id="2147308819" r:id="rId13"/>
    <p:sldId id="258" r:id="rId14"/>
    <p:sldId id="2147308818" r:id="rId15"/>
    <p:sldId id="290" r:id="rId16"/>
    <p:sldId id="260" r:id="rId17"/>
    <p:sldId id="261" r:id="rId18"/>
    <p:sldId id="262" r:id="rId19"/>
    <p:sldId id="263" r:id="rId20"/>
    <p:sldId id="264" r:id="rId21"/>
    <p:sldId id="2147308811" r:id="rId22"/>
    <p:sldId id="265" r:id="rId23"/>
    <p:sldId id="2147308812" r:id="rId24"/>
    <p:sldId id="2147308813" r:id="rId25"/>
    <p:sldId id="268" r:id="rId26"/>
    <p:sldId id="2147308814" r:id="rId27"/>
    <p:sldId id="278" r:id="rId28"/>
    <p:sldId id="273" r:id="rId29"/>
    <p:sldId id="292" r:id="rId30"/>
    <p:sldId id="287" r:id="rId31"/>
    <p:sldId id="2147308767" r:id="rId32"/>
    <p:sldId id="2147308795" r:id="rId33"/>
    <p:sldId id="2147308806" r:id="rId34"/>
    <p:sldId id="2147308805" r:id="rId35"/>
    <p:sldId id="270" r:id="rId36"/>
    <p:sldId id="2147308817" r:id="rId37"/>
    <p:sldId id="272" r:id="rId38"/>
    <p:sldId id="274" r:id="rId39"/>
    <p:sldId id="271" r:id="rId40"/>
    <p:sldId id="281" r:id="rId41"/>
    <p:sldId id="288" r:id="rId42"/>
    <p:sldId id="283" r:id="rId43"/>
    <p:sldId id="97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4D5AFA-1DA3-6467-FE37-24E07BB1F5EA}" name="Nader, Roy" initials="NR" userId="S::Roy.Nader@osfi-bsif.gc.ca::dce2fed6-5aec-4388-ae9e-182430cbc01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563C1"/>
    <a:srgbClr val="2E5FB9"/>
    <a:srgbClr val="2E5E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8FFEF3-50C2-4D79-99F9-DD2E99B662F1}" v="10" vWet="18" dt="2024-02-21T17:47:01.745"/>
    <p1510:client id="{91D05B61-ABF8-43F1-973B-C4F6C1AD7485}" v="493" dt="2024-02-21T18:11:18.426"/>
    <p1510:client id="{B6DA0A3C-CCAB-4C4E-82B6-9D6BA772E154}" v="477" vWet="487" dt="2024-02-20T21:35:44.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harib, Nancy (Contractor)" userId="52f5e7a3-fd9d-4c85-9da9-eb581133ccbc" providerId="ADAL" clId="{B6DA0A3C-CCAB-4C4E-82B6-9D6BA772E154}"/>
    <pc:docChg chg="undo custSel addSld delSld modSld">
      <pc:chgData name="Gharib, Nancy (Contractor)" userId="52f5e7a3-fd9d-4c85-9da9-eb581133ccbc" providerId="ADAL" clId="{B6DA0A3C-CCAB-4C4E-82B6-9D6BA772E154}" dt="2024-02-20T21:07:18.465" v="465" actId="1076"/>
      <pc:docMkLst>
        <pc:docMk/>
      </pc:docMkLst>
      <pc:sldChg chg="addSp delSp modSp mod modMedia setBg delAnim">
        <pc:chgData name="Gharib, Nancy (Contractor)" userId="52f5e7a3-fd9d-4c85-9da9-eb581133ccbc" providerId="ADAL" clId="{B6DA0A3C-CCAB-4C4E-82B6-9D6BA772E154}" dt="2024-02-20T18:48:59.398" v="98" actId="5793"/>
        <pc:sldMkLst>
          <pc:docMk/>
          <pc:sldMk cId="3324787656" sldId="256"/>
        </pc:sldMkLst>
        <pc:spChg chg="mod">
          <ac:chgData name="Gharib, Nancy (Contractor)" userId="52f5e7a3-fd9d-4c85-9da9-eb581133ccbc" providerId="ADAL" clId="{B6DA0A3C-CCAB-4C4E-82B6-9D6BA772E154}" dt="2024-02-20T18:48:42.296" v="51" actId="26606"/>
          <ac:spMkLst>
            <pc:docMk/>
            <pc:sldMk cId="3324787656" sldId="256"/>
            <ac:spMk id="2" creationId="{EFBEA301-B5F1-DB33-8922-1DAD0C066AA6}"/>
          </ac:spMkLst>
        </pc:spChg>
        <pc:spChg chg="mod">
          <ac:chgData name="Gharib, Nancy (Contractor)" userId="52f5e7a3-fd9d-4c85-9da9-eb581133ccbc" providerId="ADAL" clId="{B6DA0A3C-CCAB-4C4E-82B6-9D6BA772E154}" dt="2024-02-20T18:48:59.398" v="98" actId="5793"/>
          <ac:spMkLst>
            <pc:docMk/>
            <pc:sldMk cId="3324787656" sldId="256"/>
            <ac:spMk id="3" creationId="{0DBACB94-895B-B799-A2D4-A6FF06AA9545}"/>
          </ac:spMkLst>
        </pc:spChg>
        <pc:spChg chg="add del">
          <ac:chgData name="Gharib, Nancy (Contractor)" userId="52f5e7a3-fd9d-4c85-9da9-eb581133ccbc" providerId="ADAL" clId="{B6DA0A3C-CCAB-4C4E-82B6-9D6BA772E154}" dt="2024-02-20T18:48:42.284" v="50" actId="26606"/>
          <ac:spMkLst>
            <pc:docMk/>
            <pc:sldMk cId="3324787656" sldId="256"/>
            <ac:spMk id="8" creationId="{3A397E3E-B90C-4D82-BAAA-36F7AC6A4565}"/>
          </ac:spMkLst>
        </pc:spChg>
        <pc:spChg chg="add del">
          <ac:chgData name="Gharib, Nancy (Contractor)" userId="52f5e7a3-fd9d-4c85-9da9-eb581133ccbc" providerId="ADAL" clId="{B6DA0A3C-CCAB-4C4E-82B6-9D6BA772E154}" dt="2024-02-20T18:48:33.325" v="48" actId="26606"/>
          <ac:spMkLst>
            <pc:docMk/>
            <pc:sldMk cId="3324787656" sldId="256"/>
            <ac:spMk id="9" creationId="{C1DD1A8A-57D5-4A81-AD04-532B043C5611}"/>
          </ac:spMkLst>
        </pc:spChg>
        <pc:spChg chg="add del">
          <ac:chgData name="Gharib, Nancy (Contractor)" userId="52f5e7a3-fd9d-4c85-9da9-eb581133ccbc" providerId="ADAL" clId="{B6DA0A3C-CCAB-4C4E-82B6-9D6BA772E154}" dt="2024-02-20T18:48:42.284" v="50" actId="26606"/>
          <ac:spMkLst>
            <pc:docMk/>
            <pc:sldMk cId="3324787656" sldId="256"/>
            <ac:spMk id="10" creationId="{8CF5E676-CA04-4CED-9F1E-5026ED66E66D}"/>
          </ac:spMkLst>
        </pc:spChg>
        <pc:spChg chg="add del">
          <ac:chgData name="Gharib, Nancy (Contractor)" userId="52f5e7a3-fd9d-4c85-9da9-eb581133ccbc" providerId="ADAL" clId="{B6DA0A3C-CCAB-4C4E-82B6-9D6BA772E154}" dt="2024-02-20T18:48:33.325" v="48" actId="26606"/>
          <ac:spMkLst>
            <pc:docMk/>
            <pc:sldMk cId="3324787656" sldId="256"/>
            <ac:spMk id="11" creationId="{007891EC-4501-44ED-A8C8-B11B6DB767AB}"/>
          </ac:spMkLst>
        </pc:spChg>
        <pc:spChg chg="add del">
          <ac:chgData name="Gharib, Nancy (Contractor)" userId="52f5e7a3-fd9d-4c85-9da9-eb581133ccbc" providerId="ADAL" clId="{B6DA0A3C-CCAB-4C4E-82B6-9D6BA772E154}" dt="2024-02-20T18:48:42.284" v="50" actId="26606"/>
          <ac:spMkLst>
            <pc:docMk/>
            <pc:sldMk cId="3324787656" sldId="256"/>
            <ac:spMk id="12" creationId="{AFD1189F-9598-4281-8056-2845388D4D05}"/>
          </ac:spMkLst>
        </pc:spChg>
        <pc:spChg chg="add del">
          <ac:chgData name="Gharib, Nancy (Contractor)" userId="52f5e7a3-fd9d-4c85-9da9-eb581133ccbc" providerId="ADAL" clId="{B6DA0A3C-CCAB-4C4E-82B6-9D6BA772E154}" dt="2024-02-20T18:48:42.284" v="50" actId="26606"/>
          <ac:spMkLst>
            <pc:docMk/>
            <pc:sldMk cId="3324787656" sldId="256"/>
            <ac:spMk id="14" creationId="{583E04E1-D74F-4ED6-972C-035F4FEC4B88}"/>
          </ac:spMkLst>
        </pc:spChg>
        <pc:spChg chg="add del">
          <ac:chgData name="Gharib, Nancy (Contractor)" userId="52f5e7a3-fd9d-4c85-9da9-eb581133ccbc" providerId="ADAL" clId="{B6DA0A3C-CCAB-4C4E-82B6-9D6BA772E154}" dt="2024-02-20T18:48:42.284" v="50" actId="26606"/>
          <ac:spMkLst>
            <pc:docMk/>
            <pc:sldMk cId="3324787656" sldId="256"/>
            <ac:spMk id="16" creationId="{A2B5CBEA-F125-49B6-8335-227C325B112B}"/>
          </ac:spMkLst>
        </pc:spChg>
        <pc:spChg chg="add del">
          <ac:chgData name="Gharib, Nancy (Contractor)" userId="52f5e7a3-fd9d-4c85-9da9-eb581133ccbc" providerId="ADAL" clId="{B6DA0A3C-CCAB-4C4E-82B6-9D6BA772E154}" dt="2024-02-20T18:48:42.284" v="50" actId="26606"/>
          <ac:spMkLst>
            <pc:docMk/>
            <pc:sldMk cId="3324787656" sldId="256"/>
            <ac:spMk id="18" creationId="{E51A97D9-C694-4307-818B-0C5BBF413609}"/>
          </ac:spMkLst>
        </pc:spChg>
        <pc:spChg chg="add del">
          <ac:chgData name="Gharib, Nancy (Contractor)" userId="52f5e7a3-fd9d-4c85-9da9-eb581133ccbc" providerId="ADAL" clId="{B6DA0A3C-CCAB-4C4E-82B6-9D6BA772E154}" dt="2024-02-20T18:48:42.284" v="50" actId="26606"/>
          <ac:spMkLst>
            <pc:docMk/>
            <pc:sldMk cId="3324787656" sldId="256"/>
            <ac:spMk id="20" creationId="{2C1D3151-5F97-4860-B56C-C98BD62CC255}"/>
          </ac:spMkLst>
        </pc:spChg>
        <pc:spChg chg="add del">
          <ac:chgData name="Gharib, Nancy (Contractor)" userId="52f5e7a3-fd9d-4c85-9da9-eb581133ccbc" providerId="ADAL" clId="{B6DA0A3C-CCAB-4C4E-82B6-9D6BA772E154}" dt="2024-02-20T18:48:42.284" v="50" actId="26606"/>
          <ac:spMkLst>
            <pc:docMk/>
            <pc:sldMk cId="3324787656" sldId="256"/>
            <ac:spMk id="22" creationId="{8DE96824-E506-4448-8704-5EC7BF7BC51B}"/>
          </ac:spMkLst>
        </pc:spChg>
        <pc:spChg chg="add del">
          <ac:chgData name="Gharib, Nancy (Contractor)" userId="52f5e7a3-fd9d-4c85-9da9-eb581133ccbc" providerId="ADAL" clId="{B6DA0A3C-CCAB-4C4E-82B6-9D6BA772E154}" dt="2024-02-20T18:48:42.284" v="50" actId="26606"/>
          <ac:spMkLst>
            <pc:docMk/>
            <pc:sldMk cId="3324787656" sldId="256"/>
            <ac:spMk id="24" creationId="{E16C8D8F-10E9-4498-ABDB-0F923F8B6837}"/>
          </ac:spMkLst>
        </pc:spChg>
        <pc:spChg chg="add del">
          <ac:chgData name="Gharib, Nancy (Contractor)" userId="52f5e7a3-fd9d-4c85-9da9-eb581133ccbc" providerId="ADAL" clId="{B6DA0A3C-CCAB-4C4E-82B6-9D6BA772E154}" dt="2024-02-20T18:48:42.284" v="50" actId="26606"/>
          <ac:spMkLst>
            <pc:docMk/>
            <pc:sldMk cId="3324787656" sldId="256"/>
            <ac:spMk id="26" creationId="{4FB204DF-284E-45F6-A017-79A4DF57BCCB}"/>
          </ac:spMkLst>
        </pc:spChg>
        <pc:spChg chg="add del">
          <ac:chgData name="Gharib, Nancy (Contractor)" userId="52f5e7a3-fd9d-4c85-9da9-eb581133ccbc" providerId="ADAL" clId="{B6DA0A3C-CCAB-4C4E-82B6-9D6BA772E154}" dt="2024-02-20T18:48:42.284" v="50" actId="26606"/>
          <ac:spMkLst>
            <pc:docMk/>
            <pc:sldMk cId="3324787656" sldId="256"/>
            <ac:spMk id="28" creationId="{5EC6B544-8C84-47A6-885D-A4F09EF5C0F7}"/>
          </ac:spMkLst>
        </pc:spChg>
        <pc:spChg chg="add del">
          <ac:chgData name="Gharib, Nancy (Contractor)" userId="52f5e7a3-fd9d-4c85-9da9-eb581133ccbc" providerId="ADAL" clId="{B6DA0A3C-CCAB-4C4E-82B6-9D6BA772E154}" dt="2024-02-20T18:48:42.284" v="50" actId="26606"/>
          <ac:spMkLst>
            <pc:docMk/>
            <pc:sldMk cId="3324787656" sldId="256"/>
            <ac:spMk id="30" creationId="{1E5A83E3-8A11-4492-BB6E-F5F2240316FB}"/>
          </ac:spMkLst>
        </pc:spChg>
        <pc:spChg chg="add del">
          <ac:chgData name="Gharib, Nancy (Contractor)" userId="52f5e7a3-fd9d-4c85-9da9-eb581133ccbc" providerId="ADAL" clId="{B6DA0A3C-CCAB-4C4E-82B6-9D6BA772E154}" dt="2024-02-20T18:48:42.284" v="50" actId="26606"/>
          <ac:spMkLst>
            <pc:docMk/>
            <pc:sldMk cId="3324787656" sldId="256"/>
            <ac:spMk id="32" creationId="{32C95C5C-6FBD-47FF-9CA6-066193539A10}"/>
          </ac:spMkLst>
        </pc:spChg>
        <pc:spChg chg="add del">
          <ac:chgData name="Gharib, Nancy (Contractor)" userId="52f5e7a3-fd9d-4c85-9da9-eb581133ccbc" providerId="ADAL" clId="{B6DA0A3C-CCAB-4C4E-82B6-9D6BA772E154}" dt="2024-02-20T18:48:42.284" v="50" actId="26606"/>
          <ac:spMkLst>
            <pc:docMk/>
            <pc:sldMk cId="3324787656" sldId="256"/>
            <ac:spMk id="34" creationId="{4D1A5E71-B6B6-486A-8CDC-C7ABD9B903F6}"/>
          </ac:spMkLst>
        </pc:spChg>
        <pc:spChg chg="add">
          <ac:chgData name="Gharib, Nancy (Contractor)" userId="52f5e7a3-fd9d-4c85-9da9-eb581133ccbc" providerId="ADAL" clId="{B6DA0A3C-CCAB-4C4E-82B6-9D6BA772E154}" dt="2024-02-20T18:48:42.296" v="51" actId="26606"/>
          <ac:spMkLst>
            <pc:docMk/>
            <pc:sldMk cId="3324787656" sldId="256"/>
            <ac:spMk id="43" creationId="{934F1179-B481-4F9E-BCA3-AFB972070F83}"/>
          </ac:spMkLst>
        </pc:spChg>
        <pc:spChg chg="add">
          <ac:chgData name="Gharib, Nancy (Contractor)" userId="52f5e7a3-fd9d-4c85-9da9-eb581133ccbc" providerId="ADAL" clId="{B6DA0A3C-CCAB-4C4E-82B6-9D6BA772E154}" dt="2024-02-20T18:48:42.296" v="51" actId="26606"/>
          <ac:spMkLst>
            <pc:docMk/>
            <pc:sldMk cId="3324787656" sldId="256"/>
            <ac:spMk id="44" creationId="{827DC2C4-B485-428A-BF4A-472D2967F47F}"/>
          </ac:spMkLst>
        </pc:spChg>
        <pc:spChg chg="add">
          <ac:chgData name="Gharib, Nancy (Contractor)" userId="52f5e7a3-fd9d-4c85-9da9-eb581133ccbc" providerId="ADAL" clId="{B6DA0A3C-CCAB-4C4E-82B6-9D6BA772E154}" dt="2024-02-20T18:48:42.296" v="51" actId="26606"/>
          <ac:spMkLst>
            <pc:docMk/>
            <pc:sldMk cId="3324787656" sldId="256"/>
            <ac:spMk id="45" creationId="{EE04B5EB-F158-4507-90DD-BD23620C7CC9}"/>
          </ac:spMkLst>
        </pc:spChg>
        <pc:grpChg chg="add del">
          <ac:chgData name="Gharib, Nancy (Contractor)" userId="52f5e7a3-fd9d-4c85-9da9-eb581133ccbc" providerId="ADAL" clId="{B6DA0A3C-CCAB-4C4E-82B6-9D6BA772E154}" dt="2024-02-20T18:48:42.284" v="50" actId="26606"/>
          <ac:grpSpMkLst>
            <pc:docMk/>
            <pc:sldMk cId="3324787656" sldId="256"/>
            <ac:grpSpMk id="36" creationId="{FB9739EB-7F66-433D-841F-AB3CD18700B7}"/>
          </ac:grpSpMkLst>
        </pc:grpChg>
        <pc:picChg chg="add del mod">
          <ac:chgData name="Gharib, Nancy (Contractor)" userId="52f5e7a3-fd9d-4c85-9da9-eb581133ccbc" providerId="ADAL" clId="{B6DA0A3C-CCAB-4C4E-82B6-9D6BA772E154}" dt="2024-02-20T18:48:33.325" v="48" actId="26606"/>
          <ac:picMkLst>
            <pc:docMk/>
            <pc:sldMk cId="3324787656" sldId="256"/>
            <ac:picMk id="5" creationId="{01F510AA-81B1-8C59-622E-0F1E203777AF}"/>
          </ac:picMkLst>
        </pc:picChg>
      </pc:sldChg>
      <pc:sldChg chg="addSp delSp modSp mod setBg">
        <pc:chgData name="Gharib, Nancy (Contractor)" userId="52f5e7a3-fd9d-4c85-9da9-eb581133ccbc" providerId="ADAL" clId="{B6DA0A3C-CCAB-4C4E-82B6-9D6BA772E154}" dt="2024-02-20T19:26:43.128" v="440" actId="1076"/>
        <pc:sldMkLst>
          <pc:docMk/>
          <pc:sldMk cId="3639931820" sldId="260"/>
        </pc:sldMkLst>
        <pc:spChg chg="mod">
          <ac:chgData name="Gharib, Nancy (Contractor)" userId="52f5e7a3-fd9d-4c85-9da9-eb581133ccbc" providerId="ADAL" clId="{B6DA0A3C-CCAB-4C4E-82B6-9D6BA772E154}" dt="2024-02-20T18:49:37.001" v="103" actId="26606"/>
          <ac:spMkLst>
            <pc:docMk/>
            <pc:sldMk cId="3639931820" sldId="260"/>
            <ac:spMk id="2" creationId="{40B386A9-7588-F338-A7AE-3D21BACC4163}"/>
          </ac:spMkLst>
        </pc:spChg>
        <pc:spChg chg="add del mod">
          <ac:chgData name="Gharib, Nancy (Contractor)" userId="52f5e7a3-fd9d-4c85-9da9-eb581133ccbc" providerId="ADAL" clId="{B6DA0A3C-CCAB-4C4E-82B6-9D6BA772E154}" dt="2024-02-20T18:49:37.001" v="103" actId="26606"/>
          <ac:spMkLst>
            <pc:docMk/>
            <pc:sldMk cId="3639931820" sldId="260"/>
            <ac:spMk id="3" creationId="{01A752F1-30F0-A83E-16EC-C162EF1CA1B4}"/>
          </ac:spMkLst>
        </pc:spChg>
        <pc:spChg chg="add del">
          <ac:chgData name="Gharib, Nancy (Contractor)" userId="52f5e7a3-fd9d-4c85-9da9-eb581133ccbc" providerId="ADAL" clId="{B6DA0A3C-CCAB-4C4E-82B6-9D6BA772E154}" dt="2024-02-20T18:49:37.001" v="103" actId="26606"/>
          <ac:spMkLst>
            <pc:docMk/>
            <pc:sldMk cId="3639931820" sldId="260"/>
            <ac:spMk id="12" creationId="{5D7F64A8-D625-4F61-A290-B499BB62ACFF}"/>
          </ac:spMkLst>
        </pc:spChg>
        <pc:spChg chg="add del">
          <ac:chgData name="Gharib, Nancy (Contractor)" userId="52f5e7a3-fd9d-4c85-9da9-eb581133ccbc" providerId="ADAL" clId="{B6DA0A3C-CCAB-4C4E-82B6-9D6BA772E154}" dt="2024-02-20T18:49:36.953" v="102" actId="26606"/>
          <ac:spMkLst>
            <pc:docMk/>
            <pc:sldMk cId="3639931820" sldId="260"/>
            <ac:spMk id="18" creationId="{58086AEC-04C2-4BC4-BFB8-0135965C74A8}"/>
          </ac:spMkLst>
        </pc:spChg>
        <pc:spChg chg="add del">
          <ac:chgData name="Gharib, Nancy (Contractor)" userId="52f5e7a3-fd9d-4c85-9da9-eb581133ccbc" providerId="ADAL" clId="{B6DA0A3C-CCAB-4C4E-82B6-9D6BA772E154}" dt="2024-02-20T18:49:36.953" v="102" actId="26606"/>
          <ac:spMkLst>
            <pc:docMk/>
            <pc:sldMk cId="3639931820" sldId="260"/>
            <ac:spMk id="20" creationId="{20C3BE3F-B8A9-4DC9-A867-EC91736FAA07}"/>
          </ac:spMkLst>
        </pc:spChg>
        <pc:spChg chg="add">
          <ac:chgData name="Gharib, Nancy (Contractor)" userId="52f5e7a3-fd9d-4c85-9da9-eb581133ccbc" providerId="ADAL" clId="{B6DA0A3C-CCAB-4C4E-82B6-9D6BA772E154}" dt="2024-02-20T18:49:37.001" v="103" actId="26606"/>
          <ac:spMkLst>
            <pc:docMk/>
            <pc:sldMk cId="3639931820" sldId="260"/>
            <ac:spMk id="29" creationId="{2659FDB4-FCBE-4A89-B46D-43D4FA54464D}"/>
          </ac:spMkLst>
        </pc:spChg>
        <pc:grpChg chg="add del">
          <ac:chgData name="Gharib, Nancy (Contractor)" userId="52f5e7a3-fd9d-4c85-9da9-eb581133ccbc" providerId="ADAL" clId="{B6DA0A3C-CCAB-4C4E-82B6-9D6BA772E154}" dt="2024-02-20T18:49:36.953" v="102" actId="26606"/>
          <ac:grpSpMkLst>
            <pc:docMk/>
            <pc:sldMk cId="3639931820" sldId="260"/>
            <ac:grpSpMk id="22" creationId="{0CA2F3D1-53F2-478B-949B-6D4EA2E4E43E}"/>
          </ac:grpSpMkLst>
        </pc:grpChg>
        <pc:graphicFrameChg chg="add del">
          <ac:chgData name="Gharib, Nancy (Contractor)" userId="52f5e7a3-fd9d-4c85-9da9-eb581133ccbc" providerId="ADAL" clId="{B6DA0A3C-CCAB-4C4E-82B6-9D6BA772E154}" dt="2024-02-20T18:49:36.953" v="102" actId="26606"/>
          <ac:graphicFrameMkLst>
            <pc:docMk/>
            <pc:sldMk cId="3639931820" sldId="260"/>
            <ac:graphicFrameMk id="14" creationId="{FB6C49A6-FE4D-A26F-699B-87DDACAD8BD0}"/>
          </ac:graphicFrameMkLst>
        </pc:graphicFrameChg>
        <pc:graphicFrameChg chg="add mod">
          <ac:chgData name="Gharib, Nancy (Contractor)" userId="52f5e7a3-fd9d-4c85-9da9-eb581133ccbc" providerId="ADAL" clId="{B6DA0A3C-CCAB-4C4E-82B6-9D6BA772E154}" dt="2024-02-20T19:26:43.128" v="440" actId="1076"/>
          <ac:graphicFrameMkLst>
            <pc:docMk/>
            <pc:sldMk cId="3639931820" sldId="260"/>
            <ac:graphicFrameMk id="31" creationId="{D8C4C5C0-E42F-A403-905A-C6BAFBDF4F69}"/>
          </ac:graphicFrameMkLst>
        </pc:graphicFrameChg>
        <pc:picChg chg="add del">
          <ac:chgData name="Gharib, Nancy (Contractor)" userId="52f5e7a3-fd9d-4c85-9da9-eb581133ccbc" providerId="ADAL" clId="{B6DA0A3C-CCAB-4C4E-82B6-9D6BA772E154}" dt="2024-02-20T18:49:28.129" v="100" actId="478"/>
          <ac:picMkLst>
            <pc:docMk/>
            <pc:sldMk cId="3639931820" sldId="260"/>
            <ac:picMk id="7" creationId="{9CBD1539-31A1-0736-8F38-326CBEE72F4E}"/>
          </ac:picMkLst>
        </pc:picChg>
        <pc:picChg chg="add del">
          <ac:chgData name="Gharib, Nancy (Contractor)" userId="52f5e7a3-fd9d-4c85-9da9-eb581133ccbc" providerId="ADAL" clId="{B6DA0A3C-CCAB-4C4E-82B6-9D6BA772E154}" dt="2024-02-20T18:49:37.001" v="103" actId="26606"/>
          <ac:picMkLst>
            <pc:docMk/>
            <pc:sldMk cId="3639931820" sldId="260"/>
            <ac:picMk id="9" creationId="{C700BE5F-645A-4EDB-AB7D-3C0EE4FB3243}"/>
          </ac:picMkLst>
        </pc:picChg>
        <pc:cxnChg chg="add">
          <ac:chgData name="Gharib, Nancy (Contractor)" userId="52f5e7a3-fd9d-4c85-9da9-eb581133ccbc" providerId="ADAL" clId="{B6DA0A3C-CCAB-4C4E-82B6-9D6BA772E154}" dt="2024-02-20T18:49:37.001" v="103" actId="26606"/>
          <ac:cxnSpMkLst>
            <pc:docMk/>
            <pc:sldMk cId="3639931820" sldId="260"/>
            <ac:cxnSpMk id="30" creationId="{C8F51B3F-8331-4E4A-AE96-D47B1006EEAD}"/>
          </ac:cxnSpMkLst>
        </pc:cxnChg>
      </pc:sldChg>
      <pc:sldChg chg="addSp delSp modSp mod setBg">
        <pc:chgData name="Gharib, Nancy (Contractor)" userId="52f5e7a3-fd9d-4c85-9da9-eb581133ccbc" providerId="ADAL" clId="{B6DA0A3C-CCAB-4C4E-82B6-9D6BA772E154}" dt="2024-02-20T19:00:26.836" v="120" actId="26606"/>
        <pc:sldMkLst>
          <pc:docMk/>
          <pc:sldMk cId="2004307508" sldId="261"/>
        </pc:sldMkLst>
        <pc:spChg chg="mod">
          <ac:chgData name="Gharib, Nancy (Contractor)" userId="52f5e7a3-fd9d-4c85-9da9-eb581133ccbc" providerId="ADAL" clId="{B6DA0A3C-CCAB-4C4E-82B6-9D6BA772E154}" dt="2024-02-20T19:00:26.836" v="120" actId="26606"/>
          <ac:spMkLst>
            <pc:docMk/>
            <pc:sldMk cId="2004307508" sldId="261"/>
            <ac:spMk id="2" creationId="{FE9FE3A6-9A64-F984-D9D1-0EE563D74882}"/>
          </ac:spMkLst>
        </pc:spChg>
        <pc:spChg chg="add del mod ord">
          <ac:chgData name="Gharib, Nancy (Contractor)" userId="52f5e7a3-fd9d-4c85-9da9-eb581133ccbc" providerId="ADAL" clId="{B6DA0A3C-CCAB-4C4E-82B6-9D6BA772E154}" dt="2024-02-20T19:00:26.836" v="120" actId="26606"/>
          <ac:spMkLst>
            <pc:docMk/>
            <pc:sldMk cId="2004307508" sldId="261"/>
            <ac:spMk id="3" creationId="{47507C68-DE20-42AD-4BAC-D8A3E022C2FA}"/>
          </ac:spMkLst>
        </pc:spChg>
        <pc:spChg chg="add del">
          <ac:chgData name="Gharib, Nancy (Contractor)" userId="52f5e7a3-fd9d-4c85-9da9-eb581133ccbc" providerId="ADAL" clId="{B6DA0A3C-CCAB-4C4E-82B6-9D6BA772E154}" dt="2024-02-20T19:00:26.836" v="120" actId="26606"/>
          <ac:spMkLst>
            <pc:docMk/>
            <pc:sldMk cId="2004307508" sldId="261"/>
            <ac:spMk id="6" creationId="{1BB867FF-FC45-48F7-8104-F89BE54909F1}"/>
          </ac:spMkLst>
        </pc:spChg>
        <pc:spChg chg="add del">
          <ac:chgData name="Gharib, Nancy (Contractor)" userId="52f5e7a3-fd9d-4c85-9da9-eb581133ccbc" providerId="ADAL" clId="{B6DA0A3C-CCAB-4C4E-82B6-9D6BA772E154}" dt="2024-02-20T18:59:47.957" v="111" actId="26606"/>
          <ac:spMkLst>
            <pc:docMk/>
            <pc:sldMk cId="2004307508" sldId="261"/>
            <ac:spMk id="8" creationId="{1BB867FF-FC45-48F7-8104-F89BE54909F1}"/>
          </ac:spMkLst>
        </pc:spChg>
        <pc:spChg chg="add del">
          <ac:chgData name="Gharib, Nancy (Contractor)" userId="52f5e7a3-fd9d-4c85-9da9-eb581133ccbc" providerId="ADAL" clId="{B6DA0A3C-CCAB-4C4E-82B6-9D6BA772E154}" dt="2024-02-20T18:59:25.895" v="105" actId="26606"/>
          <ac:spMkLst>
            <pc:docMk/>
            <pc:sldMk cId="2004307508" sldId="261"/>
            <ac:spMk id="9" creationId="{56E9B3E6-E277-4D68-BA48-9CB43FFBD6E2}"/>
          </ac:spMkLst>
        </pc:spChg>
        <pc:spChg chg="add del">
          <ac:chgData name="Gharib, Nancy (Contractor)" userId="52f5e7a3-fd9d-4c85-9da9-eb581133ccbc" providerId="ADAL" clId="{B6DA0A3C-CCAB-4C4E-82B6-9D6BA772E154}" dt="2024-02-20T18:59:47.957" v="111" actId="26606"/>
          <ac:spMkLst>
            <pc:docMk/>
            <pc:sldMk cId="2004307508" sldId="261"/>
            <ac:spMk id="10" creationId="{8BB56887-D0D5-4F0C-9E19-7247EB83C8B7}"/>
          </ac:spMkLst>
        </pc:spChg>
        <pc:spChg chg="add del">
          <ac:chgData name="Gharib, Nancy (Contractor)" userId="52f5e7a3-fd9d-4c85-9da9-eb581133ccbc" providerId="ADAL" clId="{B6DA0A3C-CCAB-4C4E-82B6-9D6BA772E154}" dt="2024-02-20T18:59:47.957" v="111" actId="26606"/>
          <ac:spMkLst>
            <pc:docMk/>
            <pc:sldMk cId="2004307508" sldId="261"/>
            <ac:spMk id="12" creationId="{081E4A58-353D-44AE-B2FC-2A74E2E400F7}"/>
          </ac:spMkLst>
        </pc:spChg>
        <pc:spChg chg="add del">
          <ac:chgData name="Gharib, Nancy (Contractor)" userId="52f5e7a3-fd9d-4c85-9da9-eb581133ccbc" providerId="ADAL" clId="{B6DA0A3C-CCAB-4C4E-82B6-9D6BA772E154}" dt="2024-02-20T18:59:33.959" v="109" actId="26606"/>
          <ac:spMkLst>
            <pc:docMk/>
            <pc:sldMk cId="2004307508" sldId="261"/>
            <ac:spMk id="13" creationId="{AAD0DBB9-1A4B-4391-81D4-CB19F9AB918A}"/>
          </ac:spMkLst>
        </pc:spChg>
        <pc:spChg chg="add del">
          <ac:chgData name="Gharib, Nancy (Contractor)" userId="52f5e7a3-fd9d-4c85-9da9-eb581133ccbc" providerId="ADAL" clId="{B6DA0A3C-CCAB-4C4E-82B6-9D6BA772E154}" dt="2024-02-20T18:59:29.034" v="107" actId="26606"/>
          <ac:spMkLst>
            <pc:docMk/>
            <pc:sldMk cId="2004307508" sldId="261"/>
            <ac:spMk id="15" creationId="{453C67DF-7782-4E57-AB9B-F1B4811AD8FE}"/>
          </ac:spMkLst>
        </pc:spChg>
        <pc:spChg chg="add del">
          <ac:chgData name="Gharib, Nancy (Contractor)" userId="52f5e7a3-fd9d-4c85-9da9-eb581133ccbc" providerId="ADAL" clId="{B6DA0A3C-CCAB-4C4E-82B6-9D6BA772E154}" dt="2024-02-20T18:59:25.895" v="105" actId="26606"/>
          <ac:spMkLst>
            <pc:docMk/>
            <pc:sldMk cId="2004307508" sldId="261"/>
            <ac:spMk id="16" creationId="{D5B0017B-2ECA-49AF-B397-DC140825DF8D}"/>
          </ac:spMkLst>
        </pc:spChg>
        <pc:spChg chg="add del">
          <ac:chgData name="Gharib, Nancy (Contractor)" userId="52f5e7a3-fd9d-4c85-9da9-eb581133ccbc" providerId="ADAL" clId="{B6DA0A3C-CCAB-4C4E-82B6-9D6BA772E154}" dt="2024-02-20T18:59:29.034" v="107" actId="26606"/>
          <ac:spMkLst>
            <pc:docMk/>
            <pc:sldMk cId="2004307508" sldId="261"/>
            <ac:spMk id="20" creationId="{C5278130-DFE0-457B-8698-88DF69019DDE}"/>
          </ac:spMkLst>
        </pc:spChg>
        <pc:spChg chg="add del">
          <ac:chgData name="Gharib, Nancy (Contractor)" userId="52f5e7a3-fd9d-4c85-9da9-eb581133ccbc" providerId="ADAL" clId="{B6DA0A3C-CCAB-4C4E-82B6-9D6BA772E154}" dt="2024-02-20T18:59:29.034" v="107" actId="26606"/>
          <ac:spMkLst>
            <pc:docMk/>
            <pc:sldMk cId="2004307508" sldId="261"/>
            <ac:spMk id="21" creationId="{2F99531B-1681-4D6E-BECB-18325B33A618}"/>
          </ac:spMkLst>
        </pc:spChg>
        <pc:spChg chg="add del">
          <ac:chgData name="Gharib, Nancy (Contractor)" userId="52f5e7a3-fd9d-4c85-9da9-eb581133ccbc" providerId="ADAL" clId="{B6DA0A3C-CCAB-4C4E-82B6-9D6BA772E154}" dt="2024-02-20T18:59:29.034" v="107" actId="26606"/>
          <ac:spMkLst>
            <pc:docMk/>
            <pc:sldMk cId="2004307508" sldId="261"/>
            <ac:spMk id="22" creationId="{20344094-430A-400B-804B-910E696A1A90}"/>
          </ac:spMkLst>
        </pc:spChg>
        <pc:spChg chg="add del">
          <ac:chgData name="Gharib, Nancy (Contractor)" userId="52f5e7a3-fd9d-4c85-9da9-eb581133ccbc" providerId="ADAL" clId="{B6DA0A3C-CCAB-4C4E-82B6-9D6BA772E154}" dt="2024-02-20T19:00:26.836" v="120" actId="26606"/>
          <ac:spMkLst>
            <pc:docMk/>
            <pc:sldMk cId="2004307508" sldId="261"/>
            <ac:spMk id="24" creationId="{8BB56887-D0D5-4F0C-9E19-7247EB83C8B7}"/>
          </ac:spMkLst>
        </pc:spChg>
        <pc:spChg chg="add del">
          <ac:chgData name="Gharib, Nancy (Contractor)" userId="52f5e7a3-fd9d-4c85-9da9-eb581133ccbc" providerId="ADAL" clId="{B6DA0A3C-CCAB-4C4E-82B6-9D6BA772E154}" dt="2024-02-20T18:59:33.959" v="109" actId="26606"/>
          <ac:spMkLst>
            <pc:docMk/>
            <pc:sldMk cId="2004307508" sldId="261"/>
            <ac:spMk id="25" creationId="{BACC6370-2D7E-4714-9D71-7542949D7D5D}"/>
          </ac:spMkLst>
        </pc:spChg>
        <pc:spChg chg="add del">
          <ac:chgData name="Gharib, Nancy (Contractor)" userId="52f5e7a3-fd9d-4c85-9da9-eb581133ccbc" providerId="ADAL" clId="{B6DA0A3C-CCAB-4C4E-82B6-9D6BA772E154}" dt="2024-02-20T18:59:33.959" v="109" actId="26606"/>
          <ac:spMkLst>
            <pc:docMk/>
            <pc:sldMk cId="2004307508" sldId="261"/>
            <ac:spMk id="26" creationId="{F68B3F68-107C-434F-AA38-110D5EA91B85}"/>
          </ac:spMkLst>
        </pc:spChg>
        <pc:spChg chg="add del">
          <ac:chgData name="Gharib, Nancy (Contractor)" userId="52f5e7a3-fd9d-4c85-9da9-eb581133ccbc" providerId="ADAL" clId="{B6DA0A3C-CCAB-4C4E-82B6-9D6BA772E154}" dt="2024-02-20T18:59:33.959" v="109" actId="26606"/>
          <ac:spMkLst>
            <pc:docMk/>
            <pc:sldMk cId="2004307508" sldId="261"/>
            <ac:spMk id="27" creationId="{063BBA22-50EA-4C4D-BE05-F1CE4E63AA56}"/>
          </ac:spMkLst>
        </pc:spChg>
        <pc:spChg chg="add del">
          <ac:chgData name="Gharib, Nancy (Contractor)" userId="52f5e7a3-fd9d-4c85-9da9-eb581133ccbc" providerId="ADAL" clId="{B6DA0A3C-CCAB-4C4E-82B6-9D6BA772E154}" dt="2024-02-20T19:00:26.836" v="120" actId="26606"/>
          <ac:spMkLst>
            <pc:docMk/>
            <pc:sldMk cId="2004307508" sldId="261"/>
            <ac:spMk id="29" creationId="{081E4A58-353D-44AE-B2FC-2A74E2E400F7}"/>
          </ac:spMkLst>
        </pc:spChg>
        <pc:spChg chg="add del">
          <ac:chgData name="Gharib, Nancy (Contractor)" userId="52f5e7a3-fd9d-4c85-9da9-eb581133ccbc" providerId="ADAL" clId="{B6DA0A3C-CCAB-4C4E-82B6-9D6BA772E154}" dt="2024-02-20T18:59:47.957" v="111" actId="26606"/>
          <ac:spMkLst>
            <pc:docMk/>
            <pc:sldMk cId="2004307508" sldId="261"/>
            <ac:spMk id="30" creationId="{47507C68-DE20-42AD-4BAC-D8A3E022C2FA}"/>
          </ac:spMkLst>
        </pc:spChg>
        <pc:spChg chg="add del">
          <ac:chgData name="Gharib, Nancy (Contractor)" userId="52f5e7a3-fd9d-4c85-9da9-eb581133ccbc" providerId="ADAL" clId="{B6DA0A3C-CCAB-4C4E-82B6-9D6BA772E154}" dt="2024-02-20T19:00:23.401" v="117" actId="26606"/>
          <ac:spMkLst>
            <pc:docMk/>
            <pc:sldMk cId="2004307508" sldId="261"/>
            <ac:spMk id="31" creationId="{327D73B4-9F5C-4A64-A179-51B9500CB8B5}"/>
          </ac:spMkLst>
        </pc:spChg>
        <pc:spChg chg="add del">
          <ac:chgData name="Gharib, Nancy (Contractor)" userId="52f5e7a3-fd9d-4c85-9da9-eb581133ccbc" providerId="ADAL" clId="{B6DA0A3C-CCAB-4C4E-82B6-9D6BA772E154}" dt="2024-02-20T18:59:55.873" v="113" actId="26606"/>
          <ac:spMkLst>
            <pc:docMk/>
            <pc:sldMk cId="2004307508" sldId="261"/>
            <ac:spMk id="32" creationId="{245A9F99-D9B1-4094-A2E2-B90AC1DB7B9C}"/>
          </ac:spMkLst>
        </pc:spChg>
        <pc:spChg chg="add del">
          <ac:chgData name="Gharib, Nancy (Contractor)" userId="52f5e7a3-fd9d-4c85-9da9-eb581133ccbc" providerId="ADAL" clId="{B6DA0A3C-CCAB-4C4E-82B6-9D6BA772E154}" dt="2024-02-20T18:59:55.873" v="113" actId="26606"/>
          <ac:spMkLst>
            <pc:docMk/>
            <pc:sldMk cId="2004307508" sldId="261"/>
            <ac:spMk id="33" creationId="{B7FAF607-473A-4A43-A23D-BBFF5C4117BB}"/>
          </ac:spMkLst>
        </pc:spChg>
        <pc:spChg chg="add del">
          <ac:chgData name="Gharib, Nancy (Contractor)" userId="52f5e7a3-fd9d-4c85-9da9-eb581133ccbc" providerId="ADAL" clId="{B6DA0A3C-CCAB-4C4E-82B6-9D6BA772E154}" dt="2024-02-20T18:59:55.873" v="113" actId="26606"/>
          <ac:spMkLst>
            <pc:docMk/>
            <pc:sldMk cId="2004307508" sldId="261"/>
            <ac:spMk id="34" creationId="{47507C68-DE20-42AD-4BAC-D8A3E022C2FA}"/>
          </ac:spMkLst>
        </pc:spChg>
        <pc:spChg chg="add del">
          <ac:chgData name="Gharib, Nancy (Contractor)" userId="52f5e7a3-fd9d-4c85-9da9-eb581133ccbc" providerId="ADAL" clId="{B6DA0A3C-CCAB-4C4E-82B6-9D6BA772E154}" dt="2024-02-20T19:00:23.401" v="117" actId="26606"/>
          <ac:spMkLst>
            <pc:docMk/>
            <pc:sldMk cId="2004307508" sldId="261"/>
            <ac:spMk id="36" creationId="{C1F06963-6374-4B48-844F-071A9BAAAE02}"/>
          </ac:spMkLst>
        </pc:spChg>
        <pc:spChg chg="add del">
          <ac:chgData name="Gharib, Nancy (Contractor)" userId="52f5e7a3-fd9d-4c85-9da9-eb581133ccbc" providerId="ADAL" clId="{B6DA0A3C-CCAB-4C4E-82B6-9D6BA772E154}" dt="2024-02-20T19:00:23.401" v="117" actId="26606"/>
          <ac:spMkLst>
            <pc:docMk/>
            <pc:sldMk cId="2004307508" sldId="261"/>
            <ac:spMk id="42" creationId="{E3020543-B24B-4EC4-8FFC-8DD88EEA91A8}"/>
          </ac:spMkLst>
        </pc:spChg>
        <pc:spChg chg="add del">
          <ac:chgData name="Gharib, Nancy (Contractor)" userId="52f5e7a3-fd9d-4c85-9da9-eb581133ccbc" providerId="ADAL" clId="{B6DA0A3C-CCAB-4C4E-82B6-9D6BA772E154}" dt="2024-02-20T19:00:26.828" v="119" actId="26606"/>
          <ac:spMkLst>
            <pc:docMk/>
            <pc:sldMk cId="2004307508" sldId="261"/>
            <ac:spMk id="46" creationId="{77C59BEC-C4CC-4741-B975-08C543178D3D}"/>
          </ac:spMkLst>
        </pc:spChg>
        <pc:spChg chg="add del">
          <ac:chgData name="Gharib, Nancy (Contractor)" userId="52f5e7a3-fd9d-4c85-9da9-eb581133ccbc" providerId="ADAL" clId="{B6DA0A3C-CCAB-4C4E-82B6-9D6BA772E154}" dt="2024-02-20T19:00:26.828" v="119" actId="26606"/>
          <ac:spMkLst>
            <pc:docMk/>
            <pc:sldMk cId="2004307508" sldId="261"/>
            <ac:spMk id="47" creationId="{72DEF309-605D-4117-9340-6D589B6C3A34}"/>
          </ac:spMkLst>
        </pc:spChg>
        <pc:spChg chg="add del">
          <ac:chgData name="Gharib, Nancy (Contractor)" userId="52f5e7a3-fd9d-4c85-9da9-eb581133ccbc" providerId="ADAL" clId="{B6DA0A3C-CCAB-4C4E-82B6-9D6BA772E154}" dt="2024-02-20T19:00:26.828" v="119" actId="26606"/>
          <ac:spMkLst>
            <pc:docMk/>
            <pc:sldMk cId="2004307508" sldId="261"/>
            <ac:spMk id="48" creationId="{A7B99495-F43F-4D80-A44F-2CB4764EB90B}"/>
          </ac:spMkLst>
        </pc:spChg>
        <pc:spChg chg="add">
          <ac:chgData name="Gharib, Nancy (Contractor)" userId="52f5e7a3-fd9d-4c85-9da9-eb581133ccbc" providerId="ADAL" clId="{B6DA0A3C-CCAB-4C4E-82B6-9D6BA772E154}" dt="2024-02-20T19:00:26.836" v="120" actId="26606"/>
          <ac:spMkLst>
            <pc:docMk/>
            <pc:sldMk cId="2004307508" sldId="261"/>
            <ac:spMk id="50" creationId="{2EB492CD-616E-47F8-933B-5E2D952A0593}"/>
          </ac:spMkLst>
        </pc:spChg>
        <pc:spChg chg="add">
          <ac:chgData name="Gharib, Nancy (Contractor)" userId="52f5e7a3-fd9d-4c85-9da9-eb581133ccbc" providerId="ADAL" clId="{B6DA0A3C-CCAB-4C4E-82B6-9D6BA772E154}" dt="2024-02-20T19:00:26.836" v="120" actId="26606"/>
          <ac:spMkLst>
            <pc:docMk/>
            <pc:sldMk cId="2004307508" sldId="261"/>
            <ac:spMk id="51" creationId="{59383CF9-23B5-4335-9B21-1791C4CF1C75}"/>
          </ac:spMkLst>
        </pc:spChg>
        <pc:spChg chg="add">
          <ac:chgData name="Gharib, Nancy (Contractor)" userId="52f5e7a3-fd9d-4c85-9da9-eb581133ccbc" providerId="ADAL" clId="{B6DA0A3C-CCAB-4C4E-82B6-9D6BA772E154}" dt="2024-02-20T19:00:26.836" v="120" actId="26606"/>
          <ac:spMkLst>
            <pc:docMk/>
            <pc:sldMk cId="2004307508" sldId="261"/>
            <ac:spMk id="52" creationId="{0007FE00-9498-4706-B255-6437B0252C02}"/>
          </ac:spMkLst>
        </pc:spChg>
        <pc:grpChg chg="add del">
          <ac:chgData name="Gharib, Nancy (Contractor)" userId="52f5e7a3-fd9d-4c85-9da9-eb581133ccbc" providerId="ADAL" clId="{B6DA0A3C-CCAB-4C4E-82B6-9D6BA772E154}" dt="2024-02-20T18:59:25.895" v="105" actId="26606"/>
          <ac:grpSpMkLst>
            <pc:docMk/>
            <pc:sldMk cId="2004307508" sldId="261"/>
            <ac:grpSpMk id="11" creationId="{AE1C45F0-260A-458C-96ED-C1F6D2151219}"/>
          </ac:grpSpMkLst>
        </pc:grpChg>
        <pc:grpChg chg="add del">
          <ac:chgData name="Gharib, Nancy (Contractor)" userId="52f5e7a3-fd9d-4c85-9da9-eb581133ccbc" providerId="ADAL" clId="{B6DA0A3C-CCAB-4C4E-82B6-9D6BA772E154}" dt="2024-02-20T18:59:55.873" v="113" actId="26606"/>
          <ac:grpSpMkLst>
            <pc:docMk/>
            <pc:sldMk cId="2004307508" sldId="261"/>
            <ac:grpSpMk id="14" creationId="{C5F6476F-D303-44D3-B30F-1BA348F0F64A}"/>
          </ac:grpSpMkLst>
        </pc:grpChg>
        <pc:grpChg chg="add del">
          <ac:chgData name="Gharib, Nancy (Contractor)" userId="52f5e7a3-fd9d-4c85-9da9-eb581133ccbc" providerId="ADAL" clId="{B6DA0A3C-CCAB-4C4E-82B6-9D6BA772E154}" dt="2024-02-20T19:00:23.401" v="117" actId="26606"/>
          <ac:grpSpMkLst>
            <pc:docMk/>
            <pc:sldMk cId="2004307508" sldId="261"/>
            <ac:grpSpMk id="38" creationId="{5614C7C0-FA1D-4105-8345-1DF76F9870A8}"/>
          </ac:grpSpMkLst>
        </pc:grpChg>
        <pc:graphicFrameChg chg="add del">
          <ac:chgData name="Gharib, Nancy (Contractor)" userId="52f5e7a3-fd9d-4c85-9da9-eb581133ccbc" providerId="ADAL" clId="{B6DA0A3C-CCAB-4C4E-82B6-9D6BA772E154}" dt="2024-02-20T18:59:25.895" v="105" actId="26606"/>
          <ac:graphicFrameMkLst>
            <pc:docMk/>
            <pc:sldMk cId="2004307508" sldId="261"/>
            <ac:graphicFrameMk id="5" creationId="{B4F44A71-0EBC-4C8F-0078-54256B626296}"/>
          </ac:graphicFrameMkLst>
        </pc:graphicFrameChg>
        <pc:graphicFrameChg chg="add del">
          <ac:chgData name="Gharib, Nancy (Contractor)" userId="52f5e7a3-fd9d-4c85-9da9-eb581133ccbc" providerId="ADAL" clId="{B6DA0A3C-CCAB-4C4E-82B6-9D6BA772E154}" dt="2024-02-20T18:59:29.034" v="107" actId="26606"/>
          <ac:graphicFrameMkLst>
            <pc:docMk/>
            <pc:sldMk cId="2004307508" sldId="261"/>
            <ac:graphicFrameMk id="23" creationId="{3B286F87-D9E6-3FD7-E2B6-BB328DE17F56}"/>
          </ac:graphicFrameMkLst>
        </pc:graphicFrameChg>
        <pc:graphicFrameChg chg="add del">
          <ac:chgData name="Gharib, Nancy (Contractor)" userId="52f5e7a3-fd9d-4c85-9da9-eb581133ccbc" providerId="ADAL" clId="{B6DA0A3C-CCAB-4C4E-82B6-9D6BA772E154}" dt="2024-02-20T18:59:33.959" v="109" actId="26606"/>
          <ac:graphicFrameMkLst>
            <pc:docMk/>
            <pc:sldMk cId="2004307508" sldId="261"/>
            <ac:graphicFrameMk id="28" creationId="{7464E79B-60B3-7B49-4FF6-87CC6FDA2CC7}"/>
          </ac:graphicFrameMkLst>
        </pc:graphicFrameChg>
        <pc:picChg chg="add mod">
          <ac:chgData name="Gharib, Nancy (Contractor)" userId="52f5e7a3-fd9d-4c85-9da9-eb581133ccbc" providerId="ADAL" clId="{B6DA0A3C-CCAB-4C4E-82B6-9D6BA772E154}" dt="2024-02-20T19:00:26.836" v="120" actId="26606"/>
          <ac:picMkLst>
            <pc:docMk/>
            <pc:sldMk cId="2004307508" sldId="261"/>
            <ac:picMk id="4" creationId="{2C18E9BC-0FBC-EF9E-2039-6195A65935A5}"/>
          </ac:picMkLst>
        </pc:picChg>
        <pc:picChg chg="add del">
          <ac:chgData name="Gharib, Nancy (Contractor)" userId="52f5e7a3-fd9d-4c85-9da9-eb581133ccbc" providerId="ADAL" clId="{B6DA0A3C-CCAB-4C4E-82B6-9D6BA772E154}" dt="2024-02-20T18:59:55.873" v="113" actId="26606"/>
          <ac:picMkLst>
            <pc:docMk/>
            <pc:sldMk cId="2004307508" sldId="261"/>
            <ac:picMk id="7" creationId="{A7BB04D9-57DD-B6BC-A407-F62CEA420063}"/>
          </ac:picMkLst>
        </pc:picChg>
        <pc:cxnChg chg="add del">
          <ac:chgData name="Gharib, Nancy (Contractor)" userId="52f5e7a3-fd9d-4c85-9da9-eb581133ccbc" providerId="ADAL" clId="{B6DA0A3C-CCAB-4C4E-82B6-9D6BA772E154}" dt="2024-02-20T18:59:29.034" v="107" actId="26606"/>
          <ac:cxnSpMkLst>
            <pc:docMk/>
            <pc:sldMk cId="2004307508" sldId="261"/>
            <ac:cxnSpMk id="17" creationId="{B03A5AE3-BD30-455C-842B-7626C8BEF097}"/>
          </ac:cxnSpMkLst>
        </pc:cxnChg>
        <pc:cxnChg chg="add del">
          <ac:chgData name="Gharib, Nancy (Contractor)" userId="52f5e7a3-fd9d-4c85-9da9-eb581133ccbc" providerId="ADAL" clId="{B6DA0A3C-CCAB-4C4E-82B6-9D6BA772E154}" dt="2024-02-20T18:59:25.895" v="105" actId="26606"/>
          <ac:cxnSpMkLst>
            <pc:docMk/>
            <pc:sldMk cId="2004307508" sldId="261"/>
            <ac:cxnSpMk id="18" creationId="{6CF1BAF6-AD41-4082-B212-8A1F9A2E8779}"/>
          </ac:cxnSpMkLst>
        </pc:cxnChg>
        <pc:cxnChg chg="add del">
          <ac:chgData name="Gharib, Nancy (Contractor)" userId="52f5e7a3-fd9d-4c85-9da9-eb581133ccbc" providerId="ADAL" clId="{B6DA0A3C-CCAB-4C4E-82B6-9D6BA772E154}" dt="2024-02-20T18:59:29.034" v="107" actId="26606"/>
          <ac:cxnSpMkLst>
            <pc:docMk/>
            <pc:sldMk cId="2004307508" sldId="261"/>
            <ac:cxnSpMk id="19" creationId="{2DBECAA5-1F2D-470D-875C-8F2C2CA3E54B}"/>
          </ac:cxnSpMkLst>
        </pc:cxnChg>
        <pc:cxnChg chg="add del">
          <ac:chgData name="Gharib, Nancy (Contractor)" userId="52f5e7a3-fd9d-4c85-9da9-eb581133ccbc" providerId="ADAL" clId="{B6DA0A3C-CCAB-4C4E-82B6-9D6BA772E154}" dt="2024-02-20T19:00:23.401" v="117" actId="26606"/>
          <ac:cxnSpMkLst>
            <pc:docMk/>
            <pc:sldMk cId="2004307508" sldId="261"/>
            <ac:cxnSpMk id="44" creationId="{C49DA8F6-BCC1-4447-B54C-57856834B94B}"/>
          </ac:cxnSpMkLst>
        </pc:cxnChg>
      </pc:sldChg>
      <pc:sldChg chg="addSp modSp mod setBg">
        <pc:chgData name="Gharib, Nancy (Contractor)" userId="52f5e7a3-fd9d-4c85-9da9-eb581133ccbc" providerId="ADAL" clId="{B6DA0A3C-CCAB-4C4E-82B6-9D6BA772E154}" dt="2024-02-20T19:00:57.751" v="121" actId="26606"/>
        <pc:sldMkLst>
          <pc:docMk/>
          <pc:sldMk cId="2747371586" sldId="262"/>
        </pc:sldMkLst>
        <pc:spChg chg="mod">
          <ac:chgData name="Gharib, Nancy (Contractor)" userId="52f5e7a3-fd9d-4c85-9da9-eb581133ccbc" providerId="ADAL" clId="{B6DA0A3C-CCAB-4C4E-82B6-9D6BA772E154}" dt="2024-02-20T19:00:57.751" v="121" actId="26606"/>
          <ac:spMkLst>
            <pc:docMk/>
            <pc:sldMk cId="2747371586" sldId="262"/>
            <ac:spMk id="2" creationId="{FE9FE3A6-9A64-F984-D9D1-0EE563D74882}"/>
          </ac:spMkLst>
        </pc:spChg>
        <pc:spChg chg="mod">
          <ac:chgData name="Gharib, Nancy (Contractor)" userId="52f5e7a3-fd9d-4c85-9da9-eb581133ccbc" providerId="ADAL" clId="{B6DA0A3C-CCAB-4C4E-82B6-9D6BA772E154}" dt="2024-02-20T19:00:57.751" v="121" actId="26606"/>
          <ac:spMkLst>
            <pc:docMk/>
            <pc:sldMk cId="2747371586" sldId="262"/>
            <ac:spMk id="3" creationId="{47507C68-DE20-42AD-4BAC-D8A3E022C2FA}"/>
          </ac:spMkLst>
        </pc:spChg>
        <pc:spChg chg="add">
          <ac:chgData name="Gharib, Nancy (Contractor)" userId="52f5e7a3-fd9d-4c85-9da9-eb581133ccbc" providerId="ADAL" clId="{B6DA0A3C-CCAB-4C4E-82B6-9D6BA772E154}" dt="2024-02-20T19:00:57.751" v="121" actId="26606"/>
          <ac:spMkLst>
            <pc:docMk/>
            <pc:sldMk cId="2747371586" sldId="262"/>
            <ac:spMk id="8" creationId="{1709F1D5-B0F1-4714-A239-E5B61C161915}"/>
          </ac:spMkLst>
        </pc:spChg>
        <pc:spChg chg="add">
          <ac:chgData name="Gharib, Nancy (Contractor)" userId="52f5e7a3-fd9d-4c85-9da9-eb581133ccbc" providerId="ADAL" clId="{B6DA0A3C-CCAB-4C4E-82B6-9D6BA772E154}" dt="2024-02-20T19:00:57.751" v="121" actId="26606"/>
          <ac:spMkLst>
            <pc:docMk/>
            <pc:sldMk cId="2747371586" sldId="262"/>
            <ac:spMk id="10" creationId="{228FB460-D3FF-4440-A020-05982A09E517}"/>
          </ac:spMkLst>
        </pc:spChg>
        <pc:spChg chg="add">
          <ac:chgData name="Gharib, Nancy (Contractor)" userId="52f5e7a3-fd9d-4c85-9da9-eb581133ccbc" providerId="ADAL" clId="{B6DA0A3C-CCAB-4C4E-82B6-9D6BA772E154}" dt="2024-02-20T19:00:57.751" v="121" actId="26606"/>
          <ac:spMkLst>
            <pc:docMk/>
            <pc:sldMk cId="2747371586" sldId="262"/>
            <ac:spMk id="12" creationId="{14847E93-7DC1-4D4B-8829-B19AA7137C50}"/>
          </ac:spMkLst>
        </pc:spChg>
        <pc:spChg chg="add">
          <ac:chgData name="Gharib, Nancy (Contractor)" userId="52f5e7a3-fd9d-4c85-9da9-eb581133ccbc" providerId="ADAL" clId="{B6DA0A3C-CCAB-4C4E-82B6-9D6BA772E154}" dt="2024-02-20T19:00:57.751" v="121" actId="26606"/>
          <ac:spMkLst>
            <pc:docMk/>
            <pc:sldMk cId="2747371586" sldId="262"/>
            <ac:spMk id="14" creationId="{5566D6E1-03A1-4D73-A4E0-35D74D568A04}"/>
          </ac:spMkLst>
        </pc:spChg>
        <pc:spChg chg="add">
          <ac:chgData name="Gharib, Nancy (Contractor)" userId="52f5e7a3-fd9d-4c85-9da9-eb581133ccbc" providerId="ADAL" clId="{B6DA0A3C-CCAB-4C4E-82B6-9D6BA772E154}" dt="2024-02-20T19:00:57.751" v="121" actId="26606"/>
          <ac:spMkLst>
            <pc:docMk/>
            <pc:sldMk cId="2747371586" sldId="262"/>
            <ac:spMk id="16" creationId="{9F835A99-04AC-494A-A572-AFE8413CC938}"/>
          </ac:spMkLst>
        </pc:spChg>
        <pc:spChg chg="add">
          <ac:chgData name="Gharib, Nancy (Contractor)" userId="52f5e7a3-fd9d-4c85-9da9-eb581133ccbc" providerId="ADAL" clId="{B6DA0A3C-CCAB-4C4E-82B6-9D6BA772E154}" dt="2024-02-20T19:00:57.751" v="121" actId="26606"/>
          <ac:spMkLst>
            <pc:docMk/>
            <pc:sldMk cId="2747371586" sldId="262"/>
            <ac:spMk id="18" creationId="{7B786209-1B0B-4CA9-9BDD-F7327066A84D}"/>
          </ac:spMkLst>
        </pc:spChg>
        <pc:spChg chg="add">
          <ac:chgData name="Gharib, Nancy (Contractor)" userId="52f5e7a3-fd9d-4c85-9da9-eb581133ccbc" providerId="ADAL" clId="{B6DA0A3C-CCAB-4C4E-82B6-9D6BA772E154}" dt="2024-02-20T19:00:57.751" v="121" actId="26606"/>
          <ac:spMkLst>
            <pc:docMk/>
            <pc:sldMk cId="2747371586" sldId="262"/>
            <ac:spMk id="20" creationId="{2D2964BB-484D-45AE-AD66-D407D0629652}"/>
          </ac:spMkLst>
        </pc:spChg>
        <pc:spChg chg="add">
          <ac:chgData name="Gharib, Nancy (Contractor)" userId="52f5e7a3-fd9d-4c85-9da9-eb581133ccbc" providerId="ADAL" clId="{B6DA0A3C-CCAB-4C4E-82B6-9D6BA772E154}" dt="2024-02-20T19:00:57.751" v="121" actId="26606"/>
          <ac:spMkLst>
            <pc:docMk/>
            <pc:sldMk cId="2747371586" sldId="262"/>
            <ac:spMk id="22" creationId="{6691AC69-A76E-4DAB-B565-468B6B87ACF3}"/>
          </ac:spMkLst>
        </pc:spChg>
      </pc:sldChg>
      <pc:sldChg chg="addSp delSp modSp mod setBg">
        <pc:chgData name="Gharib, Nancy (Contractor)" userId="52f5e7a3-fd9d-4c85-9da9-eb581133ccbc" providerId="ADAL" clId="{B6DA0A3C-CCAB-4C4E-82B6-9D6BA772E154}" dt="2024-02-20T19:02:00.189" v="127" actId="931"/>
        <pc:sldMkLst>
          <pc:docMk/>
          <pc:sldMk cId="4019777015" sldId="263"/>
        </pc:sldMkLst>
        <pc:spChg chg="mod">
          <ac:chgData name="Gharib, Nancy (Contractor)" userId="52f5e7a3-fd9d-4c85-9da9-eb581133ccbc" providerId="ADAL" clId="{B6DA0A3C-CCAB-4C4E-82B6-9D6BA772E154}" dt="2024-02-20T19:01:35.225" v="126" actId="26606"/>
          <ac:spMkLst>
            <pc:docMk/>
            <pc:sldMk cId="4019777015" sldId="263"/>
            <ac:spMk id="2" creationId="{D78C620C-5284-E97B-2A43-085F22843749}"/>
          </ac:spMkLst>
        </pc:spChg>
        <pc:spChg chg="add del mod">
          <ac:chgData name="Gharib, Nancy (Contractor)" userId="52f5e7a3-fd9d-4c85-9da9-eb581133ccbc" providerId="ADAL" clId="{B6DA0A3C-CCAB-4C4E-82B6-9D6BA772E154}" dt="2024-02-20T19:01:35.225" v="126" actId="26606"/>
          <ac:spMkLst>
            <pc:docMk/>
            <pc:sldMk cId="4019777015" sldId="263"/>
            <ac:spMk id="3" creationId="{2799CF6F-9843-3248-109F-EE5AAC55ED46}"/>
          </ac:spMkLst>
        </pc:spChg>
        <pc:spChg chg="add del">
          <ac:chgData name="Gharib, Nancy (Contractor)" userId="52f5e7a3-fd9d-4c85-9da9-eb581133ccbc" providerId="ADAL" clId="{B6DA0A3C-CCAB-4C4E-82B6-9D6BA772E154}" dt="2024-02-20T19:01:28.900" v="123" actId="26606"/>
          <ac:spMkLst>
            <pc:docMk/>
            <pc:sldMk cId="4019777015" sldId="263"/>
            <ac:spMk id="8" creationId="{1709F1D5-B0F1-4714-A239-E5B61C161915}"/>
          </ac:spMkLst>
        </pc:spChg>
        <pc:spChg chg="add del">
          <ac:chgData name="Gharib, Nancy (Contractor)" userId="52f5e7a3-fd9d-4c85-9da9-eb581133ccbc" providerId="ADAL" clId="{B6DA0A3C-CCAB-4C4E-82B6-9D6BA772E154}" dt="2024-02-20T19:01:28.900" v="123" actId="26606"/>
          <ac:spMkLst>
            <pc:docMk/>
            <pc:sldMk cId="4019777015" sldId="263"/>
            <ac:spMk id="10" creationId="{228FB460-D3FF-4440-A020-05982A09E517}"/>
          </ac:spMkLst>
        </pc:spChg>
        <pc:spChg chg="add del">
          <ac:chgData name="Gharib, Nancy (Contractor)" userId="52f5e7a3-fd9d-4c85-9da9-eb581133ccbc" providerId="ADAL" clId="{B6DA0A3C-CCAB-4C4E-82B6-9D6BA772E154}" dt="2024-02-20T19:01:28.900" v="123" actId="26606"/>
          <ac:spMkLst>
            <pc:docMk/>
            <pc:sldMk cId="4019777015" sldId="263"/>
            <ac:spMk id="12" creationId="{14847E93-7DC1-4D4B-8829-B19AA7137C50}"/>
          </ac:spMkLst>
        </pc:spChg>
        <pc:spChg chg="add del">
          <ac:chgData name="Gharib, Nancy (Contractor)" userId="52f5e7a3-fd9d-4c85-9da9-eb581133ccbc" providerId="ADAL" clId="{B6DA0A3C-CCAB-4C4E-82B6-9D6BA772E154}" dt="2024-02-20T19:01:28.900" v="123" actId="26606"/>
          <ac:spMkLst>
            <pc:docMk/>
            <pc:sldMk cId="4019777015" sldId="263"/>
            <ac:spMk id="14" creationId="{5566D6E1-03A1-4D73-A4E0-35D74D568A04}"/>
          </ac:spMkLst>
        </pc:spChg>
        <pc:spChg chg="add del">
          <ac:chgData name="Gharib, Nancy (Contractor)" userId="52f5e7a3-fd9d-4c85-9da9-eb581133ccbc" providerId="ADAL" clId="{B6DA0A3C-CCAB-4C4E-82B6-9D6BA772E154}" dt="2024-02-20T19:01:28.900" v="123" actId="26606"/>
          <ac:spMkLst>
            <pc:docMk/>
            <pc:sldMk cId="4019777015" sldId="263"/>
            <ac:spMk id="16" creationId="{9F835A99-04AC-494A-A572-AFE8413CC938}"/>
          </ac:spMkLst>
        </pc:spChg>
        <pc:spChg chg="add del">
          <ac:chgData name="Gharib, Nancy (Contractor)" userId="52f5e7a3-fd9d-4c85-9da9-eb581133ccbc" providerId="ADAL" clId="{B6DA0A3C-CCAB-4C4E-82B6-9D6BA772E154}" dt="2024-02-20T19:01:28.900" v="123" actId="26606"/>
          <ac:spMkLst>
            <pc:docMk/>
            <pc:sldMk cId="4019777015" sldId="263"/>
            <ac:spMk id="18" creationId="{7B786209-1B0B-4CA9-9BDD-F7327066A84D}"/>
          </ac:spMkLst>
        </pc:spChg>
        <pc:spChg chg="add del">
          <ac:chgData name="Gharib, Nancy (Contractor)" userId="52f5e7a3-fd9d-4c85-9da9-eb581133ccbc" providerId="ADAL" clId="{B6DA0A3C-CCAB-4C4E-82B6-9D6BA772E154}" dt="2024-02-20T19:01:28.900" v="123" actId="26606"/>
          <ac:spMkLst>
            <pc:docMk/>
            <pc:sldMk cId="4019777015" sldId="263"/>
            <ac:spMk id="20" creationId="{2D2964BB-484D-45AE-AD66-D407D0629652}"/>
          </ac:spMkLst>
        </pc:spChg>
        <pc:spChg chg="add del">
          <ac:chgData name="Gharib, Nancy (Contractor)" userId="52f5e7a3-fd9d-4c85-9da9-eb581133ccbc" providerId="ADAL" clId="{B6DA0A3C-CCAB-4C4E-82B6-9D6BA772E154}" dt="2024-02-20T19:01:28.900" v="123" actId="26606"/>
          <ac:spMkLst>
            <pc:docMk/>
            <pc:sldMk cId="4019777015" sldId="263"/>
            <ac:spMk id="22" creationId="{6691AC69-A76E-4DAB-B565-468B6B87ACF3}"/>
          </ac:spMkLst>
        </pc:spChg>
        <pc:spChg chg="add del">
          <ac:chgData name="Gharib, Nancy (Contractor)" userId="52f5e7a3-fd9d-4c85-9da9-eb581133ccbc" providerId="ADAL" clId="{B6DA0A3C-CCAB-4C4E-82B6-9D6BA772E154}" dt="2024-02-20T19:01:35.213" v="125" actId="26606"/>
          <ac:spMkLst>
            <pc:docMk/>
            <pc:sldMk cId="4019777015" sldId="263"/>
            <ac:spMk id="24" creationId="{AA857166-A416-4C5E-8AA9-5D5D1E13D151}"/>
          </ac:spMkLst>
        </pc:spChg>
        <pc:spChg chg="add del">
          <ac:chgData name="Gharib, Nancy (Contractor)" userId="52f5e7a3-fd9d-4c85-9da9-eb581133ccbc" providerId="ADAL" clId="{B6DA0A3C-CCAB-4C4E-82B6-9D6BA772E154}" dt="2024-02-20T19:01:35.213" v="125" actId="26606"/>
          <ac:spMkLst>
            <pc:docMk/>
            <pc:sldMk cId="4019777015" sldId="263"/>
            <ac:spMk id="25" creationId="{13A48C6C-3CC4-4EE5-A773-EC1EB7F59CD4}"/>
          </ac:spMkLst>
        </pc:spChg>
        <pc:spChg chg="add del">
          <ac:chgData name="Gharib, Nancy (Contractor)" userId="52f5e7a3-fd9d-4c85-9da9-eb581133ccbc" providerId="ADAL" clId="{B6DA0A3C-CCAB-4C4E-82B6-9D6BA772E154}" dt="2024-02-20T19:01:35.213" v="125" actId="26606"/>
          <ac:spMkLst>
            <pc:docMk/>
            <pc:sldMk cId="4019777015" sldId="263"/>
            <ac:spMk id="26" creationId="{F489C2E0-4895-4B72-85EA-7EE9FAFFDC7E}"/>
          </ac:spMkLst>
        </pc:spChg>
        <pc:spChg chg="add">
          <ac:chgData name="Gharib, Nancy (Contractor)" userId="52f5e7a3-fd9d-4c85-9da9-eb581133ccbc" providerId="ADAL" clId="{B6DA0A3C-CCAB-4C4E-82B6-9D6BA772E154}" dt="2024-02-20T19:01:35.225" v="126" actId="26606"/>
          <ac:spMkLst>
            <pc:docMk/>
            <pc:sldMk cId="4019777015" sldId="263"/>
            <ac:spMk id="28" creationId="{327D73B4-9F5C-4A64-A179-51B9500CB8B5}"/>
          </ac:spMkLst>
        </pc:spChg>
        <pc:spChg chg="add">
          <ac:chgData name="Gharib, Nancy (Contractor)" userId="52f5e7a3-fd9d-4c85-9da9-eb581133ccbc" providerId="ADAL" clId="{B6DA0A3C-CCAB-4C4E-82B6-9D6BA772E154}" dt="2024-02-20T19:01:35.225" v="126" actId="26606"/>
          <ac:spMkLst>
            <pc:docMk/>
            <pc:sldMk cId="4019777015" sldId="263"/>
            <ac:spMk id="29" creationId="{C1F06963-6374-4B48-844F-071A9BAAAE02}"/>
          </ac:spMkLst>
        </pc:spChg>
        <pc:spChg chg="add">
          <ac:chgData name="Gharib, Nancy (Contractor)" userId="52f5e7a3-fd9d-4c85-9da9-eb581133ccbc" providerId="ADAL" clId="{B6DA0A3C-CCAB-4C4E-82B6-9D6BA772E154}" dt="2024-02-20T19:01:35.225" v="126" actId="26606"/>
          <ac:spMkLst>
            <pc:docMk/>
            <pc:sldMk cId="4019777015" sldId="263"/>
            <ac:spMk id="30" creationId="{6CB927A4-E432-4310-9CD5-E89FF5063179}"/>
          </ac:spMkLst>
        </pc:spChg>
        <pc:spChg chg="add">
          <ac:chgData name="Gharib, Nancy (Contractor)" userId="52f5e7a3-fd9d-4c85-9da9-eb581133ccbc" providerId="ADAL" clId="{B6DA0A3C-CCAB-4C4E-82B6-9D6BA772E154}" dt="2024-02-20T19:01:35.225" v="126" actId="26606"/>
          <ac:spMkLst>
            <pc:docMk/>
            <pc:sldMk cId="4019777015" sldId="263"/>
            <ac:spMk id="31" creationId="{1453BF6C-B012-48B7-B4E8-6D7AC7C27D02}"/>
          </ac:spMkLst>
        </pc:spChg>
        <pc:spChg chg="add del">
          <ac:chgData name="Gharib, Nancy (Contractor)" userId="52f5e7a3-fd9d-4c85-9da9-eb581133ccbc" providerId="ADAL" clId="{B6DA0A3C-CCAB-4C4E-82B6-9D6BA772E154}" dt="2024-02-20T19:02:00.189" v="127" actId="931"/>
          <ac:spMkLst>
            <pc:docMk/>
            <pc:sldMk cId="4019777015" sldId="263"/>
            <ac:spMk id="32" creationId="{2799CF6F-9843-3248-109F-EE5AAC55ED46}"/>
          </ac:spMkLst>
        </pc:spChg>
        <pc:spChg chg="add">
          <ac:chgData name="Gharib, Nancy (Contractor)" userId="52f5e7a3-fd9d-4c85-9da9-eb581133ccbc" providerId="ADAL" clId="{B6DA0A3C-CCAB-4C4E-82B6-9D6BA772E154}" dt="2024-02-20T19:01:35.225" v="126" actId="26606"/>
          <ac:spMkLst>
            <pc:docMk/>
            <pc:sldMk cId="4019777015" sldId="263"/>
            <ac:spMk id="33" creationId="{E3020543-B24B-4EC4-8FFC-8DD88EEA91A8}"/>
          </ac:spMkLst>
        </pc:spChg>
        <pc:picChg chg="add mod">
          <ac:chgData name="Gharib, Nancy (Contractor)" userId="52f5e7a3-fd9d-4c85-9da9-eb581133ccbc" providerId="ADAL" clId="{B6DA0A3C-CCAB-4C4E-82B6-9D6BA772E154}" dt="2024-02-20T19:02:00.189" v="127" actId="931"/>
          <ac:picMkLst>
            <pc:docMk/>
            <pc:sldMk cId="4019777015" sldId="263"/>
            <ac:picMk id="5" creationId="{97F88CA2-560E-1E67-290F-FAAC4D177F5D}"/>
          </ac:picMkLst>
        </pc:picChg>
        <pc:picChg chg="add del">
          <ac:chgData name="Gharib, Nancy (Contractor)" userId="52f5e7a3-fd9d-4c85-9da9-eb581133ccbc" providerId="ADAL" clId="{B6DA0A3C-CCAB-4C4E-82B6-9D6BA772E154}" dt="2024-02-20T19:01:35.213" v="125" actId="26606"/>
          <ac:picMkLst>
            <pc:docMk/>
            <pc:sldMk cId="4019777015" sldId="263"/>
            <ac:picMk id="7" creationId="{C98234C7-43BC-7B0F-C427-3F96F2F72A1D}"/>
          </ac:picMkLst>
        </pc:picChg>
        <pc:cxnChg chg="add">
          <ac:chgData name="Gharib, Nancy (Contractor)" userId="52f5e7a3-fd9d-4c85-9da9-eb581133ccbc" providerId="ADAL" clId="{B6DA0A3C-CCAB-4C4E-82B6-9D6BA772E154}" dt="2024-02-20T19:01:35.225" v="126" actId="26606"/>
          <ac:cxnSpMkLst>
            <pc:docMk/>
            <pc:sldMk cId="4019777015" sldId="263"/>
            <ac:cxnSpMk id="34" creationId="{C49DA8F6-BCC1-4447-B54C-57856834B94B}"/>
          </ac:cxnSpMkLst>
        </pc:cxnChg>
      </pc:sldChg>
      <pc:sldChg chg="addSp delSp modSp mod setBg">
        <pc:chgData name="Gharib, Nancy (Contractor)" userId="52f5e7a3-fd9d-4c85-9da9-eb581133ccbc" providerId="ADAL" clId="{B6DA0A3C-CCAB-4C4E-82B6-9D6BA772E154}" dt="2024-02-20T19:26:55.664" v="442" actId="14100"/>
        <pc:sldMkLst>
          <pc:docMk/>
          <pc:sldMk cId="1644827254" sldId="264"/>
        </pc:sldMkLst>
        <pc:spChg chg="mod">
          <ac:chgData name="Gharib, Nancy (Contractor)" userId="52f5e7a3-fd9d-4c85-9da9-eb581133ccbc" providerId="ADAL" clId="{B6DA0A3C-CCAB-4C4E-82B6-9D6BA772E154}" dt="2024-02-20T19:03:07.681" v="139" actId="26606"/>
          <ac:spMkLst>
            <pc:docMk/>
            <pc:sldMk cId="1644827254" sldId="264"/>
            <ac:spMk id="2" creationId="{1042E803-F9D0-186A-79A3-FCFBA474FDBF}"/>
          </ac:spMkLst>
        </pc:spChg>
        <pc:spChg chg="mod">
          <ac:chgData name="Gharib, Nancy (Contractor)" userId="52f5e7a3-fd9d-4c85-9da9-eb581133ccbc" providerId="ADAL" clId="{B6DA0A3C-CCAB-4C4E-82B6-9D6BA772E154}" dt="2024-02-20T19:26:55.664" v="442" actId="14100"/>
          <ac:spMkLst>
            <pc:docMk/>
            <pc:sldMk cId="1644827254" sldId="264"/>
            <ac:spMk id="3" creationId="{1625BB9E-D0E8-0F26-EBB2-1325CDC07658}"/>
          </ac:spMkLst>
        </pc:spChg>
        <pc:spChg chg="add del">
          <ac:chgData name="Gharib, Nancy (Contractor)" userId="52f5e7a3-fd9d-4c85-9da9-eb581133ccbc" providerId="ADAL" clId="{B6DA0A3C-CCAB-4C4E-82B6-9D6BA772E154}" dt="2024-02-20T19:02:44.372" v="132" actId="26606"/>
          <ac:spMkLst>
            <pc:docMk/>
            <pc:sldMk cId="1644827254" sldId="264"/>
            <ac:spMk id="8" creationId="{4BC99CB9-DDAD-44A2-8A1C-E3AF4E72DF5C}"/>
          </ac:spMkLst>
        </pc:spChg>
        <pc:spChg chg="add del">
          <ac:chgData name="Gharib, Nancy (Contractor)" userId="52f5e7a3-fd9d-4c85-9da9-eb581133ccbc" providerId="ADAL" clId="{B6DA0A3C-CCAB-4C4E-82B6-9D6BA772E154}" dt="2024-02-20T19:02:25.663" v="130" actId="26606"/>
          <ac:spMkLst>
            <pc:docMk/>
            <pc:sldMk cId="1644827254" sldId="264"/>
            <ac:spMk id="10" creationId="{245A9F99-D9B1-4094-A2E2-B90AC1DB7B9C}"/>
          </ac:spMkLst>
        </pc:spChg>
        <pc:spChg chg="add del">
          <ac:chgData name="Gharib, Nancy (Contractor)" userId="52f5e7a3-fd9d-4c85-9da9-eb581133ccbc" providerId="ADAL" clId="{B6DA0A3C-CCAB-4C4E-82B6-9D6BA772E154}" dt="2024-02-20T19:02:25.663" v="130" actId="26606"/>
          <ac:spMkLst>
            <pc:docMk/>
            <pc:sldMk cId="1644827254" sldId="264"/>
            <ac:spMk id="12" creationId="{B7FAF607-473A-4A43-A23D-BBFF5C4117BB}"/>
          </ac:spMkLst>
        </pc:spChg>
        <pc:spChg chg="add del">
          <ac:chgData name="Gharib, Nancy (Contractor)" userId="52f5e7a3-fd9d-4c85-9da9-eb581133ccbc" providerId="ADAL" clId="{B6DA0A3C-CCAB-4C4E-82B6-9D6BA772E154}" dt="2024-02-20T19:02:44.372" v="132" actId="26606"/>
          <ac:spMkLst>
            <pc:docMk/>
            <pc:sldMk cId="1644827254" sldId="264"/>
            <ac:spMk id="23" creationId="{64053CBF-3932-45FF-8285-EE5146085F3A}"/>
          </ac:spMkLst>
        </pc:spChg>
        <pc:spChg chg="add del">
          <ac:chgData name="Gharib, Nancy (Contractor)" userId="52f5e7a3-fd9d-4c85-9da9-eb581133ccbc" providerId="ADAL" clId="{B6DA0A3C-CCAB-4C4E-82B6-9D6BA772E154}" dt="2024-02-20T19:02:54.623" v="134" actId="26606"/>
          <ac:spMkLst>
            <pc:docMk/>
            <pc:sldMk cId="1644827254" sldId="264"/>
            <ac:spMk id="29" creationId="{081EA652-8C6A-4E69-BEB9-170809474553}"/>
          </ac:spMkLst>
        </pc:spChg>
        <pc:spChg chg="add del">
          <ac:chgData name="Gharib, Nancy (Contractor)" userId="52f5e7a3-fd9d-4c85-9da9-eb581133ccbc" providerId="ADAL" clId="{B6DA0A3C-CCAB-4C4E-82B6-9D6BA772E154}" dt="2024-02-20T19:02:54.623" v="134" actId="26606"/>
          <ac:spMkLst>
            <pc:docMk/>
            <pc:sldMk cId="1644827254" sldId="264"/>
            <ac:spMk id="30" creationId="{5298780A-33B9-4EA2-8F67-DE68AD62841B}"/>
          </ac:spMkLst>
        </pc:spChg>
        <pc:spChg chg="add del">
          <ac:chgData name="Gharib, Nancy (Contractor)" userId="52f5e7a3-fd9d-4c85-9da9-eb581133ccbc" providerId="ADAL" clId="{B6DA0A3C-CCAB-4C4E-82B6-9D6BA772E154}" dt="2024-02-20T19:02:54.623" v="134" actId="26606"/>
          <ac:spMkLst>
            <pc:docMk/>
            <pc:sldMk cId="1644827254" sldId="264"/>
            <ac:spMk id="31" creationId="{7F488E8B-4E1E-4402-8935-D4E6C02615C7}"/>
          </ac:spMkLst>
        </pc:spChg>
        <pc:spChg chg="add del">
          <ac:chgData name="Gharib, Nancy (Contractor)" userId="52f5e7a3-fd9d-4c85-9da9-eb581133ccbc" providerId="ADAL" clId="{B6DA0A3C-CCAB-4C4E-82B6-9D6BA772E154}" dt="2024-02-20T19:03:02.845" v="137" actId="26606"/>
          <ac:spMkLst>
            <pc:docMk/>
            <pc:sldMk cId="1644827254" sldId="264"/>
            <ac:spMk id="34" creationId="{081EA652-8C6A-4E69-BEB9-170809474553}"/>
          </ac:spMkLst>
        </pc:spChg>
        <pc:spChg chg="add del">
          <ac:chgData name="Gharib, Nancy (Contractor)" userId="52f5e7a3-fd9d-4c85-9da9-eb581133ccbc" providerId="ADAL" clId="{B6DA0A3C-CCAB-4C4E-82B6-9D6BA772E154}" dt="2024-02-20T19:03:02.845" v="137" actId="26606"/>
          <ac:spMkLst>
            <pc:docMk/>
            <pc:sldMk cId="1644827254" sldId="264"/>
            <ac:spMk id="35" creationId="{5298780A-33B9-4EA2-8F67-DE68AD62841B}"/>
          </ac:spMkLst>
        </pc:spChg>
        <pc:spChg chg="add del">
          <ac:chgData name="Gharib, Nancy (Contractor)" userId="52f5e7a3-fd9d-4c85-9da9-eb581133ccbc" providerId="ADAL" clId="{B6DA0A3C-CCAB-4C4E-82B6-9D6BA772E154}" dt="2024-02-20T19:03:02.845" v="137" actId="26606"/>
          <ac:spMkLst>
            <pc:docMk/>
            <pc:sldMk cId="1644827254" sldId="264"/>
            <ac:spMk id="36" creationId="{7F488E8B-4E1E-4402-8935-D4E6C02615C7}"/>
          </ac:spMkLst>
        </pc:spChg>
        <pc:spChg chg="add del">
          <ac:chgData name="Gharib, Nancy (Contractor)" userId="52f5e7a3-fd9d-4c85-9da9-eb581133ccbc" providerId="ADAL" clId="{B6DA0A3C-CCAB-4C4E-82B6-9D6BA772E154}" dt="2024-02-20T19:03:07.681" v="139" actId="26606"/>
          <ac:spMkLst>
            <pc:docMk/>
            <pc:sldMk cId="1644827254" sldId="264"/>
            <ac:spMk id="41" creationId="{081EA652-8C6A-4E69-BEB9-170809474553}"/>
          </ac:spMkLst>
        </pc:spChg>
        <pc:spChg chg="add del">
          <ac:chgData name="Gharib, Nancy (Contractor)" userId="52f5e7a3-fd9d-4c85-9da9-eb581133ccbc" providerId="ADAL" clId="{B6DA0A3C-CCAB-4C4E-82B6-9D6BA772E154}" dt="2024-02-20T19:03:07.681" v="139" actId="26606"/>
          <ac:spMkLst>
            <pc:docMk/>
            <pc:sldMk cId="1644827254" sldId="264"/>
            <ac:spMk id="43" creationId="{5298780A-33B9-4EA2-8F67-DE68AD62841B}"/>
          </ac:spMkLst>
        </pc:spChg>
        <pc:spChg chg="add del">
          <ac:chgData name="Gharib, Nancy (Contractor)" userId="52f5e7a3-fd9d-4c85-9da9-eb581133ccbc" providerId="ADAL" clId="{B6DA0A3C-CCAB-4C4E-82B6-9D6BA772E154}" dt="2024-02-20T19:03:07.681" v="139" actId="26606"/>
          <ac:spMkLst>
            <pc:docMk/>
            <pc:sldMk cId="1644827254" sldId="264"/>
            <ac:spMk id="45" creationId="{7F488E8B-4E1E-4402-8935-D4E6C02615C7}"/>
          </ac:spMkLst>
        </pc:spChg>
        <pc:spChg chg="add">
          <ac:chgData name="Gharib, Nancy (Contractor)" userId="52f5e7a3-fd9d-4c85-9da9-eb581133ccbc" providerId="ADAL" clId="{B6DA0A3C-CCAB-4C4E-82B6-9D6BA772E154}" dt="2024-02-20T19:03:07.681" v="139" actId="26606"/>
          <ac:spMkLst>
            <pc:docMk/>
            <pc:sldMk cId="1644827254" sldId="264"/>
            <ac:spMk id="52" creationId="{081EA652-8C6A-4E69-BEB9-170809474553}"/>
          </ac:spMkLst>
        </pc:spChg>
        <pc:spChg chg="add">
          <ac:chgData name="Gharib, Nancy (Contractor)" userId="52f5e7a3-fd9d-4c85-9da9-eb581133ccbc" providerId="ADAL" clId="{B6DA0A3C-CCAB-4C4E-82B6-9D6BA772E154}" dt="2024-02-20T19:03:07.681" v="139" actId="26606"/>
          <ac:spMkLst>
            <pc:docMk/>
            <pc:sldMk cId="1644827254" sldId="264"/>
            <ac:spMk id="54" creationId="{5298780A-33B9-4EA2-8F67-DE68AD62841B}"/>
          </ac:spMkLst>
        </pc:spChg>
        <pc:spChg chg="add">
          <ac:chgData name="Gharib, Nancy (Contractor)" userId="52f5e7a3-fd9d-4c85-9da9-eb581133ccbc" providerId="ADAL" clId="{B6DA0A3C-CCAB-4C4E-82B6-9D6BA772E154}" dt="2024-02-20T19:03:07.681" v="139" actId="26606"/>
          <ac:spMkLst>
            <pc:docMk/>
            <pc:sldMk cId="1644827254" sldId="264"/>
            <ac:spMk id="56" creationId="{7F488E8B-4E1E-4402-8935-D4E6C02615C7}"/>
          </ac:spMkLst>
        </pc:spChg>
        <pc:grpChg chg="add del">
          <ac:chgData name="Gharib, Nancy (Contractor)" userId="52f5e7a3-fd9d-4c85-9da9-eb581133ccbc" providerId="ADAL" clId="{B6DA0A3C-CCAB-4C4E-82B6-9D6BA772E154}" dt="2024-02-20T19:02:25.663" v="130" actId="26606"/>
          <ac:grpSpMkLst>
            <pc:docMk/>
            <pc:sldMk cId="1644827254" sldId="264"/>
            <ac:grpSpMk id="14" creationId="{C5F6476F-D303-44D3-B30F-1BA348F0F64A}"/>
          </ac:grpSpMkLst>
        </pc:grpChg>
        <pc:grpChg chg="add del">
          <ac:chgData name="Gharib, Nancy (Contractor)" userId="52f5e7a3-fd9d-4c85-9da9-eb581133ccbc" providerId="ADAL" clId="{B6DA0A3C-CCAB-4C4E-82B6-9D6BA772E154}" dt="2024-02-20T19:02:44.372" v="132" actId="26606"/>
          <ac:grpSpMkLst>
            <pc:docMk/>
            <pc:sldMk cId="1644827254" sldId="264"/>
            <ac:grpSpMk id="18" creationId="{B63ACBA3-DEFD-4C6D-BBA0-64468FA99C2D}"/>
          </ac:grpSpMkLst>
        </pc:grpChg>
        <pc:grpChg chg="add del">
          <ac:chgData name="Gharib, Nancy (Contractor)" userId="52f5e7a3-fd9d-4c85-9da9-eb581133ccbc" providerId="ADAL" clId="{B6DA0A3C-CCAB-4C4E-82B6-9D6BA772E154}" dt="2024-02-20T19:02:44.372" v="132" actId="26606"/>
          <ac:grpSpMkLst>
            <pc:docMk/>
            <pc:sldMk cId="1644827254" sldId="264"/>
            <ac:grpSpMk id="24" creationId="{2E751C04-BEA6-446B-A678-9C74819EBD4C}"/>
          </ac:grpSpMkLst>
        </pc:grpChg>
        <pc:picChg chg="add del">
          <ac:chgData name="Gharib, Nancy (Contractor)" userId="52f5e7a3-fd9d-4c85-9da9-eb581133ccbc" providerId="ADAL" clId="{B6DA0A3C-CCAB-4C4E-82B6-9D6BA772E154}" dt="2024-02-20T19:02:25.663" v="130" actId="26606"/>
          <ac:picMkLst>
            <pc:docMk/>
            <pc:sldMk cId="1644827254" sldId="264"/>
            <ac:picMk id="7" creationId="{F6E94D10-5795-44F7-701B-E187C6C30613}"/>
          </ac:picMkLst>
        </pc:picChg>
        <pc:cxnChg chg="add del">
          <ac:chgData name="Gharib, Nancy (Contractor)" userId="52f5e7a3-fd9d-4c85-9da9-eb581133ccbc" providerId="ADAL" clId="{B6DA0A3C-CCAB-4C4E-82B6-9D6BA772E154}" dt="2024-02-20T19:02:54.623" v="134" actId="26606"/>
          <ac:cxnSpMkLst>
            <pc:docMk/>
            <pc:sldMk cId="1644827254" sldId="264"/>
            <ac:cxnSpMk id="32" creationId="{23AAC9B5-8015-485C-ACF9-A750390E9A56}"/>
          </ac:cxnSpMkLst>
        </pc:cxnChg>
        <pc:cxnChg chg="add del">
          <ac:chgData name="Gharib, Nancy (Contractor)" userId="52f5e7a3-fd9d-4c85-9da9-eb581133ccbc" providerId="ADAL" clId="{B6DA0A3C-CCAB-4C4E-82B6-9D6BA772E154}" dt="2024-02-20T19:03:07.681" v="139" actId="26606"/>
          <ac:cxnSpMkLst>
            <pc:docMk/>
            <pc:sldMk cId="1644827254" sldId="264"/>
            <ac:cxnSpMk id="47" creationId="{23AAC9B5-8015-485C-ACF9-A750390E9A56}"/>
          </ac:cxnSpMkLst>
        </pc:cxnChg>
      </pc:sldChg>
      <pc:sldChg chg="addSp delSp modSp mod setBg">
        <pc:chgData name="Gharib, Nancy (Contractor)" userId="52f5e7a3-fd9d-4c85-9da9-eb581133ccbc" providerId="ADAL" clId="{B6DA0A3C-CCAB-4C4E-82B6-9D6BA772E154}" dt="2024-02-20T19:12:37.883" v="176" actId="26606"/>
        <pc:sldMkLst>
          <pc:docMk/>
          <pc:sldMk cId="1727259005" sldId="265"/>
        </pc:sldMkLst>
        <pc:spChg chg="mod">
          <ac:chgData name="Gharib, Nancy (Contractor)" userId="52f5e7a3-fd9d-4c85-9da9-eb581133ccbc" providerId="ADAL" clId="{B6DA0A3C-CCAB-4C4E-82B6-9D6BA772E154}" dt="2024-02-20T19:12:37.883" v="176" actId="26606"/>
          <ac:spMkLst>
            <pc:docMk/>
            <pc:sldMk cId="1727259005" sldId="265"/>
            <ac:spMk id="2" creationId="{018DDFFA-E8FB-D171-E1D2-BAD48F81BE13}"/>
          </ac:spMkLst>
        </pc:spChg>
        <pc:spChg chg="add del mod">
          <ac:chgData name="Gharib, Nancy (Contractor)" userId="52f5e7a3-fd9d-4c85-9da9-eb581133ccbc" providerId="ADAL" clId="{B6DA0A3C-CCAB-4C4E-82B6-9D6BA772E154}" dt="2024-02-20T19:05:47.550" v="164" actId="26606"/>
          <ac:spMkLst>
            <pc:docMk/>
            <pc:sldMk cId="1727259005" sldId="265"/>
            <ac:spMk id="3" creationId="{B3F5D34B-7262-23B6-9CDB-C145E92BE5C2}"/>
          </ac:spMkLst>
        </pc:spChg>
        <pc:spChg chg="add mod">
          <ac:chgData name="Gharib, Nancy (Contractor)" userId="52f5e7a3-fd9d-4c85-9da9-eb581133ccbc" providerId="ADAL" clId="{B6DA0A3C-CCAB-4C4E-82B6-9D6BA772E154}" dt="2024-02-20T19:12:37.883" v="176" actId="26606"/>
          <ac:spMkLst>
            <pc:docMk/>
            <pc:sldMk cId="1727259005" sldId="265"/>
            <ac:spMk id="7" creationId="{B3F5D34B-7262-23B6-9CDB-C145E92BE5C2}"/>
          </ac:spMkLst>
        </pc:spChg>
        <pc:spChg chg="add del">
          <ac:chgData name="Gharib, Nancy (Contractor)" userId="52f5e7a3-fd9d-4c85-9da9-eb581133ccbc" providerId="ADAL" clId="{B6DA0A3C-CCAB-4C4E-82B6-9D6BA772E154}" dt="2024-02-20T19:06:24.100" v="169" actId="26606"/>
          <ac:spMkLst>
            <pc:docMk/>
            <pc:sldMk cId="1727259005" sldId="265"/>
            <ac:spMk id="8" creationId="{A2679492-7988-4050-9056-542444452411}"/>
          </ac:spMkLst>
        </pc:spChg>
        <pc:spChg chg="add del">
          <ac:chgData name="Gharib, Nancy (Contractor)" userId="52f5e7a3-fd9d-4c85-9da9-eb581133ccbc" providerId="ADAL" clId="{B6DA0A3C-CCAB-4C4E-82B6-9D6BA772E154}" dt="2024-02-20T19:06:24.100" v="169" actId="26606"/>
          <ac:spMkLst>
            <pc:docMk/>
            <pc:sldMk cId="1727259005" sldId="265"/>
            <ac:spMk id="10" creationId="{B091B163-7D61-4891-ABCF-5C13D9C418D0}"/>
          </ac:spMkLst>
        </pc:spChg>
        <pc:spChg chg="add del">
          <ac:chgData name="Gharib, Nancy (Contractor)" userId="52f5e7a3-fd9d-4c85-9da9-eb581133ccbc" providerId="ADAL" clId="{B6DA0A3C-CCAB-4C4E-82B6-9D6BA772E154}" dt="2024-02-20T19:12:37.883" v="176" actId="26606"/>
          <ac:spMkLst>
            <pc:docMk/>
            <pc:sldMk cId="1727259005" sldId="265"/>
            <ac:spMk id="22" creationId="{C2554CA6-288E-4202-BC52-2E5A8F0C0AED}"/>
          </ac:spMkLst>
        </pc:spChg>
        <pc:spChg chg="add del">
          <ac:chgData name="Gharib, Nancy (Contractor)" userId="52f5e7a3-fd9d-4c85-9da9-eb581133ccbc" providerId="ADAL" clId="{B6DA0A3C-CCAB-4C4E-82B6-9D6BA772E154}" dt="2024-02-20T19:12:37.883" v="176" actId="26606"/>
          <ac:spMkLst>
            <pc:docMk/>
            <pc:sldMk cId="1727259005" sldId="265"/>
            <ac:spMk id="24" creationId="{B10BB131-AC8E-4A8E-A5D1-36260F720C3B}"/>
          </ac:spMkLst>
        </pc:spChg>
        <pc:spChg chg="add del">
          <ac:chgData name="Gharib, Nancy (Contractor)" userId="52f5e7a3-fd9d-4c85-9da9-eb581133ccbc" providerId="ADAL" clId="{B6DA0A3C-CCAB-4C4E-82B6-9D6BA772E154}" dt="2024-02-20T19:12:37.883" v="176" actId="26606"/>
          <ac:spMkLst>
            <pc:docMk/>
            <pc:sldMk cId="1727259005" sldId="265"/>
            <ac:spMk id="26" creationId="{5B7778FC-632E-4DCA-A7CB-0D7731CCF970}"/>
          </ac:spMkLst>
        </pc:spChg>
        <pc:spChg chg="add del">
          <ac:chgData name="Gharib, Nancy (Contractor)" userId="52f5e7a3-fd9d-4c85-9da9-eb581133ccbc" providerId="ADAL" clId="{B6DA0A3C-CCAB-4C4E-82B6-9D6BA772E154}" dt="2024-02-20T19:12:37.883" v="176" actId="26606"/>
          <ac:spMkLst>
            <pc:docMk/>
            <pc:sldMk cId="1727259005" sldId="265"/>
            <ac:spMk id="28" creationId="{FA23A907-97FB-4A8F-880A-DD77401C4296}"/>
          </ac:spMkLst>
        </pc:spChg>
        <pc:spChg chg="add del">
          <ac:chgData name="Gharib, Nancy (Contractor)" userId="52f5e7a3-fd9d-4c85-9da9-eb581133ccbc" providerId="ADAL" clId="{B6DA0A3C-CCAB-4C4E-82B6-9D6BA772E154}" dt="2024-02-20T19:12:37.883" v="176" actId="26606"/>
          <ac:spMkLst>
            <pc:docMk/>
            <pc:sldMk cId="1727259005" sldId="265"/>
            <ac:spMk id="33" creationId="{F837543A-6020-4505-A233-C9DB4BF74011}"/>
          </ac:spMkLst>
        </pc:spChg>
        <pc:spChg chg="add del">
          <ac:chgData name="Gharib, Nancy (Contractor)" userId="52f5e7a3-fd9d-4c85-9da9-eb581133ccbc" providerId="ADAL" clId="{B6DA0A3C-CCAB-4C4E-82B6-9D6BA772E154}" dt="2024-02-20T19:12:37.883" v="176" actId="26606"/>
          <ac:spMkLst>
            <pc:docMk/>
            <pc:sldMk cId="1727259005" sldId="265"/>
            <ac:spMk id="35" creationId="{35B16301-FB18-48BA-A6DD-C37CAF6F9A18}"/>
          </ac:spMkLst>
        </pc:spChg>
        <pc:spChg chg="add del">
          <ac:chgData name="Gharib, Nancy (Contractor)" userId="52f5e7a3-fd9d-4c85-9da9-eb581133ccbc" providerId="ADAL" clId="{B6DA0A3C-CCAB-4C4E-82B6-9D6BA772E154}" dt="2024-02-20T19:12:37.883" v="176" actId="26606"/>
          <ac:spMkLst>
            <pc:docMk/>
            <pc:sldMk cId="1727259005" sldId="265"/>
            <ac:spMk id="37" creationId="{C3C0D90E-074A-4F52-9B11-B52BEF4BCBE5}"/>
          </ac:spMkLst>
        </pc:spChg>
        <pc:spChg chg="add del">
          <ac:chgData name="Gharib, Nancy (Contractor)" userId="52f5e7a3-fd9d-4c85-9da9-eb581133ccbc" providerId="ADAL" clId="{B6DA0A3C-CCAB-4C4E-82B6-9D6BA772E154}" dt="2024-02-20T19:12:37.883" v="176" actId="26606"/>
          <ac:spMkLst>
            <pc:docMk/>
            <pc:sldMk cId="1727259005" sldId="265"/>
            <ac:spMk id="39" creationId="{CABBD4C1-E6F8-46F6-8152-A8A97490BF4D}"/>
          </ac:spMkLst>
        </pc:spChg>
        <pc:spChg chg="add del">
          <ac:chgData name="Gharib, Nancy (Contractor)" userId="52f5e7a3-fd9d-4c85-9da9-eb581133ccbc" providerId="ADAL" clId="{B6DA0A3C-CCAB-4C4E-82B6-9D6BA772E154}" dt="2024-02-20T19:12:37.883" v="176" actId="26606"/>
          <ac:spMkLst>
            <pc:docMk/>
            <pc:sldMk cId="1727259005" sldId="265"/>
            <ac:spMk id="41" creationId="{83BA5EF5-1FE9-4BF9-83BB-269BCDDF6156}"/>
          </ac:spMkLst>
        </pc:spChg>
        <pc:spChg chg="add del">
          <ac:chgData name="Gharib, Nancy (Contractor)" userId="52f5e7a3-fd9d-4c85-9da9-eb581133ccbc" providerId="ADAL" clId="{B6DA0A3C-CCAB-4C4E-82B6-9D6BA772E154}" dt="2024-02-20T19:12:37.883" v="176" actId="26606"/>
          <ac:spMkLst>
            <pc:docMk/>
            <pc:sldMk cId="1727259005" sldId="265"/>
            <ac:spMk id="45" creationId="{88853921-7BC9-4BDE-ACAB-133C683C82D6}"/>
          </ac:spMkLst>
        </pc:spChg>
        <pc:spChg chg="add del">
          <ac:chgData name="Gharib, Nancy (Contractor)" userId="52f5e7a3-fd9d-4c85-9da9-eb581133ccbc" providerId="ADAL" clId="{B6DA0A3C-CCAB-4C4E-82B6-9D6BA772E154}" dt="2024-02-20T19:12:37.883" v="176" actId="26606"/>
          <ac:spMkLst>
            <pc:docMk/>
            <pc:sldMk cId="1727259005" sldId="265"/>
            <ac:spMk id="47" creationId="{09192968-3AE7-4470-A61C-97294BB92731}"/>
          </ac:spMkLst>
        </pc:spChg>
        <pc:spChg chg="add del">
          <ac:chgData name="Gharib, Nancy (Contractor)" userId="52f5e7a3-fd9d-4c85-9da9-eb581133ccbc" providerId="ADAL" clId="{B6DA0A3C-CCAB-4C4E-82B6-9D6BA772E154}" dt="2024-02-20T19:12:37.883" v="176" actId="26606"/>
          <ac:spMkLst>
            <pc:docMk/>
            <pc:sldMk cId="1727259005" sldId="265"/>
            <ac:spMk id="49" creationId="{3AB72E55-43E4-4356-BFE8-E2102CB0B505}"/>
          </ac:spMkLst>
        </pc:spChg>
        <pc:grpChg chg="add del">
          <ac:chgData name="Gharib, Nancy (Contractor)" userId="52f5e7a3-fd9d-4c85-9da9-eb581133ccbc" providerId="ADAL" clId="{B6DA0A3C-CCAB-4C4E-82B6-9D6BA772E154}" dt="2024-02-20T19:06:24.100" v="169" actId="26606"/>
          <ac:grpSpMkLst>
            <pc:docMk/>
            <pc:sldMk cId="1727259005" sldId="265"/>
            <ac:grpSpMk id="12" creationId="{0474DF76-993E-44DE-AFB0-C416182ACECF}"/>
          </ac:grpSpMkLst>
        </pc:grpChg>
        <pc:graphicFrameChg chg="add del">
          <ac:chgData name="Gharib, Nancy (Contractor)" userId="52f5e7a3-fd9d-4c85-9da9-eb581133ccbc" providerId="ADAL" clId="{B6DA0A3C-CCAB-4C4E-82B6-9D6BA772E154}" dt="2024-02-20T19:05:47.529" v="163" actId="26606"/>
          <ac:graphicFrameMkLst>
            <pc:docMk/>
            <pc:sldMk cId="1727259005" sldId="265"/>
            <ac:graphicFrameMk id="5" creationId="{A064B7E2-2CE5-6A17-490B-44AA35034D2A}"/>
          </ac:graphicFrameMkLst>
        </pc:graphicFrameChg>
        <pc:cxnChg chg="add del">
          <ac:chgData name="Gharib, Nancy (Contractor)" userId="52f5e7a3-fd9d-4c85-9da9-eb581133ccbc" providerId="ADAL" clId="{B6DA0A3C-CCAB-4C4E-82B6-9D6BA772E154}" dt="2024-02-20T19:06:24.100" v="169" actId="26606"/>
          <ac:cxnSpMkLst>
            <pc:docMk/>
            <pc:sldMk cId="1727259005" sldId="265"/>
            <ac:cxnSpMk id="17" creationId="{C49DA8F6-BCC1-4447-B54C-57856834B94B}"/>
          </ac:cxnSpMkLst>
        </pc:cxnChg>
        <pc:cxnChg chg="add del">
          <ac:chgData name="Gharib, Nancy (Contractor)" userId="52f5e7a3-fd9d-4c85-9da9-eb581133ccbc" providerId="ADAL" clId="{B6DA0A3C-CCAB-4C4E-82B6-9D6BA772E154}" dt="2024-02-20T19:12:37.883" v="176" actId="26606"/>
          <ac:cxnSpMkLst>
            <pc:docMk/>
            <pc:sldMk cId="1727259005" sldId="265"/>
            <ac:cxnSpMk id="43" creationId="{4B3BCACB-5880-460B-9606-8C433A9AF99D}"/>
          </ac:cxnSpMkLst>
        </pc:cxnChg>
      </pc:sldChg>
      <pc:sldChg chg="addSp modSp mod setBg">
        <pc:chgData name="Gharib, Nancy (Contractor)" userId="52f5e7a3-fd9d-4c85-9da9-eb581133ccbc" providerId="ADAL" clId="{B6DA0A3C-CCAB-4C4E-82B6-9D6BA772E154}" dt="2024-02-20T19:27:23.351" v="462" actId="20577"/>
        <pc:sldMkLst>
          <pc:docMk/>
          <pc:sldMk cId="4040247188" sldId="266"/>
        </pc:sldMkLst>
        <pc:spChg chg="mod">
          <ac:chgData name="Gharib, Nancy (Contractor)" userId="52f5e7a3-fd9d-4c85-9da9-eb581133ccbc" providerId="ADAL" clId="{B6DA0A3C-CCAB-4C4E-82B6-9D6BA772E154}" dt="2024-02-20T19:12:13.354" v="170" actId="26606"/>
          <ac:spMkLst>
            <pc:docMk/>
            <pc:sldMk cId="4040247188" sldId="266"/>
            <ac:spMk id="2" creationId="{018DDFFA-E8FB-D171-E1D2-BAD48F81BE13}"/>
          </ac:spMkLst>
        </pc:spChg>
        <pc:spChg chg="mod">
          <ac:chgData name="Gharib, Nancy (Contractor)" userId="52f5e7a3-fd9d-4c85-9da9-eb581133ccbc" providerId="ADAL" clId="{B6DA0A3C-CCAB-4C4E-82B6-9D6BA772E154}" dt="2024-02-20T19:27:23.351" v="462" actId="20577"/>
          <ac:spMkLst>
            <pc:docMk/>
            <pc:sldMk cId="4040247188" sldId="266"/>
            <ac:spMk id="3" creationId="{B3F5D34B-7262-23B6-9CDB-C145E92BE5C2}"/>
          </ac:spMkLst>
        </pc:spChg>
        <pc:spChg chg="add">
          <ac:chgData name="Gharib, Nancy (Contractor)" userId="52f5e7a3-fd9d-4c85-9da9-eb581133ccbc" providerId="ADAL" clId="{B6DA0A3C-CCAB-4C4E-82B6-9D6BA772E154}" dt="2024-02-20T19:12:13.354" v="170" actId="26606"/>
          <ac:spMkLst>
            <pc:docMk/>
            <pc:sldMk cId="4040247188" sldId="266"/>
            <ac:spMk id="8" creationId="{C2554CA6-288E-4202-BC52-2E5A8F0C0AED}"/>
          </ac:spMkLst>
        </pc:spChg>
        <pc:spChg chg="add">
          <ac:chgData name="Gharib, Nancy (Contractor)" userId="52f5e7a3-fd9d-4c85-9da9-eb581133ccbc" providerId="ADAL" clId="{B6DA0A3C-CCAB-4C4E-82B6-9D6BA772E154}" dt="2024-02-20T19:12:13.354" v="170" actId="26606"/>
          <ac:spMkLst>
            <pc:docMk/>
            <pc:sldMk cId="4040247188" sldId="266"/>
            <ac:spMk id="10" creationId="{B10BB131-AC8E-4A8E-A5D1-36260F720C3B}"/>
          </ac:spMkLst>
        </pc:spChg>
        <pc:spChg chg="add">
          <ac:chgData name="Gharib, Nancy (Contractor)" userId="52f5e7a3-fd9d-4c85-9da9-eb581133ccbc" providerId="ADAL" clId="{B6DA0A3C-CCAB-4C4E-82B6-9D6BA772E154}" dt="2024-02-20T19:12:13.354" v="170" actId="26606"/>
          <ac:spMkLst>
            <pc:docMk/>
            <pc:sldMk cId="4040247188" sldId="266"/>
            <ac:spMk id="12" creationId="{5B7778FC-632E-4DCA-A7CB-0D7731CCF970}"/>
          </ac:spMkLst>
        </pc:spChg>
        <pc:spChg chg="add">
          <ac:chgData name="Gharib, Nancy (Contractor)" userId="52f5e7a3-fd9d-4c85-9da9-eb581133ccbc" providerId="ADAL" clId="{B6DA0A3C-CCAB-4C4E-82B6-9D6BA772E154}" dt="2024-02-20T19:12:13.354" v="170" actId="26606"/>
          <ac:spMkLst>
            <pc:docMk/>
            <pc:sldMk cId="4040247188" sldId="266"/>
            <ac:spMk id="14" creationId="{FA23A907-97FB-4A8F-880A-DD77401C4296}"/>
          </ac:spMkLst>
        </pc:spChg>
      </pc:sldChg>
      <pc:sldChg chg="addSp delSp modSp mod setBg">
        <pc:chgData name="Gharib, Nancy (Contractor)" userId="52f5e7a3-fd9d-4c85-9da9-eb581133ccbc" providerId="ADAL" clId="{B6DA0A3C-CCAB-4C4E-82B6-9D6BA772E154}" dt="2024-02-20T19:16:59.905" v="249"/>
        <pc:sldMkLst>
          <pc:docMk/>
          <pc:sldMk cId="1932355314" sldId="267"/>
        </pc:sldMkLst>
        <pc:spChg chg="del mod">
          <ac:chgData name="Gharib, Nancy (Contractor)" userId="52f5e7a3-fd9d-4c85-9da9-eb581133ccbc" providerId="ADAL" clId="{B6DA0A3C-CCAB-4C4E-82B6-9D6BA772E154}" dt="2024-02-20T19:14:59.046" v="219" actId="478"/>
          <ac:spMkLst>
            <pc:docMk/>
            <pc:sldMk cId="1932355314" sldId="267"/>
            <ac:spMk id="2" creationId="{17D69317-4310-8B93-AC18-B9E70F2A1C1D}"/>
          </ac:spMkLst>
        </pc:spChg>
        <pc:spChg chg="del mod">
          <ac:chgData name="Gharib, Nancy (Contractor)" userId="52f5e7a3-fd9d-4c85-9da9-eb581133ccbc" providerId="ADAL" clId="{B6DA0A3C-CCAB-4C4E-82B6-9D6BA772E154}" dt="2024-02-20T19:13:33.427" v="184" actId="26606"/>
          <ac:spMkLst>
            <pc:docMk/>
            <pc:sldMk cId="1932355314" sldId="267"/>
            <ac:spMk id="3" creationId="{051B7719-481D-713E-01B8-30D51EF5BCCB}"/>
          </ac:spMkLst>
        </pc:spChg>
        <pc:spChg chg="add mod ord">
          <ac:chgData name="Gharib, Nancy (Contractor)" userId="52f5e7a3-fd9d-4c85-9da9-eb581133ccbc" providerId="ADAL" clId="{B6DA0A3C-CCAB-4C4E-82B6-9D6BA772E154}" dt="2024-02-20T19:15:51.222" v="237" actId="14100"/>
          <ac:spMkLst>
            <pc:docMk/>
            <pc:sldMk cId="1932355314" sldId="267"/>
            <ac:spMk id="4" creationId="{F1B7FCF4-6987-291F-DED9-01E595F8ED88}"/>
          </ac:spMkLst>
        </pc:spChg>
        <pc:spChg chg="add del mod">
          <ac:chgData name="Gharib, Nancy (Contractor)" userId="52f5e7a3-fd9d-4c85-9da9-eb581133ccbc" providerId="ADAL" clId="{B6DA0A3C-CCAB-4C4E-82B6-9D6BA772E154}" dt="2024-02-20T19:15:29.585" v="230" actId="478"/>
          <ac:spMkLst>
            <pc:docMk/>
            <pc:sldMk cId="1932355314" sldId="267"/>
            <ac:spMk id="6" creationId="{875C5268-0AFE-5E80-8D91-156BBF39EF9C}"/>
          </ac:spMkLst>
        </pc:spChg>
        <pc:spChg chg="add mod">
          <ac:chgData name="Gharib, Nancy (Contractor)" userId="52f5e7a3-fd9d-4c85-9da9-eb581133ccbc" providerId="ADAL" clId="{B6DA0A3C-CCAB-4C4E-82B6-9D6BA772E154}" dt="2024-02-20T19:15:53.296" v="238" actId="1076"/>
          <ac:spMkLst>
            <pc:docMk/>
            <pc:sldMk cId="1932355314" sldId="267"/>
            <ac:spMk id="7" creationId="{F48C3C6F-D3BD-89F5-FCC7-D56DCBF686FD}"/>
          </ac:spMkLst>
        </pc:spChg>
        <pc:spChg chg="add del">
          <ac:chgData name="Gharib, Nancy (Contractor)" userId="52f5e7a3-fd9d-4c85-9da9-eb581133ccbc" providerId="ADAL" clId="{B6DA0A3C-CCAB-4C4E-82B6-9D6BA772E154}" dt="2024-02-20T19:13:33.427" v="184" actId="26606"/>
          <ac:spMkLst>
            <pc:docMk/>
            <pc:sldMk cId="1932355314" sldId="267"/>
            <ac:spMk id="8" creationId="{E92FEB64-6EEA-4759-B4A4-BD2C1E660BA8}"/>
          </ac:spMkLst>
        </pc:spChg>
        <pc:spChg chg="add mod">
          <ac:chgData name="Gharib, Nancy (Contractor)" userId="52f5e7a3-fd9d-4c85-9da9-eb581133ccbc" providerId="ADAL" clId="{B6DA0A3C-CCAB-4C4E-82B6-9D6BA772E154}" dt="2024-02-20T19:15:44.032" v="235" actId="2085"/>
          <ac:spMkLst>
            <pc:docMk/>
            <pc:sldMk cId="1932355314" sldId="267"/>
            <ac:spMk id="9" creationId="{B8A6B59E-5C68-3730-CA61-35EE6A7D30E3}"/>
          </ac:spMkLst>
        </pc:spChg>
        <pc:spChg chg="add del">
          <ac:chgData name="Gharib, Nancy (Contractor)" userId="52f5e7a3-fd9d-4c85-9da9-eb581133ccbc" providerId="ADAL" clId="{B6DA0A3C-CCAB-4C4E-82B6-9D6BA772E154}" dt="2024-02-20T19:13:33.427" v="184" actId="26606"/>
          <ac:spMkLst>
            <pc:docMk/>
            <pc:sldMk cId="1932355314" sldId="267"/>
            <ac:spMk id="10" creationId="{B10BB131-AC8E-4A8E-A5D1-36260F720C3B}"/>
          </ac:spMkLst>
        </pc:spChg>
        <pc:spChg chg="add del">
          <ac:chgData name="Gharib, Nancy (Contractor)" userId="52f5e7a3-fd9d-4c85-9da9-eb581133ccbc" providerId="ADAL" clId="{B6DA0A3C-CCAB-4C4E-82B6-9D6BA772E154}" dt="2024-02-20T19:13:33.427" v="184" actId="26606"/>
          <ac:spMkLst>
            <pc:docMk/>
            <pc:sldMk cId="1932355314" sldId="267"/>
            <ac:spMk id="12" creationId="{14847E93-7DC1-4D4B-8829-B19AA7137C50}"/>
          </ac:spMkLst>
        </pc:spChg>
        <pc:spChg chg="add del">
          <ac:chgData name="Gharib, Nancy (Contractor)" userId="52f5e7a3-fd9d-4c85-9da9-eb581133ccbc" providerId="ADAL" clId="{B6DA0A3C-CCAB-4C4E-82B6-9D6BA772E154}" dt="2024-02-20T19:13:33.427" v="184" actId="26606"/>
          <ac:spMkLst>
            <pc:docMk/>
            <pc:sldMk cId="1932355314" sldId="267"/>
            <ac:spMk id="14" creationId="{5566D6E1-03A1-4D73-A4E0-35D74D568A04}"/>
          </ac:spMkLst>
        </pc:spChg>
        <pc:spChg chg="add del">
          <ac:chgData name="Gharib, Nancy (Contractor)" userId="52f5e7a3-fd9d-4c85-9da9-eb581133ccbc" providerId="ADAL" clId="{B6DA0A3C-CCAB-4C4E-82B6-9D6BA772E154}" dt="2024-02-20T19:13:33.427" v="184" actId="26606"/>
          <ac:spMkLst>
            <pc:docMk/>
            <pc:sldMk cId="1932355314" sldId="267"/>
            <ac:spMk id="16" creationId="{9F835A99-04AC-494A-A572-AFE8413CC938}"/>
          </ac:spMkLst>
        </pc:spChg>
        <pc:spChg chg="add del">
          <ac:chgData name="Gharib, Nancy (Contractor)" userId="52f5e7a3-fd9d-4c85-9da9-eb581133ccbc" providerId="ADAL" clId="{B6DA0A3C-CCAB-4C4E-82B6-9D6BA772E154}" dt="2024-02-20T19:13:33.427" v="184" actId="26606"/>
          <ac:spMkLst>
            <pc:docMk/>
            <pc:sldMk cId="1932355314" sldId="267"/>
            <ac:spMk id="18" creationId="{7B786209-1B0B-4CA9-9BDD-F7327066A84D}"/>
          </ac:spMkLst>
        </pc:spChg>
        <pc:spChg chg="add del">
          <ac:chgData name="Gharib, Nancy (Contractor)" userId="52f5e7a3-fd9d-4c85-9da9-eb581133ccbc" providerId="ADAL" clId="{B6DA0A3C-CCAB-4C4E-82B6-9D6BA772E154}" dt="2024-02-20T19:13:33.427" v="184" actId="26606"/>
          <ac:spMkLst>
            <pc:docMk/>
            <pc:sldMk cId="1932355314" sldId="267"/>
            <ac:spMk id="20" creationId="{2D2964BB-484D-45AE-AD66-D407D0629652}"/>
          </ac:spMkLst>
        </pc:spChg>
        <pc:spChg chg="add del">
          <ac:chgData name="Gharib, Nancy (Contractor)" userId="52f5e7a3-fd9d-4c85-9da9-eb581133ccbc" providerId="ADAL" clId="{B6DA0A3C-CCAB-4C4E-82B6-9D6BA772E154}" dt="2024-02-20T19:13:33.427" v="184" actId="26606"/>
          <ac:spMkLst>
            <pc:docMk/>
            <pc:sldMk cId="1932355314" sldId="267"/>
            <ac:spMk id="22" creationId="{6691AC69-A76E-4DAB-B565-468B6B87ACF3}"/>
          </ac:spMkLst>
        </pc:spChg>
        <pc:spChg chg="add del">
          <ac:chgData name="Gharib, Nancy (Contractor)" userId="52f5e7a3-fd9d-4c85-9da9-eb581133ccbc" providerId="ADAL" clId="{B6DA0A3C-CCAB-4C4E-82B6-9D6BA772E154}" dt="2024-02-20T19:14:42.605" v="213" actId="26606"/>
          <ac:spMkLst>
            <pc:docMk/>
            <pc:sldMk cId="1932355314" sldId="267"/>
            <ac:spMk id="28" creationId="{C5278130-DFE0-457B-8698-88DF69019DDE}"/>
          </ac:spMkLst>
        </pc:spChg>
        <pc:spChg chg="add del">
          <ac:chgData name="Gharib, Nancy (Contractor)" userId="52f5e7a3-fd9d-4c85-9da9-eb581133ccbc" providerId="ADAL" clId="{B6DA0A3C-CCAB-4C4E-82B6-9D6BA772E154}" dt="2024-02-20T19:14:42.605" v="213" actId="26606"/>
          <ac:spMkLst>
            <pc:docMk/>
            <pc:sldMk cId="1932355314" sldId="267"/>
            <ac:spMk id="30" creationId="{2F99531B-1681-4D6E-BECB-18325B33A618}"/>
          </ac:spMkLst>
        </pc:spChg>
        <pc:spChg chg="add del">
          <ac:chgData name="Gharib, Nancy (Contractor)" userId="52f5e7a3-fd9d-4c85-9da9-eb581133ccbc" providerId="ADAL" clId="{B6DA0A3C-CCAB-4C4E-82B6-9D6BA772E154}" dt="2024-02-20T19:14:42.605" v="213" actId="26606"/>
          <ac:spMkLst>
            <pc:docMk/>
            <pc:sldMk cId="1932355314" sldId="267"/>
            <ac:spMk id="32" creationId="{20344094-430A-400B-804B-910E696A1A90}"/>
          </ac:spMkLst>
        </pc:spChg>
        <pc:spChg chg="add del">
          <ac:chgData name="Gharib, Nancy (Contractor)" userId="52f5e7a3-fd9d-4c85-9da9-eb581133ccbc" providerId="ADAL" clId="{B6DA0A3C-CCAB-4C4E-82B6-9D6BA772E154}" dt="2024-02-20T19:14:42.605" v="213" actId="26606"/>
          <ac:spMkLst>
            <pc:docMk/>
            <pc:sldMk cId="1932355314" sldId="267"/>
            <ac:spMk id="34" creationId="{453C67DF-7782-4E57-AB9B-F1B4811AD8FE}"/>
          </ac:spMkLst>
        </pc:spChg>
        <pc:spChg chg="add">
          <ac:chgData name="Gharib, Nancy (Contractor)" userId="52f5e7a3-fd9d-4c85-9da9-eb581133ccbc" providerId="ADAL" clId="{B6DA0A3C-CCAB-4C4E-82B6-9D6BA772E154}" dt="2024-02-20T19:14:42.605" v="213" actId="26606"/>
          <ac:spMkLst>
            <pc:docMk/>
            <pc:sldMk cId="1932355314" sldId="267"/>
            <ac:spMk id="43" creationId="{DCC231C8-C761-4B31-9B1C-C6D19248C6B3}"/>
          </ac:spMkLst>
        </pc:spChg>
        <pc:graphicFrameChg chg="add mod modGraphic">
          <ac:chgData name="Gharib, Nancy (Contractor)" userId="52f5e7a3-fd9d-4c85-9da9-eb581133ccbc" providerId="ADAL" clId="{B6DA0A3C-CCAB-4C4E-82B6-9D6BA772E154}" dt="2024-02-20T19:16:59.905" v="249"/>
          <ac:graphicFrameMkLst>
            <pc:docMk/>
            <pc:sldMk cId="1932355314" sldId="267"/>
            <ac:graphicFrameMk id="24" creationId="{0DC605EC-3A74-D20D-E36F-613EDAE54759}"/>
          </ac:graphicFrameMkLst>
        </pc:graphicFrameChg>
        <pc:cxnChg chg="add del">
          <ac:chgData name="Gharib, Nancy (Contractor)" userId="52f5e7a3-fd9d-4c85-9da9-eb581133ccbc" providerId="ADAL" clId="{B6DA0A3C-CCAB-4C4E-82B6-9D6BA772E154}" dt="2024-02-20T19:14:42.605" v="213" actId="26606"/>
          <ac:cxnSpMkLst>
            <pc:docMk/>
            <pc:sldMk cId="1932355314" sldId="267"/>
            <ac:cxnSpMk id="36" creationId="{B03A5AE3-BD30-455C-842B-7626C8BEF097}"/>
          </ac:cxnSpMkLst>
        </pc:cxnChg>
        <pc:cxnChg chg="add del">
          <ac:chgData name="Gharib, Nancy (Contractor)" userId="52f5e7a3-fd9d-4c85-9da9-eb581133ccbc" providerId="ADAL" clId="{B6DA0A3C-CCAB-4C4E-82B6-9D6BA772E154}" dt="2024-02-20T19:14:42.605" v="213" actId="26606"/>
          <ac:cxnSpMkLst>
            <pc:docMk/>
            <pc:sldMk cId="1932355314" sldId="267"/>
            <ac:cxnSpMk id="38" creationId="{2DBECAA5-1F2D-470D-875C-8F2C2CA3E54B}"/>
          </ac:cxnSpMkLst>
        </pc:cxnChg>
      </pc:sldChg>
      <pc:sldChg chg="addSp modSp mod setBg">
        <pc:chgData name="Gharib, Nancy (Contractor)" userId="52f5e7a3-fd9d-4c85-9da9-eb581133ccbc" providerId="ADAL" clId="{B6DA0A3C-CCAB-4C4E-82B6-9D6BA772E154}" dt="2024-02-20T19:17:49.377" v="262" actId="1076"/>
        <pc:sldMkLst>
          <pc:docMk/>
          <pc:sldMk cId="2684453227" sldId="268"/>
        </pc:sldMkLst>
        <pc:spChg chg="mod">
          <ac:chgData name="Gharib, Nancy (Contractor)" userId="52f5e7a3-fd9d-4c85-9da9-eb581133ccbc" providerId="ADAL" clId="{B6DA0A3C-CCAB-4C4E-82B6-9D6BA772E154}" dt="2024-02-20T19:17:27.993" v="250" actId="26606"/>
          <ac:spMkLst>
            <pc:docMk/>
            <pc:sldMk cId="2684453227" sldId="268"/>
            <ac:spMk id="2" creationId="{17D69317-4310-8B93-AC18-B9E70F2A1C1D}"/>
          </ac:spMkLst>
        </pc:spChg>
        <pc:spChg chg="mod">
          <ac:chgData name="Gharib, Nancy (Contractor)" userId="52f5e7a3-fd9d-4c85-9da9-eb581133ccbc" providerId="ADAL" clId="{B6DA0A3C-CCAB-4C4E-82B6-9D6BA772E154}" dt="2024-02-20T19:17:49.377" v="262" actId="1076"/>
          <ac:spMkLst>
            <pc:docMk/>
            <pc:sldMk cId="2684453227" sldId="268"/>
            <ac:spMk id="3" creationId="{051B7719-481D-713E-01B8-30D51EF5BCCB}"/>
          </ac:spMkLst>
        </pc:spChg>
        <pc:spChg chg="add">
          <ac:chgData name="Gharib, Nancy (Contractor)" userId="52f5e7a3-fd9d-4c85-9da9-eb581133ccbc" providerId="ADAL" clId="{B6DA0A3C-CCAB-4C4E-82B6-9D6BA772E154}" dt="2024-02-20T19:17:27.993" v="250" actId="26606"/>
          <ac:spMkLst>
            <pc:docMk/>
            <pc:sldMk cId="2684453227" sldId="268"/>
            <ac:spMk id="8" creationId="{C2554CA6-288E-4202-BC52-2E5A8F0C0AED}"/>
          </ac:spMkLst>
        </pc:spChg>
        <pc:spChg chg="add">
          <ac:chgData name="Gharib, Nancy (Contractor)" userId="52f5e7a3-fd9d-4c85-9da9-eb581133ccbc" providerId="ADAL" clId="{B6DA0A3C-CCAB-4C4E-82B6-9D6BA772E154}" dt="2024-02-20T19:17:27.993" v="250" actId="26606"/>
          <ac:spMkLst>
            <pc:docMk/>
            <pc:sldMk cId="2684453227" sldId="268"/>
            <ac:spMk id="10" creationId="{B10BB131-AC8E-4A8E-A5D1-36260F720C3B}"/>
          </ac:spMkLst>
        </pc:spChg>
        <pc:spChg chg="add">
          <ac:chgData name="Gharib, Nancy (Contractor)" userId="52f5e7a3-fd9d-4c85-9da9-eb581133ccbc" providerId="ADAL" clId="{B6DA0A3C-CCAB-4C4E-82B6-9D6BA772E154}" dt="2024-02-20T19:17:27.993" v="250" actId="26606"/>
          <ac:spMkLst>
            <pc:docMk/>
            <pc:sldMk cId="2684453227" sldId="268"/>
            <ac:spMk id="12" creationId="{5B7778FC-632E-4DCA-A7CB-0D7731CCF970}"/>
          </ac:spMkLst>
        </pc:spChg>
        <pc:spChg chg="add">
          <ac:chgData name="Gharib, Nancy (Contractor)" userId="52f5e7a3-fd9d-4c85-9da9-eb581133ccbc" providerId="ADAL" clId="{B6DA0A3C-CCAB-4C4E-82B6-9D6BA772E154}" dt="2024-02-20T19:17:27.993" v="250" actId="26606"/>
          <ac:spMkLst>
            <pc:docMk/>
            <pc:sldMk cId="2684453227" sldId="268"/>
            <ac:spMk id="14" creationId="{FA23A907-97FB-4A8F-880A-DD77401C4296}"/>
          </ac:spMkLst>
        </pc:spChg>
      </pc:sldChg>
      <pc:sldChg chg="addSp delSp modSp mod setBg">
        <pc:chgData name="Gharib, Nancy (Contractor)" userId="52f5e7a3-fd9d-4c85-9da9-eb581133ccbc" providerId="ADAL" clId="{B6DA0A3C-CCAB-4C4E-82B6-9D6BA772E154}" dt="2024-02-20T19:20:47.095" v="302" actId="14100"/>
        <pc:sldMkLst>
          <pc:docMk/>
          <pc:sldMk cId="1075328311" sldId="269"/>
        </pc:sldMkLst>
        <pc:spChg chg="mod">
          <ac:chgData name="Gharib, Nancy (Contractor)" userId="52f5e7a3-fd9d-4c85-9da9-eb581133ccbc" providerId="ADAL" clId="{B6DA0A3C-CCAB-4C4E-82B6-9D6BA772E154}" dt="2024-02-20T19:20:41.792" v="301" actId="1076"/>
          <ac:spMkLst>
            <pc:docMk/>
            <pc:sldMk cId="1075328311" sldId="269"/>
            <ac:spMk id="2" creationId="{17D69317-4310-8B93-AC18-B9E70F2A1C1D}"/>
          </ac:spMkLst>
        </pc:spChg>
        <pc:spChg chg="del mod">
          <ac:chgData name="Gharib, Nancy (Contractor)" userId="52f5e7a3-fd9d-4c85-9da9-eb581133ccbc" providerId="ADAL" clId="{B6DA0A3C-CCAB-4C4E-82B6-9D6BA772E154}" dt="2024-02-20T19:19:15.530" v="287" actId="26606"/>
          <ac:spMkLst>
            <pc:docMk/>
            <pc:sldMk cId="1075328311" sldId="269"/>
            <ac:spMk id="3" creationId="{051B7719-481D-713E-01B8-30D51EF5BCCB}"/>
          </ac:spMkLst>
        </pc:spChg>
        <pc:spChg chg="add mod">
          <ac:chgData name="Gharib, Nancy (Contractor)" userId="52f5e7a3-fd9d-4c85-9da9-eb581133ccbc" providerId="ADAL" clId="{B6DA0A3C-CCAB-4C4E-82B6-9D6BA772E154}" dt="2024-02-20T19:19:22.706" v="290" actId="403"/>
          <ac:spMkLst>
            <pc:docMk/>
            <pc:sldMk cId="1075328311" sldId="269"/>
            <ac:spMk id="5" creationId="{D69CC9E2-F953-2B73-34C3-95BF7C3DDCED}"/>
          </ac:spMkLst>
        </pc:spChg>
        <pc:spChg chg="mod">
          <ac:chgData name="Gharib, Nancy (Contractor)" userId="52f5e7a3-fd9d-4c85-9da9-eb581133ccbc" providerId="ADAL" clId="{B6DA0A3C-CCAB-4C4E-82B6-9D6BA772E154}" dt="2024-02-20T19:20:47.095" v="302" actId="14100"/>
          <ac:spMkLst>
            <pc:docMk/>
            <pc:sldMk cId="1075328311" sldId="269"/>
            <ac:spMk id="6" creationId="{969B0C48-954E-E73C-76EC-B92A88DF9880}"/>
          </ac:spMkLst>
        </pc:spChg>
        <pc:spChg chg="add mod">
          <ac:chgData name="Gharib, Nancy (Contractor)" userId="52f5e7a3-fd9d-4c85-9da9-eb581133ccbc" providerId="ADAL" clId="{B6DA0A3C-CCAB-4C4E-82B6-9D6BA772E154}" dt="2024-02-20T19:20:03.148" v="295" actId="1582"/>
          <ac:spMkLst>
            <pc:docMk/>
            <pc:sldMk cId="1075328311" sldId="269"/>
            <ac:spMk id="7" creationId="{C39EB9E8-144C-0D35-E8FA-38DB5F9E1016}"/>
          </ac:spMkLst>
        </pc:spChg>
        <pc:spChg chg="add">
          <ac:chgData name="Gharib, Nancy (Contractor)" userId="52f5e7a3-fd9d-4c85-9da9-eb581133ccbc" providerId="ADAL" clId="{B6DA0A3C-CCAB-4C4E-82B6-9D6BA772E154}" dt="2024-02-20T19:17:59.927" v="263" actId="26606"/>
          <ac:spMkLst>
            <pc:docMk/>
            <pc:sldMk cId="1075328311" sldId="269"/>
            <ac:spMk id="11" creationId="{4FFBEE45-F140-49D5-85EA-C78C24340B23}"/>
          </ac:spMkLst>
        </pc:spChg>
        <pc:graphicFrameChg chg="add mod">
          <ac:chgData name="Gharib, Nancy (Contractor)" userId="52f5e7a3-fd9d-4c85-9da9-eb581133ccbc" providerId="ADAL" clId="{B6DA0A3C-CCAB-4C4E-82B6-9D6BA772E154}" dt="2024-02-20T19:20:36.364" v="300" actId="2085"/>
          <ac:graphicFrameMkLst>
            <pc:docMk/>
            <pc:sldMk cId="1075328311" sldId="269"/>
            <ac:graphicFrameMk id="13" creationId="{474808C1-36C7-442C-B136-EE9FD8EC53FF}"/>
          </ac:graphicFrameMkLst>
        </pc:graphicFrameChg>
      </pc:sldChg>
      <pc:sldChg chg="addSp delSp modSp mod setBg">
        <pc:chgData name="Gharib, Nancy (Contractor)" userId="52f5e7a3-fd9d-4c85-9da9-eb581133ccbc" providerId="ADAL" clId="{B6DA0A3C-CCAB-4C4E-82B6-9D6BA772E154}" dt="2024-02-20T19:22:53.628" v="335" actId="13926"/>
        <pc:sldMkLst>
          <pc:docMk/>
          <pc:sldMk cId="2877782178" sldId="270"/>
        </pc:sldMkLst>
        <pc:spChg chg="mod">
          <ac:chgData name="Gharib, Nancy (Contractor)" userId="52f5e7a3-fd9d-4c85-9da9-eb581133ccbc" providerId="ADAL" clId="{B6DA0A3C-CCAB-4C4E-82B6-9D6BA772E154}" dt="2024-02-20T19:22:23.264" v="310" actId="26606"/>
          <ac:spMkLst>
            <pc:docMk/>
            <pc:sldMk cId="2877782178" sldId="270"/>
            <ac:spMk id="2" creationId="{500A7916-5D3F-B915-56AA-F12095374AC8}"/>
          </ac:spMkLst>
        </pc:spChg>
        <pc:spChg chg="mod">
          <ac:chgData name="Gharib, Nancy (Contractor)" userId="52f5e7a3-fd9d-4c85-9da9-eb581133ccbc" providerId="ADAL" clId="{B6DA0A3C-CCAB-4C4E-82B6-9D6BA772E154}" dt="2024-02-20T19:22:53.628" v="335" actId="13926"/>
          <ac:spMkLst>
            <pc:docMk/>
            <pc:sldMk cId="2877782178" sldId="270"/>
            <ac:spMk id="3" creationId="{75F7C584-669C-400A-17DF-EE5D621B56FC}"/>
          </ac:spMkLst>
        </pc:spChg>
        <pc:spChg chg="add del">
          <ac:chgData name="Gharib, Nancy (Contractor)" userId="52f5e7a3-fd9d-4c85-9da9-eb581133ccbc" providerId="ADAL" clId="{B6DA0A3C-CCAB-4C4E-82B6-9D6BA772E154}" dt="2024-02-20T19:22:23.251" v="309" actId="26606"/>
          <ac:spMkLst>
            <pc:docMk/>
            <pc:sldMk cId="2877782178" sldId="270"/>
            <ac:spMk id="8" creationId="{327D73B4-9F5C-4A64-A179-51B9500CB8B5}"/>
          </ac:spMkLst>
        </pc:spChg>
        <pc:spChg chg="add del">
          <ac:chgData name="Gharib, Nancy (Contractor)" userId="52f5e7a3-fd9d-4c85-9da9-eb581133ccbc" providerId="ADAL" clId="{B6DA0A3C-CCAB-4C4E-82B6-9D6BA772E154}" dt="2024-02-20T19:22:23.251" v="309" actId="26606"/>
          <ac:spMkLst>
            <pc:docMk/>
            <pc:sldMk cId="2877782178" sldId="270"/>
            <ac:spMk id="10" creationId="{C1F06963-6374-4B48-844F-071A9BAAAE02}"/>
          </ac:spMkLst>
        </pc:spChg>
        <pc:spChg chg="add del">
          <ac:chgData name="Gharib, Nancy (Contractor)" userId="52f5e7a3-fd9d-4c85-9da9-eb581133ccbc" providerId="ADAL" clId="{B6DA0A3C-CCAB-4C4E-82B6-9D6BA772E154}" dt="2024-02-20T19:22:23.251" v="309" actId="26606"/>
          <ac:spMkLst>
            <pc:docMk/>
            <pc:sldMk cId="2877782178" sldId="270"/>
            <ac:spMk id="12" creationId="{6CB927A4-E432-4310-9CD5-E89FF5063179}"/>
          </ac:spMkLst>
        </pc:spChg>
        <pc:spChg chg="add del">
          <ac:chgData name="Gharib, Nancy (Contractor)" userId="52f5e7a3-fd9d-4c85-9da9-eb581133ccbc" providerId="ADAL" clId="{B6DA0A3C-CCAB-4C4E-82B6-9D6BA772E154}" dt="2024-02-20T19:22:23.251" v="309" actId="26606"/>
          <ac:spMkLst>
            <pc:docMk/>
            <pc:sldMk cId="2877782178" sldId="270"/>
            <ac:spMk id="14" creationId="{1453BF6C-B012-48B7-B4E8-6D7AC7C27D02}"/>
          </ac:spMkLst>
        </pc:spChg>
        <pc:spChg chg="add del">
          <ac:chgData name="Gharib, Nancy (Contractor)" userId="52f5e7a3-fd9d-4c85-9da9-eb581133ccbc" providerId="ADAL" clId="{B6DA0A3C-CCAB-4C4E-82B6-9D6BA772E154}" dt="2024-02-20T19:22:23.251" v="309" actId="26606"/>
          <ac:spMkLst>
            <pc:docMk/>
            <pc:sldMk cId="2877782178" sldId="270"/>
            <ac:spMk id="16" creationId="{E3020543-B24B-4EC4-8FFC-8DD88EEA91A8}"/>
          </ac:spMkLst>
        </pc:spChg>
        <pc:spChg chg="add">
          <ac:chgData name="Gharib, Nancy (Contractor)" userId="52f5e7a3-fd9d-4c85-9da9-eb581133ccbc" providerId="ADAL" clId="{B6DA0A3C-CCAB-4C4E-82B6-9D6BA772E154}" dt="2024-02-20T19:22:23.264" v="310" actId="26606"/>
          <ac:spMkLst>
            <pc:docMk/>
            <pc:sldMk cId="2877782178" sldId="270"/>
            <ac:spMk id="20" creationId="{C2554CA6-288E-4202-BC52-2E5A8F0C0AED}"/>
          </ac:spMkLst>
        </pc:spChg>
        <pc:spChg chg="add">
          <ac:chgData name="Gharib, Nancy (Contractor)" userId="52f5e7a3-fd9d-4c85-9da9-eb581133ccbc" providerId="ADAL" clId="{B6DA0A3C-CCAB-4C4E-82B6-9D6BA772E154}" dt="2024-02-20T19:22:23.264" v="310" actId="26606"/>
          <ac:spMkLst>
            <pc:docMk/>
            <pc:sldMk cId="2877782178" sldId="270"/>
            <ac:spMk id="21" creationId="{B10BB131-AC8E-4A8E-A5D1-36260F720C3B}"/>
          </ac:spMkLst>
        </pc:spChg>
        <pc:spChg chg="add">
          <ac:chgData name="Gharib, Nancy (Contractor)" userId="52f5e7a3-fd9d-4c85-9da9-eb581133ccbc" providerId="ADAL" clId="{B6DA0A3C-CCAB-4C4E-82B6-9D6BA772E154}" dt="2024-02-20T19:22:23.264" v="310" actId="26606"/>
          <ac:spMkLst>
            <pc:docMk/>
            <pc:sldMk cId="2877782178" sldId="270"/>
            <ac:spMk id="22" creationId="{5B7778FC-632E-4DCA-A7CB-0D7731CCF970}"/>
          </ac:spMkLst>
        </pc:spChg>
        <pc:spChg chg="add">
          <ac:chgData name="Gharib, Nancy (Contractor)" userId="52f5e7a3-fd9d-4c85-9da9-eb581133ccbc" providerId="ADAL" clId="{B6DA0A3C-CCAB-4C4E-82B6-9D6BA772E154}" dt="2024-02-20T19:22:23.264" v="310" actId="26606"/>
          <ac:spMkLst>
            <pc:docMk/>
            <pc:sldMk cId="2877782178" sldId="270"/>
            <ac:spMk id="23" creationId="{FA23A907-97FB-4A8F-880A-DD77401C4296}"/>
          </ac:spMkLst>
        </pc:spChg>
        <pc:cxnChg chg="add del">
          <ac:chgData name="Gharib, Nancy (Contractor)" userId="52f5e7a3-fd9d-4c85-9da9-eb581133ccbc" providerId="ADAL" clId="{B6DA0A3C-CCAB-4C4E-82B6-9D6BA772E154}" dt="2024-02-20T19:22:23.251" v="309" actId="26606"/>
          <ac:cxnSpMkLst>
            <pc:docMk/>
            <pc:sldMk cId="2877782178" sldId="270"/>
            <ac:cxnSpMk id="18" creationId="{C49DA8F6-BCC1-4447-B54C-57856834B94B}"/>
          </ac:cxnSpMkLst>
        </pc:cxnChg>
      </pc:sldChg>
      <pc:sldChg chg="addSp modSp mod setBg">
        <pc:chgData name="Gharib, Nancy (Contractor)" userId="52f5e7a3-fd9d-4c85-9da9-eb581133ccbc" providerId="ADAL" clId="{B6DA0A3C-CCAB-4C4E-82B6-9D6BA772E154}" dt="2024-02-20T19:23:29.888" v="350" actId="14100"/>
        <pc:sldMkLst>
          <pc:docMk/>
          <pc:sldMk cId="1913791369" sldId="271"/>
        </pc:sldMkLst>
        <pc:spChg chg="mod">
          <ac:chgData name="Gharib, Nancy (Contractor)" userId="52f5e7a3-fd9d-4c85-9da9-eb581133ccbc" providerId="ADAL" clId="{B6DA0A3C-CCAB-4C4E-82B6-9D6BA772E154}" dt="2024-02-20T19:23:23.327" v="344" actId="26606"/>
          <ac:spMkLst>
            <pc:docMk/>
            <pc:sldMk cId="1913791369" sldId="271"/>
            <ac:spMk id="2" creationId="{E5F7403C-D2DC-ED75-DC23-00E12BFCD8D0}"/>
          </ac:spMkLst>
        </pc:spChg>
        <pc:spChg chg="mod">
          <ac:chgData name="Gharib, Nancy (Contractor)" userId="52f5e7a3-fd9d-4c85-9da9-eb581133ccbc" providerId="ADAL" clId="{B6DA0A3C-CCAB-4C4E-82B6-9D6BA772E154}" dt="2024-02-20T19:23:29.888" v="350" actId="14100"/>
          <ac:spMkLst>
            <pc:docMk/>
            <pc:sldMk cId="1913791369" sldId="271"/>
            <ac:spMk id="3" creationId="{A8468441-0565-B9C9-B5FD-0050D1D133A1}"/>
          </ac:spMkLst>
        </pc:spChg>
        <pc:spChg chg="add">
          <ac:chgData name="Gharib, Nancy (Contractor)" userId="52f5e7a3-fd9d-4c85-9da9-eb581133ccbc" providerId="ADAL" clId="{B6DA0A3C-CCAB-4C4E-82B6-9D6BA772E154}" dt="2024-02-20T19:23:23.327" v="344" actId="26606"/>
          <ac:spMkLst>
            <pc:docMk/>
            <pc:sldMk cId="1913791369" sldId="271"/>
            <ac:spMk id="8" creationId="{C2554CA6-288E-4202-BC52-2E5A8F0C0AED}"/>
          </ac:spMkLst>
        </pc:spChg>
        <pc:spChg chg="add">
          <ac:chgData name="Gharib, Nancy (Contractor)" userId="52f5e7a3-fd9d-4c85-9da9-eb581133ccbc" providerId="ADAL" clId="{B6DA0A3C-CCAB-4C4E-82B6-9D6BA772E154}" dt="2024-02-20T19:23:23.327" v="344" actId="26606"/>
          <ac:spMkLst>
            <pc:docMk/>
            <pc:sldMk cId="1913791369" sldId="271"/>
            <ac:spMk id="10" creationId="{B10BB131-AC8E-4A8E-A5D1-36260F720C3B}"/>
          </ac:spMkLst>
        </pc:spChg>
        <pc:spChg chg="add">
          <ac:chgData name="Gharib, Nancy (Contractor)" userId="52f5e7a3-fd9d-4c85-9da9-eb581133ccbc" providerId="ADAL" clId="{B6DA0A3C-CCAB-4C4E-82B6-9D6BA772E154}" dt="2024-02-20T19:23:23.327" v="344" actId="26606"/>
          <ac:spMkLst>
            <pc:docMk/>
            <pc:sldMk cId="1913791369" sldId="271"/>
            <ac:spMk id="12" creationId="{5B7778FC-632E-4DCA-A7CB-0D7731CCF970}"/>
          </ac:spMkLst>
        </pc:spChg>
        <pc:spChg chg="add">
          <ac:chgData name="Gharib, Nancy (Contractor)" userId="52f5e7a3-fd9d-4c85-9da9-eb581133ccbc" providerId="ADAL" clId="{B6DA0A3C-CCAB-4C4E-82B6-9D6BA772E154}" dt="2024-02-20T19:23:23.327" v="344" actId="26606"/>
          <ac:spMkLst>
            <pc:docMk/>
            <pc:sldMk cId="1913791369" sldId="271"/>
            <ac:spMk id="14" creationId="{FA23A907-97FB-4A8F-880A-DD77401C4296}"/>
          </ac:spMkLst>
        </pc:spChg>
      </pc:sldChg>
      <pc:sldChg chg="addSp modSp mod setBg">
        <pc:chgData name="Gharib, Nancy (Contractor)" userId="52f5e7a3-fd9d-4c85-9da9-eb581133ccbc" providerId="ADAL" clId="{B6DA0A3C-CCAB-4C4E-82B6-9D6BA772E154}" dt="2024-02-20T19:23:12.020" v="342" actId="27636"/>
        <pc:sldMkLst>
          <pc:docMk/>
          <pc:sldMk cId="1373569607" sldId="272"/>
        </pc:sldMkLst>
        <pc:spChg chg="mod">
          <ac:chgData name="Gharib, Nancy (Contractor)" userId="52f5e7a3-fd9d-4c85-9da9-eb581133ccbc" providerId="ADAL" clId="{B6DA0A3C-CCAB-4C4E-82B6-9D6BA772E154}" dt="2024-02-20T19:23:06.029" v="336" actId="26606"/>
          <ac:spMkLst>
            <pc:docMk/>
            <pc:sldMk cId="1373569607" sldId="272"/>
            <ac:spMk id="2" creationId="{500A7916-5D3F-B915-56AA-F12095374AC8}"/>
          </ac:spMkLst>
        </pc:spChg>
        <pc:spChg chg="mod">
          <ac:chgData name="Gharib, Nancy (Contractor)" userId="52f5e7a3-fd9d-4c85-9da9-eb581133ccbc" providerId="ADAL" clId="{B6DA0A3C-CCAB-4C4E-82B6-9D6BA772E154}" dt="2024-02-20T19:23:12.020" v="342" actId="27636"/>
          <ac:spMkLst>
            <pc:docMk/>
            <pc:sldMk cId="1373569607" sldId="272"/>
            <ac:spMk id="3" creationId="{75F7C584-669C-400A-17DF-EE5D621B56FC}"/>
          </ac:spMkLst>
        </pc:spChg>
        <pc:spChg chg="add">
          <ac:chgData name="Gharib, Nancy (Contractor)" userId="52f5e7a3-fd9d-4c85-9da9-eb581133ccbc" providerId="ADAL" clId="{B6DA0A3C-CCAB-4C4E-82B6-9D6BA772E154}" dt="2024-02-20T19:23:06.029" v="336" actId="26606"/>
          <ac:spMkLst>
            <pc:docMk/>
            <pc:sldMk cId="1373569607" sldId="272"/>
            <ac:spMk id="8" creationId="{C2554CA6-288E-4202-BC52-2E5A8F0C0AED}"/>
          </ac:spMkLst>
        </pc:spChg>
        <pc:spChg chg="add">
          <ac:chgData name="Gharib, Nancy (Contractor)" userId="52f5e7a3-fd9d-4c85-9da9-eb581133ccbc" providerId="ADAL" clId="{B6DA0A3C-CCAB-4C4E-82B6-9D6BA772E154}" dt="2024-02-20T19:23:06.029" v="336" actId="26606"/>
          <ac:spMkLst>
            <pc:docMk/>
            <pc:sldMk cId="1373569607" sldId="272"/>
            <ac:spMk id="10" creationId="{B10BB131-AC8E-4A8E-A5D1-36260F720C3B}"/>
          </ac:spMkLst>
        </pc:spChg>
        <pc:spChg chg="add">
          <ac:chgData name="Gharib, Nancy (Contractor)" userId="52f5e7a3-fd9d-4c85-9da9-eb581133ccbc" providerId="ADAL" clId="{B6DA0A3C-CCAB-4C4E-82B6-9D6BA772E154}" dt="2024-02-20T19:23:06.029" v="336" actId="26606"/>
          <ac:spMkLst>
            <pc:docMk/>
            <pc:sldMk cId="1373569607" sldId="272"/>
            <ac:spMk id="12" creationId="{5B7778FC-632E-4DCA-A7CB-0D7731CCF970}"/>
          </ac:spMkLst>
        </pc:spChg>
        <pc:spChg chg="add">
          <ac:chgData name="Gharib, Nancy (Contractor)" userId="52f5e7a3-fd9d-4c85-9da9-eb581133ccbc" providerId="ADAL" clId="{B6DA0A3C-CCAB-4C4E-82B6-9D6BA772E154}" dt="2024-02-20T19:23:06.029" v="336" actId="26606"/>
          <ac:spMkLst>
            <pc:docMk/>
            <pc:sldMk cId="1373569607" sldId="272"/>
            <ac:spMk id="14" creationId="{FA23A907-97FB-4A8F-880A-DD77401C4296}"/>
          </ac:spMkLst>
        </pc:spChg>
      </pc:sldChg>
      <pc:sldChg chg="addSp modSp mod setBg">
        <pc:chgData name="Gharib, Nancy (Contractor)" userId="52f5e7a3-fd9d-4c85-9da9-eb581133ccbc" providerId="ADAL" clId="{B6DA0A3C-CCAB-4C4E-82B6-9D6BA772E154}" dt="2024-02-20T19:23:18.790" v="343" actId="26606"/>
        <pc:sldMkLst>
          <pc:docMk/>
          <pc:sldMk cId="1982124411" sldId="274"/>
        </pc:sldMkLst>
        <pc:spChg chg="mod">
          <ac:chgData name="Gharib, Nancy (Contractor)" userId="52f5e7a3-fd9d-4c85-9da9-eb581133ccbc" providerId="ADAL" clId="{B6DA0A3C-CCAB-4C4E-82B6-9D6BA772E154}" dt="2024-02-20T19:23:18.790" v="343" actId="26606"/>
          <ac:spMkLst>
            <pc:docMk/>
            <pc:sldMk cId="1982124411" sldId="274"/>
            <ac:spMk id="2" creationId="{500A7916-5D3F-B915-56AA-F12095374AC8}"/>
          </ac:spMkLst>
        </pc:spChg>
        <pc:spChg chg="mod">
          <ac:chgData name="Gharib, Nancy (Contractor)" userId="52f5e7a3-fd9d-4c85-9da9-eb581133ccbc" providerId="ADAL" clId="{B6DA0A3C-CCAB-4C4E-82B6-9D6BA772E154}" dt="2024-02-20T19:23:18.790" v="343" actId="26606"/>
          <ac:spMkLst>
            <pc:docMk/>
            <pc:sldMk cId="1982124411" sldId="274"/>
            <ac:spMk id="3" creationId="{75F7C584-669C-400A-17DF-EE5D621B56FC}"/>
          </ac:spMkLst>
        </pc:spChg>
        <pc:spChg chg="add">
          <ac:chgData name="Gharib, Nancy (Contractor)" userId="52f5e7a3-fd9d-4c85-9da9-eb581133ccbc" providerId="ADAL" clId="{B6DA0A3C-CCAB-4C4E-82B6-9D6BA772E154}" dt="2024-02-20T19:23:18.790" v="343" actId="26606"/>
          <ac:spMkLst>
            <pc:docMk/>
            <pc:sldMk cId="1982124411" sldId="274"/>
            <ac:spMk id="8" creationId="{C2554CA6-288E-4202-BC52-2E5A8F0C0AED}"/>
          </ac:spMkLst>
        </pc:spChg>
        <pc:spChg chg="add">
          <ac:chgData name="Gharib, Nancy (Contractor)" userId="52f5e7a3-fd9d-4c85-9da9-eb581133ccbc" providerId="ADAL" clId="{B6DA0A3C-CCAB-4C4E-82B6-9D6BA772E154}" dt="2024-02-20T19:23:18.790" v="343" actId="26606"/>
          <ac:spMkLst>
            <pc:docMk/>
            <pc:sldMk cId="1982124411" sldId="274"/>
            <ac:spMk id="10" creationId="{B10BB131-AC8E-4A8E-A5D1-36260F720C3B}"/>
          </ac:spMkLst>
        </pc:spChg>
        <pc:spChg chg="add">
          <ac:chgData name="Gharib, Nancy (Contractor)" userId="52f5e7a3-fd9d-4c85-9da9-eb581133ccbc" providerId="ADAL" clId="{B6DA0A3C-CCAB-4C4E-82B6-9D6BA772E154}" dt="2024-02-20T19:23:18.790" v="343" actId="26606"/>
          <ac:spMkLst>
            <pc:docMk/>
            <pc:sldMk cId="1982124411" sldId="274"/>
            <ac:spMk id="12" creationId="{5B7778FC-632E-4DCA-A7CB-0D7731CCF970}"/>
          </ac:spMkLst>
        </pc:spChg>
        <pc:spChg chg="add">
          <ac:chgData name="Gharib, Nancy (Contractor)" userId="52f5e7a3-fd9d-4c85-9da9-eb581133ccbc" providerId="ADAL" clId="{B6DA0A3C-CCAB-4C4E-82B6-9D6BA772E154}" dt="2024-02-20T19:23:18.790" v="343" actId="26606"/>
          <ac:spMkLst>
            <pc:docMk/>
            <pc:sldMk cId="1982124411" sldId="274"/>
            <ac:spMk id="14" creationId="{FA23A907-97FB-4A8F-880A-DD77401C4296}"/>
          </ac:spMkLst>
        </pc:spChg>
      </pc:sldChg>
      <pc:sldChg chg="addSp delSp modSp mod setBg">
        <pc:chgData name="Gharib, Nancy (Contractor)" userId="52f5e7a3-fd9d-4c85-9da9-eb581133ccbc" providerId="ADAL" clId="{B6DA0A3C-CCAB-4C4E-82B6-9D6BA772E154}" dt="2024-02-20T19:04:53.514" v="159" actId="1076"/>
        <pc:sldMkLst>
          <pc:docMk/>
          <pc:sldMk cId="3332192582" sldId="275"/>
        </pc:sldMkLst>
        <pc:spChg chg="mod">
          <ac:chgData name="Gharib, Nancy (Contractor)" userId="52f5e7a3-fd9d-4c85-9da9-eb581133ccbc" providerId="ADAL" clId="{B6DA0A3C-CCAB-4C4E-82B6-9D6BA772E154}" dt="2024-02-20T19:04:47.168" v="156" actId="26606"/>
          <ac:spMkLst>
            <pc:docMk/>
            <pc:sldMk cId="3332192582" sldId="275"/>
            <ac:spMk id="2" creationId="{1042E803-F9D0-186A-79A3-FCFBA474FDBF}"/>
          </ac:spMkLst>
        </pc:spChg>
        <pc:spChg chg="del mod">
          <ac:chgData name="Gharib, Nancy (Contractor)" userId="52f5e7a3-fd9d-4c85-9da9-eb581133ccbc" providerId="ADAL" clId="{B6DA0A3C-CCAB-4C4E-82B6-9D6BA772E154}" dt="2024-02-20T19:04:30.716" v="147" actId="478"/>
          <ac:spMkLst>
            <pc:docMk/>
            <pc:sldMk cId="3332192582" sldId="275"/>
            <ac:spMk id="3" creationId="{1625BB9E-D0E8-0F26-EBB2-1325CDC07658}"/>
          </ac:spMkLst>
        </pc:spChg>
        <pc:spChg chg="add del mod">
          <ac:chgData name="Gharib, Nancy (Contractor)" userId="52f5e7a3-fd9d-4c85-9da9-eb581133ccbc" providerId="ADAL" clId="{B6DA0A3C-CCAB-4C4E-82B6-9D6BA772E154}" dt="2024-02-20T19:04:40.198" v="153" actId="478"/>
          <ac:spMkLst>
            <pc:docMk/>
            <pc:sldMk cId="3332192582" sldId="275"/>
            <ac:spMk id="5" creationId="{62482E6D-3292-ECEA-D950-6C8982723268}"/>
          </ac:spMkLst>
        </pc:spChg>
        <pc:spChg chg="add del mod">
          <ac:chgData name="Gharib, Nancy (Contractor)" userId="52f5e7a3-fd9d-4c85-9da9-eb581133ccbc" providerId="ADAL" clId="{B6DA0A3C-CCAB-4C4E-82B6-9D6BA772E154}" dt="2024-02-20T19:04:49.951" v="157" actId="478"/>
          <ac:spMkLst>
            <pc:docMk/>
            <pc:sldMk cId="3332192582" sldId="275"/>
            <ac:spMk id="6" creationId="{2C705316-CEC0-0357-F225-8F4235FC98FB}"/>
          </ac:spMkLst>
        </pc:spChg>
        <pc:spChg chg="add mod">
          <ac:chgData name="Gharib, Nancy (Contractor)" userId="52f5e7a3-fd9d-4c85-9da9-eb581133ccbc" providerId="ADAL" clId="{B6DA0A3C-CCAB-4C4E-82B6-9D6BA772E154}" dt="2024-02-20T19:04:53.514" v="159" actId="1076"/>
          <ac:spMkLst>
            <pc:docMk/>
            <pc:sldMk cId="3332192582" sldId="275"/>
            <ac:spMk id="7" creationId="{4FAEA288-98C6-3702-A06D-0375D425DD4E}"/>
          </ac:spMkLst>
        </pc:spChg>
        <pc:spChg chg="add del">
          <ac:chgData name="Gharib, Nancy (Contractor)" userId="52f5e7a3-fd9d-4c85-9da9-eb581133ccbc" providerId="ADAL" clId="{B6DA0A3C-CCAB-4C4E-82B6-9D6BA772E154}" dt="2024-02-20T19:04:47.168" v="156" actId="26606"/>
          <ac:spMkLst>
            <pc:docMk/>
            <pc:sldMk cId="3332192582" sldId="275"/>
            <ac:spMk id="8" creationId="{C2554CA6-288E-4202-BC52-2E5A8F0C0AED}"/>
          </ac:spMkLst>
        </pc:spChg>
        <pc:spChg chg="add del">
          <ac:chgData name="Gharib, Nancy (Contractor)" userId="52f5e7a3-fd9d-4c85-9da9-eb581133ccbc" providerId="ADAL" clId="{B6DA0A3C-CCAB-4C4E-82B6-9D6BA772E154}" dt="2024-02-20T19:04:47.168" v="156" actId="26606"/>
          <ac:spMkLst>
            <pc:docMk/>
            <pc:sldMk cId="3332192582" sldId="275"/>
            <ac:spMk id="10" creationId="{B10BB131-AC8E-4A8E-A5D1-36260F720C3B}"/>
          </ac:spMkLst>
        </pc:spChg>
        <pc:spChg chg="add del">
          <ac:chgData name="Gharib, Nancy (Contractor)" userId="52f5e7a3-fd9d-4c85-9da9-eb581133ccbc" providerId="ADAL" clId="{B6DA0A3C-CCAB-4C4E-82B6-9D6BA772E154}" dt="2024-02-20T19:04:47.168" v="156" actId="26606"/>
          <ac:spMkLst>
            <pc:docMk/>
            <pc:sldMk cId="3332192582" sldId="275"/>
            <ac:spMk id="12" creationId="{5B7778FC-632E-4DCA-A7CB-0D7731CCF970}"/>
          </ac:spMkLst>
        </pc:spChg>
        <pc:spChg chg="add del">
          <ac:chgData name="Gharib, Nancy (Contractor)" userId="52f5e7a3-fd9d-4c85-9da9-eb581133ccbc" providerId="ADAL" clId="{B6DA0A3C-CCAB-4C4E-82B6-9D6BA772E154}" dt="2024-02-20T19:04:47.168" v="156" actId="26606"/>
          <ac:spMkLst>
            <pc:docMk/>
            <pc:sldMk cId="3332192582" sldId="275"/>
            <ac:spMk id="14" creationId="{FA23A907-97FB-4A8F-880A-DD77401C4296}"/>
          </ac:spMkLst>
        </pc:spChg>
        <pc:spChg chg="add">
          <ac:chgData name="Gharib, Nancy (Contractor)" userId="52f5e7a3-fd9d-4c85-9da9-eb581133ccbc" providerId="ADAL" clId="{B6DA0A3C-CCAB-4C4E-82B6-9D6BA772E154}" dt="2024-02-20T19:04:47.168" v="156" actId="26606"/>
          <ac:spMkLst>
            <pc:docMk/>
            <pc:sldMk cId="3332192582" sldId="275"/>
            <ac:spMk id="19" creationId="{081EA652-8C6A-4E69-BEB9-170809474553}"/>
          </ac:spMkLst>
        </pc:spChg>
        <pc:spChg chg="add">
          <ac:chgData name="Gharib, Nancy (Contractor)" userId="52f5e7a3-fd9d-4c85-9da9-eb581133ccbc" providerId="ADAL" clId="{B6DA0A3C-CCAB-4C4E-82B6-9D6BA772E154}" dt="2024-02-20T19:04:47.168" v="156" actId="26606"/>
          <ac:spMkLst>
            <pc:docMk/>
            <pc:sldMk cId="3332192582" sldId="275"/>
            <ac:spMk id="21" creationId="{5298780A-33B9-4EA2-8F67-DE68AD62841B}"/>
          </ac:spMkLst>
        </pc:spChg>
        <pc:spChg chg="add">
          <ac:chgData name="Gharib, Nancy (Contractor)" userId="52f5e7a3-fd9d-4c85-9da9-eb581133ccbc" providerId="ADAL" clId="{B6DA0A3C-CCAB-4C4E-82B6-9D6BA772E154}" dt="2024-02-20T19:04:47.168" v="156" actId="26606"/>
          <ac:spMkLst>
            <pc:docMk/>
            <pc:sldMk cId="3332192582" sldId="275"/>
            <ac:spMk id="23" creationId="{7F488E8B-4E1E-4402-8935-D4E6C02615C7}"/>
          </ac:spMkLst>
        </pc:spChg>
      </pc:sldChg>
      <pc:sldChg chg="addSp delSp modSp mod setBg">
        <pc:chgData name="Gharib, Nancy (Contractor)" userId="52f5e7a3-fd9d-4c85-9da9-eb581133ccbc" providerId="ADAL" clId="{B6DA0A3C-CCAB-4C4E-82B6-9D6BA772E154}" dt="2024-02-20T19:21:28.354" v="307" actId="931"/>
        <pc:sldMkLst>
          <pc:docMk/>
          <pc:sldMk cId="4104488190" sldId="278"/>
        </pc:sldMkLst>
        <pc:spChg chg="mod">
          <ac:chgData name="Gharib, Nancy (Contractor)" userId="52f5e7a3-fd9d-4c85-9da9-eb581133ccbc" providerId="ADAL" clId="{B6DA0A3C-CCAB-4C4E-82B6-9D6BA772E154}" dt="2024-02-20T19:21:13.637" v="306" actId="26606"/>
          <ac:spMkLst>
            <pc:docMk/>
            <pc:sldMk cId="4104488190" sldId="278"/>
            <ac:spMk id="2" creationId="{D78C620C-5284-E97B-2A43-085F22843749}"/>
          </ac:spMkLst>
        </pc:spChg>
        <pc:spChg chg="del mod">
          <ac:chgData name="Gharib, Nancy (Contractor)" userId="52f5e7a3-fd9d-4c85-9da9-eb581133ccbc" providerId="ADAL" clId="{B6DA0A3C-CCAB-4C4E-82B6-9D6BA772E154}" dt="2024-02-20T19:21:28.354" v="307" actId="931"/>
          <ac:spMkLst>
            <pc:docMk/>
            <pc:sldMk cId="4104488190" sldId="278"/>
            <ac:spMk id="3" creationId="{2799CF6F-9843-3248-109F-EE5AAC55ED46}"/>
          </ac:spMkLst>
        </pc:spChg>
        <pc:spChg chg="add">
          <ac:chgData name="Gharib, Nancy (Contractor)" userId="52f5e7a3-fd9d-4c85-9da9-eb581133ccbc" providerId="ADAL" clId="{B6DA0A3C-CCAB-4C4E-82B6-9D6BA772E154}" dt="2024-02-20T19:21:13.637" v="306" actId="26606"/>
          <ac:spMkLst>
            <pc:docMk/>
            <pc:sldMk cId="4104488190" sldId="278"/>
            <ac:spMk id="8" creationId="{327D73B4-9F5C-4A64-A179-51B9500CB8B5}"/>
          </ac:spMkLst>
        </pc:spChg>
        <pc:spChg chg="add">
          <ac:chgData name="Gharib, Nancy (Contractor)" userId="52f5e7a3-fd9d-4c85-9da9-eb581133ccbc" providerId="ADAL" clId="{B6DA0A3C-CCAB-4C4E-82B6-9D6BA772E154}" dt="2024-02-20T19:21:13.637" v="306" actId="26606"/>
          <ac:spMkLst>
            <pc:docMk/>
            <pc:sldMk cId="4104488190" sldId="278"/>
            <ac:spMk id="10" creationId="{C1F06963-6374-4B48-844F-071A9BAAAE02}"/>
          </ac:spMkLst>
        </pc:spChg>
        <pc:spChg chg="add">
          <ac:chgData name="Gharib, Nancy (Contractor)" userId="52f5e7a3-fd9d-4c85-9da9-eb581133ccbc" providerId="ADAL" clId="{B6DA0A3C-CCAB-4C4E-82B6-9D6BA772E154}" dt="2024-02-20T19:21:13.637" v="306" actId="26606"/>
          <ac:spMkLst>
            <pc:docMk/>
            <pc:sldMk cId="4104488190" sldId="278"/>
            <ac:spMk id="12" creationId="{6CB927A4-E432-4310-9CD5-E89FF5063179}"/>
          </ac:spMkLst>
        </pc:spChg>
        <pc:spChg chg="add">
          <ac:chgData name="Gharib, Nancy (Contractor)" userId="52f5e7a3-fd9d-4c85-9da9-eb581133ccbc" providerId="ADAL" clId="{B6DA0A3C-CCAB-4C4E-82B6-9D6BA772E154}" dt="2024-02-20T19:21:13.637" v="306" actId="26606"/>
          <ac:spMkLst>
            <pc:docMk/>
            <pc:sldMk cId="4104488190" sldId="278"/>
            <ac:spMk id="14" creationId="{1453BF6C-B012-48B7-B4E8-6D7AC7C27D02}"/>
          </ac:spMkLst>
        </pc:spChg>
        <pc:spChg chg="add">
          <ac:chgData name="Gharib, Nancy (Contractor)" userId="52f5e7a3-fd9d-4c85-9da9-eb581133ccbc" providerId="ADAL" clId="{B6DA0A3C-CCAB-4C4E-82B6-9D6BA772E154}" dt="2024-02-20T19:21:13.637" v="306" actId="26606"/>
          <ac:spMkLst>
            <pc:docMk/>
            <pc:sldMk cId="4104488190" sldId="278"/>
            <ac:spMk id="16" creationId="{E3020543-B24B-4EC4-8FFC-8DD88EEA91A8}"/>
          </ac:spMkLst>
        </pc:spChg>
        <pc:picChg chg="add mod">
          <ac:chgData name="Gharib, Nancy (Contractor)" userId="52f5e7a3-fd9d-4c85-9da9-eb581133ccbc" providerId="ADAL" clId="{B6DA0A3C-CCAB-4C4E-82B6-9D6BA772E154}" dt="2024-02-20T19:21:28.354" v="307" actId="931"/>
          <ac:picMkLst>
            <pc:docMk/>
            <pc:sldMk cId="4104488190" sldId="278"/>
            <ac:picMk id="5" creationId="{79AEB5FF-CF13-7CCB-62E6-F10D56B5EEA5}"/>
          </ac:picMkLst>
        </pc:picChg>
        <pc:cxnChg chg="add">
          <ac:chgData name="Gharib, Nancy (Contractor)" userId="52f5e7a3-fd9d-4c85-9da9-eb581133ccbc" providerId="ADAL" clId="{B6DA0A3C-CCAB-4C4E-82B6-9D6BA772E154}" dt="2024-02-20T19:21:13.637" v="306" actId="26606"/>
          <ac:cxnSpMkLst>
            <pc:docMk/>
            <pc:sldMk cId="4104488190" sldId="278"/>
            <ac:cxnSpMk id="18" creationId="{C49DA8F6-BCC1-4447-B54C-57856834B94B}"/>
          </ac:cxnSpMkLst>
        </pc:cxnChg>
      </pc:sldChg>
      <pc:sldChg chg="addSp modSp mod setBg">
        <pc:chgData name="Gharib, Nancy (Contractor)" userId="52f5e7a3-fd9d-4c85-9da9-eb581133ccbc" providerId="ADAL" clId="{B6DA0A3C-CCAB-4C4E-82B6-9D6BA772E154}" dt="2024-02-20T19:23:33.141" v="351" actId="26606"/>
        <pc:sldMkLst>
          <pc:docMk/>
          <pc:sldMk cId="3683117533" sldId="281"/>
        </pc:sldMkLst>
        <pc:spChg chg="mod">
          <ac:chgData name="Gharib, Nancy (Contractor)" userId="52f5e7a3-fd9d-4c85-9da9-eb581133ccbc" providerId="ADAL" clId="{B6DA0A3C-CCAB-4C4E-82B6-9D6BA772E154}" dt="2024-02-20T19:23:33.141" v="351" actId="26606"/>
          <ac:spMkLst>
            <pc:docMk/>
            <pc:sldMk cId="3683117533" sldId="281"/>
            <ac:spMk id="2" creationId="{78DC4057-0912-ECE6-AEFB-5615B4BC1DD2}"/>
          </ac:spMkLst>
        </pc:spChg>
        <pc:spChg chg="mod">
          <ac:chgData name="Gharib, Nancy (Contractor)" userId="52f5e7a3-fd9d-4c85-9da9-eb581133ccbc" providerId="ADAL" clId="{B6DA0A3C-CCAB-4C4E-82B6-9D6BA772E154}" dt="2024-02-20T19:23:33.141" v="351" actId="26606"/>
          <ac:spMkLst>
            <pc:docMk/>
            <pc:sldMk cId="3683117533" sldId="281"/>
            <ac:spMk id="3" creationId="{985191B6-77F6-C5BE-0317-7E4D3190FF78}"/>
          </ac:spMkLst>
        </pc:spChg>
        <pc:spChg chg="add">
          <ac:chgData name="Gharib, Nancy (Contractor)" userId="52f5e7a3-fd9d-4c85-9da9-eb581133ccbc" providerId="ADAL" clId="{B6DA0A3C-CCAB-4C4E-82B6-9D6BA772E154}" dt="2024-02-20T19:23:33.141" v="351" actId="26606"/>
          <ac:spMkLst>
            <pc:docMk/>
            <pc:sldMk cId="3683117533" sldId="281"/>
            <ac:spMk id="8" creationId="{C2554CA6-288E-4202-BC52-2E5A8F0C0AED}"/>
          </ac:spMkLst>
        </pc:spChg>
        <pc:spChg chg="add">
          <ac:chgData name="Gharib, Nancy (Contractor)" userId="52f5e7a3-fd9d-4c85-9da9-eb581133ccbc" providerId="ADAL" clId="{B6DA0A3C-CCAB-4C4E-82B6-9D6BA772E154}" dt="2024-02-20T19:23:33.141" v="351" actId="26606"/>
          <ac:spMkLst>
            <pc:docMk/>
            <pc:sldMk cId="3683117533" sldId="281"/>
            <ac:spMk id="10" creationId="{B10BB131-AC8E-4A8E-A5D1-36260F720C3B}"/>
          </ac:spMkLst>
        </pc:spChg>
        <pc:spChg chg="add">
          <ac:chgData name="Gharib, Nancy (Contractor)" userId="52f5e7a3-fd9d-4c85-9da9-eb581133ccbc" providerId="ADAL" clId="{B6DA0A3C-CCAB-4C4E-82B6-9D6BA772E154}" dt="2024-02-20T19:23:33.141" v="351" actId="26606"/>
          <ac:spMkLst>
            <pc:docMk/>
            <pc:sldMk cId="3683117533" sldId="281"/>
            <ac:spMk id="12" creationId="{5B7778FC-632E-4DCA-A7CB-0D7731CCF970}"/>
          </ac:spMkLst>
        </pc:spChg>
        <pc:spChg chg="add">
          <ac:chgData name="Gharib, Nancy (Contractor)" userId="52f5e7a3-fd9d-4c85-9da9-eb581133ccbc" providerId="ADAL" clId="{B6DA0A3C-CCAB-4C4E-82B6-9D6BA772E154}" dt="2024-02-20T19:23:33.141" v="351" actId="26606"/>
          <ac:spMkLst>
            <pc:docMk/>
            <pc:sldMk cId="3683117533" sldId="281"/>
            <ac:spMk id="14" creationId="{FA23A907-97FB-4A8F-880A-DD77401C4296}"/>
          </ac:spMkLst>
        </pc:spChg>
      </pc:sldChg>
      <pc:sldChg chg="addSp delSp modSp mod setBg">
        <pc:chgData name="Gharib, Nancy (Contractor)" userId="52f5e7a3-fd9d-4c85-9da9-eb581133ccbc" providerId="ADAL" clId="{B6DA0A3C-CCAB-4C4E-82B6-9D6BA772E154}" dt="2024-02-20T19:26:16.224" v="439" actId="13926"/>
        <pc:sldMkLst>
          <pc:docMk/>
          <pc:sldMk cId="3657425407" sldId="282"/>
        </pc:sldMkLst>
        <pc:spChg chg="mod">
          <ac:chgData name="Gharib, Nancy (Contractor)" userId="52f5e7a3-fd9d-4c85-9da9-eb581133ccbc" providerId="ADAL" clId="{B6DA0A3C-CCAB-4C4E-82B6-9D6BA772E154}" dt="2024-02-20T19:24:01.875" v="356" actId="26606"/>
          <ac:spMkLst>
            <pc:docMk/>
            <pc:sldMk cId="3657425407" sldId="282"/>
            <ac:spMk id="2" creationId="{6A4DC427-2B70-ED1F-CEA3-B4579AC412C7}"/>
          </ac:spMkLst>
        </pc:spChg>
        <pc:spChg chg="add del">
          <ac:chgData name="Gharib, Nancy (Contractor)" userId="52f5e7a3-fd9d-4c85-9da9-eb581133ccbc" providerId="ADAL" clId="{B6DA0A3C-CCAB-4C4E-82B6-9D6BA772E154}" dt="2024-02-20T19:24:01.875" v="356" actId="26606"/>
          <ac:spMkLst>
            <pc:docMk/>
            <pc:sldMk cId="3657425407" sldId="282"/>
            <ac:spMk id="3" creationId="{CDC212FE-CD3E-5B6A-D9FB-C746A91C0D38}"/>
          </ac:spMkLst>
        </pc:spChg>
        <pc:spChg chg="add del">
          <ac:chgData name="Gharib, Nancy (Contractor)" userId="52f5e7a3-fd9d-4c85-9da9-eb581133ccbc" providerId="ADAL" clId="{B6DA0A3C-CCAB-4C4E-82B6-9D6BA772E154}" dt="2024-02-20T19:23:57.045" v="353" actId="26606"/>
          <ac:spMkLst>
            <pc:docMk/>
            <pc:sldMk cId="3657425407" sldId="282"/>
            <ac:spMk id="8" creationId="{289ED1AA-8684-4D37-B208-8777E1A7780D}"/>
          </ac:spMkLst>
        </pc:spChg>
        <pc:spChg chg="add del">
          <ac:chgData name="Gharib, Nancy (Contractor)" userId="52f5e7a3-fd9d-4c85-9da9-eb581133ccbc" providerId="ADAL" clId="{B6DA0A3C-CCAB-4C4E-82B6-9D6BA772E154}" dt="2024-02-20T19:23:57.045" v="353" actId="26606"/>
          <ac:spMkLst>
            <pc:docMk/>
            <pc:sldMk cId="3657425407" sldId="282"/>
            <ac:spMk id="10" creationId="{4180E01B-B1F4-437C-807D-1C930718EE64}"/>
          </ac:spMkLst>
        </pc:spChg>
        <pc:spChg chg="add del">
          <ac:chgData name="Gharib, Nancy (Contractor)" userId="52f5e7a3-fd9d-4c85-9da9-eb581133ccbc" providerId="ADAL" clId="{B6DA0A3C-CCAB-4C4E-82B6-9D6BA772E154}" dt="2024-02-20T19:23:57.045" v="353" actId="26606"/>
          <ac:spMkLst>
            <pc:docMk/>
            <pc:sldMk cId="3657425407" sldId="282"/>
            <ac:spMk id="12" creationId="{41F77738-2AF0-4750-A0C7-F97C2C17590E}"/>
          </ac:spMkLst>
        </pc:spChg>
        <pc:spChg chg="add del">
          <ac:chgData name="Gharib, Nancy (Contractor)" userId="52f5e7a3-fd9d-4c85-9da9-eb581133ccbc" providerId="ADAL" clId="{B6DA0A3C-CCAB-4C4E-82B6-9D6BA772E154}" dt="2024-02-20T19:24:01.867" v="355" actId="26606"/>
          <ac:spMkLst>
            <pc:docMk/>
            <pc:sldMk cId="3657425407" sldId="282"/>
            <ac:spMk id="14" creationId="{98DDA986-B6EE-4642-AC60-0490373E69D0}"/>
          </ac:spMkLst>
        </pc:spChg>
        <pc:spChg chg="add del">
          <ac:chgData name="Gharib, Nancy (Contractor)" userId="52f5e7a3-fd9d-4c85-9da9-eb581133ccbc" providerId="ADAL" clId="{B6DA0A3C-CCAB-4C4E-82B6-9D6BA772E154}" dt="2024-02-20T19:24:01.867" v="355" actId="26606"/>
          <ac:spMkLst>
            <pc:docMk/>
            <pc:sldMk cId="3657425407" sldId="282"/>
            <ac:spMk id="15" creationId="{80B62878-12EF-4E97-A284-47BAFC30DA2E}"/>
          </ac:spMkLst>
        </pc:spChg>
        <pc:spChg chg="add del">
          <ac:chgData name="Gharib, Nancy (Contractor)" userId="52f5e7a3-fd9d-4c85-9da9-eb581133ccbc" providerId="ADAL" clId="{B6DA0A3C-CCAB-4C4E-82B6-9D6BA772E154}" dt="2024-02-20T19:24:01.867" v="355" actId="26606"/>
          <ac:spMkLst>
            <pc:docMk/>
            <pc:sldMk cId="3657425407" sldId="282"/>
            <ac:spMk id="16" creationId="{6D79188D-1ED5-4705-B8C7-5D6FB7670AB3}"/>
          </ac:spMkLst>
        </pc:spChg>
        <pc:spChg chg="add del">
          <ac:chgData name="Gharib, Nancy (Contractor)" userId="52f5e7a3-fd9d-4c85-9da9-eb581133ccbc" providerId="ADAL" clId="{B6DA0A3C-CCAB-4C4E-82B6-9D6BA772E154}" dt="2024-02-20T19:24:01.867" v="355" actId="26606"/>
          <ac:spMkLst>
            <pc:docMk/>
            <pc:sldMk cId="3657425407" sldId="282"/>
            <ac:spMk id="17" creationId="{CDC212FE-CD3E-5B6A-D9FB-C746A91C0D38}"/>
          </ac:spMkLst>
        </pc:spChg>
        <pc:spChg chg="add">
          <ac:chgData name="Gharib, Nancy (Contractor)" userId="52f5e7a3-fd9d-4c85-9da9-eb581133ccbc" providerId="ADAL" clId="{B6DA0A3C-CCAB-4C4E-82B6-9D6BA772E154}" dt="2024-02-20T19:24:01.875" v="356" actId="26606"/>
          <ac:spMkLst>
            <pc:docMk/>
            <pc:sldMk cId="3657425407" sldId="282"/>
            <ac:spMk id="19" creationId="{1BB867FF-FC45-48F7-8104-F89BE54909F1}"/>
          </ac:spMkLst>
        </pc:spChg>
        <pc:spChg chg="add">
          <ac:chgData name="Gharib, Nancy (Contractor)" userId="52f5e7a3-fd9d-4c85-9da9-eb581133ccbc" providerId="ADAL" clId="{B6DA0A3C-CCAB-4C4E-82B6-9D6BA772E154}" dt="2024-02-20T19:24:01.875" v="356" actId="26606"/>
          <ac:spMkLst>
            <pc:docMk/>
            <pc:sldMk cId="3657425407" sldId="282"/>
            <ac:spMk id="20" creationId="{8BB56887-D0D5-4F0C-9E19-7247EB83C8B7}"/>
          </ac:spMkLst>
        </pc:spChg>
        <pc:spChg chg="add">
          <ac:chgData name="Gharib, Nancy (Contractor)" userId="52f5e7a3-fd9d-4c85-9da9-eb581133ccbc" providerId="ADAL" clId="{B6DA0A3C-CCAB-4C4E-82B6-9D6BA772E154}" dt="2024-02-20T19:24:01.875" v="356" actId="26606"/>
          <ac:spMkLst>
            <pc:docMk/>
            <pc:sldMk cId="3657425407" sldId="282"/>
            <ac:spMk id="21" creationId="{081E4A58-353D-44AE-B2FC-2A74E2E400F7}"/>
          </ac:spMkLst>
        </pc:spChg>
        <pc:spChg chg="add mod">
          <ac:chgData name="Gharib, Nancy (Contractor)" userId="52f5e7a3-fd9d-4c85-9da9-eb581133ccbc" providerId="ADAL" clId="{B6DA0A3C-CCAB-4C4E-82B6-9D6BA772E154}" dt="2024-02-20T19:26:16.224" v="439" actId="13926"/>
          <ac:spMkLst>
            <pc:docMk/>
            <pc:sldMk cId="3657425407" sldId="282"/>
            <ac:spMk id="22" creationId="{CDC212FE-CD3E-5B6A-D9FB-C746A91C0D38}"/>
          </ac:spMkLst>
        </pc:spChg>
      </pc:sldChg>
      <pc:sldChg chg="addSp delSp modSp mod setBg">
        <pc:chgData name="Gharib, Nancy (Contractor)" userId="52f5e7a3-fd9d-4c85-9da9-eb581133ccbc" providerId="ADAL" clId="{B6DA0A3C-CCAB-4C4E-82B6-9D6BA772E154}" dt="2024-02-20T19:24:37.114" v="357" actId="26606"/>
        <pc:sldMkLst>
          <pc:docMk/>
          <pc:sldMk cId="701375699" sldId="283"/>
        </pc:sldMkLst>
        <pc:spChg chg="mod">
          <ac:chgData name="Gharib, Nancy (Contractor)" userId="52f5e7a3-fd9d-4c85-9da9-eb581133ccbc" providerId="ADAL" clId="{B6DA0A3C-CCAB-4C4E-82B6-9D6BA772E154}" dt="2024-02-20T19:24:37.114" v="357" actId="26606"/>
          <ac:spMkLst>
            <pc:docMk/>
            <pc:sldMk cId="701375699" sldId="283"/>
            <ac:spMk id="2" creationId="{2E230ADB-28BC-2D3C-6027-44FF12E6AFC9}"/>
          </ac:spMkLst>
        </pc:spChg>
        <pc:spChg chg="del">
          <ac:chgData name="Gharib, Nancy (Contractor)" userId="52f5e7a3-fd9d-4c85-9da9-eb581133ccbc" providerId="ADAL" clId="{B6DA0A3C-CCAB-4C4E-82B6-9D6BA772E154}" dt="2024-02-20T19:24:37.114" v="357" actId="26606"/>
          <ac:spMkLst>
            <pc:docMk/>
            <pc:sldMk cId="701375699" sldId="283"/>
            <ac:spMk id="3" creationId="{1C04AF62-9925-E7D8-8051-BA242E38BE21}"/>
          </ac:spMkLst>
        </pc:spChg>
        <pc:spChg chg="add">
          <ac:chgData name="Gharib, Nancy (Contractor)" userId="52f5e7a3-fd9d-4c85-9da9-eb581133ccbc" providerId="ADAL" clId="{B6DA0A3C-CCAB-4C4E-82B6-9D6BA772E154}" dt="2024-02-20T19:24:37.114" v="357" actId="26606"/>
          <ac:spMkLst>
            <pc:docMk/>
            <pc:sldMk cId="701375699" sldId="283"/>
            <ac:spMk id="12" creationId="{74751229-0244-4FBB-BED1-407467F4C951}"/>
          </ac:spMkLst>
        </pc:spChg>
        <pc:picChg chg="add">
          <ac:chgData name="Gharib, Nancy (Contractor)" userId="52f5e7a3-fd9d-4c85-9da9-eb581133ccbc" providerId="ADAL" clId="{B6DA0A3C-CCAB-4C4E-82B6-9D6BA772E154}" dt="2024-02-20T19:24:37.114" v="357" actId="26606"/>
          <ac:picMkLst>
            <pc:docMk/>
            <pc:sldMk cId="701375699" sldId="283"/>
            <ac:picMk id="7" creationId="{4C0C2A57-F715-805D-68B9-20BF91F88451}"/>
          </ac:picMkLst>
        </pc:picChg>
        <pc:picChg chg="add">
          <ac:chgData name="Gharib, Nancy (Contractor)" userId="52f5e7a3-fd9d-4c85-9da9-eb581133ccbc" providerId="ADAL" clId="{B6DA0A3C-CCAB-4C4E-82B6-9D6BA772E154}" dt="2024-02-20T19:24:37.114" v="357" actId="26606"/>
          <ac:picMkLst>
            <pc:docMk/>
            <pc:sldMk cId="701375699" sldId="283"/>
            <ac:picMk id="9" creationId="{867576E2-97B2-42C4-B84D-3BB8ED46F8E6}"/>
          </ac:picMkLst>
        </pc:picChg>
      </pc:sldChg>
      <pc:sldChg chg="addSp delSp add del setBg delDesignElem">
        <pc:chgData name="Gharib, Nancy (Contractor)" userId="52f5e7a3-fd9d-4c85-9da9-eb581133ccbc" providerId="ADAL" clId="{B6DA0A3C-CCAB-4C4E-82B6-9D6BA772E154}" dt="2024-02-20T19:21:08.917" v="305"/>
        <pc:sldMkLst>
          <pc:docMk/>
          <pc:sldMk cId="210391306" sldId="284"/>
        </pc:sldMkLst>
        <pc:spChg chg="add del">
          <ac:chgData name="Gharib, Nancy (Contractor)" userId="52f5e7a3-fd9d-4c85-9da9-eb581133ccbc" providerId="ADAL" clId="{B6DA0A3C-CCAB-4C4E-82B6-9D6BA772E154}" dt="2024-02-20T19:21:08.917" v="305"/>
          <ac:spMkLst>
            <pc:docMk/>
            <pc:sldMk cId="210391306" sldId="284"/>
            <ac:spMk id="28" creationId="{327D73B4-9F5C-4A64-A179-51B9500CB8B5}"/>
          </ac:spMkLst>
        </pc:spChg>
        <pc:spChg chg="add del">
          <ac:chgData name="Gharib, Nancy (Contractor)" userId="52f5e7a3-fd9d-4c85-9da9-eb581133ccbc" providerId="ADAL" clId="{B6DA0A3C-CCAB-4C4E-82B6-9D6BA772E154}" dt="2024-02-20T19:21:08.917" v="305"/>
          <ac:spMkLst>
            <pc:docMk/>
            <pc:sldMk cId="210391306" sldId="284"/>
            <ac:spMk id="29" creationId="{C1F06963-6374-4B48-844F-071A9BAAAE02}"/>
          </ac:spMkLst>
        </pc:spChg>
        <pc:spChg chg="add del">
          <ac:chgData name="Gharib, Nancy (Contractor)" userId="52f5e7a3-fd9d-4c85-9da9-eb581133ccbc" providerId="ADAL" clId="{B6DA0A3C-CCAB-4C4E-82B6-9D6BA772E154}" dt="2024-02-20T19:21:08.917" v="305"/>
          <ac:spMkLst>
            <pc:docMk/>
            <pc:sldMk cId="210391306" sldId="284"/>
            <ac:spMk id="30" creationId="{6CB927A4-E432-4310-9CD5-E89FF5063179}"/>
          </ac:spMkLst>
        </pc:spChg>
        <pc:spChg chg="add del">
          <ac:chgData name="Gharib, Nancy (Contractor)" userId="52f5e7a3-fd9d-4c85-9da9-eb581133ccbc" providerId="ADAL" clId="{B6DA0A3C-CCAB-4C4E-82B6-9D6BA772E154}" dt="2024-02-20T19:21:08.917" v="305"/>
          <ac:spMkLst>
            <pc:docMk/>
            <pc:sldMk cId="210391306" sldId="284"/>
            <ac:spMk id="31" creationId="{1453BF6C-B012-48B7-B4E8-6D7AC7C27D02}"/>
          </ac:spMkLst>
        </pc:spChg>
        <pc:spChg chg="add del">
          <ac:chgData name="Gharib, Nancy (Contractor)" userId="52f5e7a3-fd9d-4c85-9da9-eb581133ccbc" providerId="ADAL" clId="{B6DA0A3C-CCAB-4C4E-82B6-9D6BA772E154}" dt="2024-02-20T19:21:08.917" v="305"/>
          <ac:spMkLst>
            <pc:docMk/>
            <pc:sldMk cId="210391306" sldId="284"/>
            <ac:spMk id="33" creationId="{E3020543-B24B-4EC4-8FFC-8DD88EEA91A8}"/>
          </ac:spMkLst>
        </pc:spChg>
        <pc:cxnChg chg="add del">
          <ac:chgData name="Gharib, Nancy (Contractor)" userId="52f5e7a3-fd9d-4c85-9da9-eb581133ccbc" providerId="ADAL" clId="{B6DA0A3C-CCAB-4C4E-82B6-9D6BA772E154}" dt="2024-02-20T19:21:08.917" v="305"/>
          <ac:cxnSpMkLst>
            <pc:docMk/>
            <pc:sldMk cId="210391306" sldId="284"/>
            <ac:cxnSpMk id="34" creationId="{C49DA8F6-BCC1-4447-B54C-57856834B94B}"/>
          </ac:cxnSpMkLst>
        </pc:cxnChg>
      </pc:sldChg>
      <pc:sldChg chg="delSp modSp mod">
        <pc:chgData name="Gharib, Nancy (Contractor)" userId="52f5e7a3-fd9d-4c85-9da9-eb581133ccbc" providerId="ADAL" clId="{B6DA0A3C-CCAB-4C4E-82B6-9D6BA772E154}" dt="2024-02-20T21:07:18.465" v="465" actId="1076"/>
        <pc:sldMkLst>
          <pc:docMk/>
          <pc:sldMk cId="265000662" sldId="284"/>
        </pc:sldMkLst>
        <pc:spChg chg="del">
          <ac:chgData name="Gharib, Nancy (Contractor)" userId="52f5e7a3-fd9d-4c85-9da9-eb581133ccbc" providerId="ADAL" clId="{B6DA0A3C-CCAB-4C4E-82B6-9D6BA772E154}" dt="2024-02-20T21:07:14.781" v="464" actId="478"/>
          <ac:spMkLst>
            <pc:docMk/>
            <pc:sldMk cId="265000662" sldId="284"/>
            <ac:spMk id="2" creationId="{C016291D-EB0F-12B6-499B-6A6848AF8440}"/>
          </ac:spMkLst>
        </pc:spChg>
        <pc:spChg chg="del">
          <ac:chgData name="Gharib, Nancy (Contractor)" userId="52f5e7a3-fd9d-4c85-9da9-eb581133ccbc" providerId="ADAL" clId="{B6DA0A3C-CCAB-4C4E-82B6-9D6BA772E154}" dt="2024-02-20T21:07:13.650" v="463" actId="478"/>
          <ac:spMkLst>
            <pc:docMk/>
            <pc:sldMk cId="265000662" sldId="284"/>
            <ac:spMk id="3" creationId="{C0D43749-5FB0-D027-8982-FBEC76029886}"/>
          </ac:spMkLst>
        </pc:spChg>
        <pc:picChg chg="mod">
          <ac:chgData name="Gharib, Nancy (Contractor)" userId="52f5e7a3-fd9d-4c85-9da9-eb581133ccbc" providerId="ADAL" clId="{B6DA0A3C-CCAB-4C4E-82B6-9D6BA772E154}" dt="2024-02-20T21:07:18.465" v="465" actId="1076"/>
          <ac:picMkLst>
            <pc:docMk/>
            <pc:sldMk cId="265000662" sldId="284"/>
            <ac:picMk id="5" creationId="{B1824A14-98CA-CF10-CD62-8373E43118E1}"/>
          </ac:picMkLst>
        </pc:picChg>
      </pc:sldChg>
      <pc:sldChg chg="addSp modSp new del mod">
        <pc:chgData name="Gharib, Nancy (Contractor)" userId="52f5e7a3-fd9d-4c85-9da9-eb581133ccbc" providerId="ADAL" clId="{B6DA0A3C-CCAB-4C4E-82B6-9D6BA772E154}" dt="2024-02-20T19:14:28.060" v="212" actId="47"/>
        <pc:sldMkLst>
          <pc:docMk/>
          <pc:sldMk cId="1938459379" sldId="284"/>
        </pc:sldMkLst>
        <pc:spChg chg="mod">
          <ac:chgData name="Gharib, Nancy (Contractor)" userId="52f5e7a3-fd9d-4c85-9da9-eb581133ccbc" providerId="ADAL" clId="{B6DA0A3C-CCAB-4C4E-82B6-9D6BA772E154}" dt="2024-02-20T19:14:11.504" v="211" actId="20577"/>
          <ac:spMkLst>
            <pc:docMk/>
            <pc:sldMk cId="1938459379" sldId="284"/>
            <ac:spMk id="2" creationId="{F37EEB73-0BB0-E6AE-BAD8-7CAFCE2E7575}"/>
          </ac:spMkLst>
        </pc:spChg>
        <pc:graphicFrameChg chg="add mod">
          <ac:chgData name="Gharib, Nancy (Contractor)" userId="52f5e7a3-fd9d-4c85-9da9-eb581133ccbc" providerId="ADAL" clId="{B6DA0A3C-CCAB-4C4E-82B6-9D6BA772E154}" dt="2024-02-20T19:13:54.781" v="186"/>
          <ac:graphicFrameMkLst>
            <pc:docMk/>
            <pc:sldMk cId="1938459379" sldId="284"/>
            <ac:graphicFrameMk id="3" creationId="{58CDA1C4-DFC5-337B-D42E-4B5050194BD4}"/>
          </ac:graphicFrameMkLst>
        </pc:graphicFrameChg>
      </pc:sldChg>
      <pc:sldChg chg="addSp delSp add del setBg delDesignElem">
        <pc:chgData name="Gharib, Nancy (Contractor)" userId="52f5e7a3-fd9d-4c85-9da9-eb581133ccbc" providerId="ADAL" clId="{B6DA0A3C-CCAB-4C4E-82B6-9D6BA772E154}" dt="2024-02-20T19:14:02.757" v="189"/>
        <pc:sldMkLst>
          <pc:docMk/>
          <pc:sldMk cId="1590573313" sldId="285"/>
        </pc:sldMkLst>
        <pc:spChg chg="add del">
          <ac:chgData name="Gharib, Nancy (Contractor)" userId="52f5e7a3-fd9d-4c85-9da9-eb581133ccbc" providerId="ADAL" clId="{B6DA0A3C-CCAB-4C4E-82B6-9D6BA772E154}" dt="2024-02-20T19:14:02.757" v="189"/>
          <ac:spMkLst>
            <pc:docMk/>
            <pc:sldMk cId="1590573313" sldId="285"/>
            <ac:spMk id="8" creationId="{C2554CA6-288E-4202-BC52-2E5A8F0C0AED}"/>
          </ac:spMkLst>
        </pc:spChg>
        <pc:spChg chg="add del">
          <ac:chgData name="Gharib, Nancy (Contractor)" userId="52f5e7a3-fd9d-4c85-9da9-eb581133ccbc" providerId="ADAL" clId="{B6DA0A3C-CCAB-4C4E-82B6-9D6BA772E154}" dt="2024-02-20T19:14:02.757" v="189"/>
          <ac:spMkLst>
            <pc:docMk/>
            <pc:sldMk cId="1590573313" sldId="285"/>
            <ac:spMk id="10" creationId="{B10BB131-AC8E-4A8E-A5D1-36260F720C3B}"/>
          </ac:spMkLst>
        </pc:spChg>
        <pc:spChg chg="add del">
          <ac:chgData name="Gharib, Nancy (Contractor)" userId="52f5e7a3-fd9d-4c85-9da9-eb581133ccbc" providerId="ADAL" clId="{B6DA0A3C-CCAB-4C4E-82B6-9D6BA772E154}" dt="2024-02-20T19:14:02.757" v="189"/>
          <ac:spMkLst>
            <pc:docMk/>
            <pc:sldMk cId="1590573313" sldId="285"/>
            <ac:spMk id="12" creationId="{5B7778FC-632E-4DCA-A7CB-0D7731CCF970}"/>
          </ac:spMkLst>
        </pc:spChg>
        <pc:spChg chg="add del">
          <ac:chgData name="Gharib, Nancy (Contractor)" userId="52f5e7a3-fd9d-4c85-9da9-eb581133ccbc" providerId="ADAL" clId="{B6DA0A3C-CCAB-4C4E-82B6-9D6BA772E154}" dt="2024-02-20T19:14:02.757" v="189"/>
          <ac:spMkLst>
            <pc:docMk/>
            <pc:sldMk cId="1590573313" sldId="285"/>
            <ac:spMk id="14" creationId="{FA23A907-97FB-4A8F-880A-DD77401C4296}"/>
          </ac:spMkLst>
        </pc:spChg>
      </pc:sldChg>
    </pc:docChg>
  </pc:docChgLst>
  <pc:docChgLst>
    <pc:chgData name="Sallenave, Michel (Contractor)" userId="d050f2d1-d38c-47a0-99e5-f2e0000c0b3f" providerId="ADAL" clId="{868FFEF3-50C2-4D79-99F9-DD2E99B662F1}"/>
    <pc:docChg chg="">
      <pc:chgData name="Sallenave, Michel (Contractor)" userId="d050f2d1-d38c-47a0-99e5-f2e0000c0b3f" providerId="ADAL" clId="{868FFEF3-50C2-4D79-99F9-DD2E99B662F1}" dt="2024-02-21T17:36:43.931" v="0"/>
      <pc:docMkLst>
        <pc:docMk/>
      </pc:docMkLst>
      <pc:sldChg chg="delCm">
        <pc:chgData name="Sallenave, Michel (Contractor)" userId="d050f2d1-d38c-47a0-99e5-f2e0000c0b3f" providerId="ADAL" clId="{868FFEF3-50C2-4D79-99F9-DD2E99B662F1}" dt="2024-02-21T17:36:43.931" v="0"/>
        <pc:sldMkLst>
          <pc:docMk/>
          <pc:sldMk cId="4019777015" sldId="263"/>
        </pc:sldMkLst>
        <pc:extLst>
          <p:ext xmlns:p="http://schemas.openxmlformats.org/presentationml/2006/main" uri="{D6D511B9-2390-475A-947B-AFAB55BFBCF1}">
            <pc226:cmChg xmlns:pc226="http://schemas.microsoft.com/office/powerpoint/2022/06/main/command" chg="del">
              <pc226:chgData name="Sallenave, Michel (Contractor)" userId="d050f2d1-d38c-47a0-99e5-f2e0000c0b3f" providerId="ADAL" clId="{868FFEF3-50C2-4D79-99F9-DD2E99B662F1}" dt="2024-02-21T17:36:43.931" v="0"/>
              <pc2:cmMkLst xmlns:pc2="http://schemas.microsoft.com/office/powerpoint/2019/9/main/command">
                <pc:docMk/>
                <pc:sldMk cId="4019777015" sldId="263"/>
                <pc2:cmMk id="{56974260-CD8C-4457-BCFE-47F10901C67F}"/>
              </pc2:cmMkLst>
            </pc226:cmChg>
          </p:ext>
        </pc:extLst>
      </pc:sldChg>
    </pc:docChg>
  </pc:docChgLst>
  <pc:docChgLst>
    <pc:chgData name="Nader, Roy" userId="dce2fed6-5aec-4388-ae9e-182430cbc013" providerId="ADAL" clId="{91D05B61-ABF8-43F1-973B-C4F6C1AD7485}"/>
    <pc:docChg chg="undo redo custSel addSld delSld modSld sldOrd">
      <pc:chgData name="Nader, Roy" userId="dce2fed6-5aec-4388-ae9e-182430cbc013" providerId="ADAL" clId="{91D05B61-ABF8-43F1-973B-C4F6C1AD7485}" dt="2024-02-21T18:11:18.426" v="4909" actId="20577"/>
      <pc:docMkLst>
        <pc:docMk/>
      </pc:docMkLst>
      <pc:sldChg chg="del">
        <pc:chgData name="Nader, Roy" userId="dce2fed6-5aec-4388-ae9e-182430cbc013" providerId="ADAL" clId="{91D05B61-ABF8-43F1-973B-C4F6C1AD7485}" dt="2024-02-21T02:42:31.626" v="3433" actId="47"/>
        <pc:sldMkLst>
          <pc:docMk/>
          <pc:sldMk cId="3324787656" sldId="256"/>
        </pc:sldMkLst>
      </pc:sldChg>
      <pc:sldChg chg="addSp delSp modSp mod">
        <pc:chgData name="Nader, Roy" userId="dce2fed6-5aec-4388-ae9e-182430cbc013" providerId="ADAL" clId="{91D05B61-ABF8-43F1-973B-C4F6C1AD7485}" dt="2024-02-21T02:29:29.062" v="2834" actId="962"/>
        <pc:sldMkLst>
          <pc:docMk/>
          <pc:sldMk cId="3276181747" sldId="257"/>
        </pc:sldMkLst>
        <pc:spChg chg="mod">
          <ac:chgData name="Nader, Roy" userId="dce2fed6-5aec-4388-ae9e-182430cbc013" providerId="ADAL" clId="{91D05B61-ABF8-43F1-973B-C4F6C1AD7485}" dt="2024-02-20T16:38:37.405" v="0" actId="26606"/>
          <ac:spMkLst>
            <pc:docMk/>
            <pc:sldMk cId="3276181747" sldId="257"/>
            <ac:spMk id="2" creationId="{2F364979-0C8F-F7CA-9997-4FE19B498D69}"/>
          </ac:spMkLst>
        </pc:spChg>
        <pc:spChg chg="del">
          <ac:chgData name="Nader, Roy" userId="dce2fed6-5aec-4388-ae9e-182430cbc013" providerId="ADAL" clId="{91D05B61-ABF8-43F1-973B-C4F6C1AD7485}" dt="2024-02-20T16:38:37.405" v="0" actId="26606"/>
          <ac:spMkLst>
            <pc:docMk/>
            <pc:sldMk cId="3276181747" sldId="257"/>
            <ac:spMk id="3" creationId="{CB03AB2B-79BA-15B7-443E-F7A7CE8CDC08}"/>
          </ac:spMkLst>
        </pc:spChg>
        <pc:spChg chg="del">
          <ac:chgData name="Nader, Roy" userId="dce2fed6-5aec-4388-ae9e-182430cbc013" providerId="ADAL" clId="{91D05B61-ABF8-43F1-973B-C4F6C1AD7485}" dt="2024-02-20T16:38:37.405" v="0" actId="26606"/>
          <ac:spMkLst>
            <pc:docMk/>
            <pc:sldMk cId="3276181747" sldId="257"/>
            <ac:spMk id="8" creationId="{907EF6B7-1338-4443-8C46-6A318D952DFD}"/>
          </ac:spMkLst>
        </pc:spChg>
        <pc:spChg chg="del">
          <ac:chgData name="Nader, Roy" userId="dce2fed6-5aec-4388-ae9e-182430cbc013" providerId="ADAL" clId="{91D05B61-ABF8-43F1-973B-C4F6C1AD7485}" dt="2024-02-20T16:38:37.405" v="0" actId="26606"/>
          <ac:spMkLst>
            <pc:docMk/>
            <pc:sldMk cId="3276181747" sldId="257"/>
            <ac:spMk id="10" creationId="{DAAE4CDD-124C-4DCF-9584-B6033B545DD5}"/>
          </ac:spMkLst>
        </pc:spChg>
        <pc:spChg chg="del">
          <ac:chgData name="Nader, Roy" userId="dce2fed6-5aec-4388-ae9e-182430cbc013" providerId="ADAL" clId="{91D05B61-ABF8-43F1-973B-C4F6C1AD7485}" dt="2024-02-20T16:38:37.405" v="0" actId="26606"/>
          <ac:spMkLst>
            <pc:docMk/>
            <pc:sldMk cId="3276181747" sldId="257"/>
            <ac:spMk id="12" creationId="{081E4A58-353D-44AE-B2FC-2A74E2E400F7}"/>
          </ac:spMkLst>
        </pc:spChg>
        <pc:spChg chg="add">
          <ac:chgData name="Nader, Roy" userId="dce2fed6-5aec-4388-ae9e-182430cbc013" providerId="ADAL" clId="{91D05B61-ABF8-43F1-973B-C4F6C1AD7485}" dt="2024-02-20T16:38:37.405" v="0" actId="26606"/>
          <ac:spMkLst>
            <pc:docMk/>
            <pc:sldMk cId="3276181747" sldId="257"/>
            <ac:spMk id="18" creationId="{2E442304-DDBD-4F7B-8017-36BCC863FB40}"/>
          </ac:spMkLst>
        </pc:spChg>
        <pc:spChg chg="add">
          <ac:chgData name="Nader, Roy" userId="dce2fed6-5aec-4388-ae9e-182430cbc013" providerId="ADAL" clId="{91D05B61-ABF8-43F1-973B-C4F6C1AD7485}" dt="2024-02-20T16:38:37.405" v="0" actId="26606"/>
          <ac:spMkLst>
            <pc:docMk/>
            <pc:sldMk cId="3276181747" sldId="257"/>
            <ac:spMk id="20" creationId="{5E107275-3853-46FD-A241-DE4355A42675}"/>
          </ac:spMkLst>
        </pc:spChg>
        <pc:graphicFrameChg chg="add mod modGraphic">
          <ac:chgData name="Nader, Roy" userId="dce2fed6-5aec-4388-ae9e-182430cbc013" providerId="ADAL" clId="{91D05B61-ABF8-43F1-973B-C4F6C1AD7485}" dt="2024-02-21T02:29:29.062" v="2834" actId="962"/>
          <ac:graphicFrameMkLst>
            <pc:docMk/>
            <pc:sldMk cId="3276181747" sldId="257"/>
            <ac:graphicFrameMk id="14" creationId="{7B28CFF4-45EC-9753-90B3-90E2669B131B}"/>
          </ac:graphicFrameMkLst>
        </pc:graphicFrameChg>
      </pc:sldChg>
      <pc:sldChg chg="addSp delSp modSp new mod setBg">
        <pc:chgData name="Nader, Roy" userId="dce2fed6-5aec-4388-ae9e-182430cbc013" providerId="ADAL" clId="{91D05B61-ABF8-43F1-973B-C4F6C1AD7485}" dt="2024-02-21T04:39:39.984" v="4899" actId="962"/>
        <pc:sldMkLst>
          <pc:docMk/>
          <pc:sldMk cId="3436549127" sldId="258"/>
        </pc:sldMkLst>
        <pc:spChg chg="mod">
          <ac:chgData name="Nader, Roy" userId="dce2fed6-5aec-4388-ae9e-182430cbc013" providerId="ADAL" clId="{91D05B61-ABF8-43F1-973B-C4F6C1AD7485}" dt="2024-02-21T03:44:22.945" v="4622" actId="26606"/>
          <ac:spMkLst>
            <pc:docMk/>
            <pc:sldMk cId="3436549127" sldId="258"/>
            <ac:spMk id="2" creationId="{D52AD10B-7F14-1D2F-7404-BC1A4E7F689F}"/>
          </ac:spMkLst>
        </pc:spChg>
        <pc:spChg chg="mod">
          <ac:chgData name="Nader, Roy" userId="dce2fed6-5aec-4388-ae9e-182430cbc013" providerId="ADAL" clId="{91D05B61-ABF8-43F1-973B-C4F6C1AD7485}" dt="2024-02-21T03:55:32.312" v="4818" actId="20577"/>
          <ac:spMkLst>
            <pc:docMk/>
            <pc:sldMk cId="3436549127" sldId="258"/>
            <ac:spMk id="3" creationId="{881F81DE-0478-E147-2ECE-80E3532BACFC}"/>
          </ac:spMkLst>
        </pc:spChg>
        <pc:spChg chg="add">
          <ac:chgData name="Nader, Roy" userId="dce2fed6-5aec-4388-ae9e-182430cbc013" providerId="ADAL" clId="{91D05B61-ABF8-43F1-973B-C4F6C1AD7485}" dt="2024-02-21T03:44:22.945" v="4622" actId="26606"/>
          <ac:spMkLst>
            <pc:docMk/>
            <pc:sldMk cId="3436549127" sldId="258"/>
            <ac:spMk id="8" creationId="{B6CDA21F-E7AF-4C75-8395-33F58D5B0E45}"/>
          </ac:spMkLst>
        </pc:spChg>
        <pc:spChg chg="add">
          <ac:chgData name="Nader, Roy" userId="dce2fed6-5aec-4388-ae9e-182430cbc013" providerId="ADAL" clId="{91D05B61-ABF8-43F1-973B-C4F6C1AD7485}" dt="2024-02-21T03:44:22.945" v="4622" actId="26606"/>
          <ac:spMkLst>
            <pc:docMk/>
            <pc:sldMk cId="3436549127" sldId="258"/>
            <ac:spMk id="15" creationId="{D5B0017B-2ECA-49AF-B397-DC140825DF8D}"/>
          </ac:spMkLst>
        </pc:spChg>
        <pc:spChg chg="add mod">
          <ac:chgData name="Nader, Roy" userId="dce2fed6-5aec-4388-ae9e-182430cbc013" providerId="ADAL" clId="{91D05B61-ABF8-43F1-973B-C4F6C1AD7485}" dt="2024-02-21T04:39:12.468" v="4880" actId="1076"/>
          <ac:spMkLst>
            <pc:docMk/>
            <pc:sldMk cId="3436549127" sldId="258"/>
            <ac:spMk id="16" creationId="{90804DC3-863B-1329-1E04-194A114B4E54}"/>
          </ac:spMkLst>
        </pc:spChg>
        <pc:grpChg chg="add">
          <ac:chgData name="Nader, Roy" userId="dce2fed6-5aec-4388-ae9e-182430cbc013" providerId="ADAL" clId="{91D05B61-ABF8-43F1-973B-C4F6C1AD7485}" dt="2024-02-21T03:44:22.945" v="4622" actId="26606"/>
          <ac:grpSpMkLst>
            <pc:docMk/>
            <pc:sldMk cId="3436549127" sldId="258"/>
            <ac:grpSpMk id="10" creationId="{AE1C45F0-260A-458C-96ED-C1F6D2151219}"/>
          </ac:grpSpMkLst>
        </pc:grpChg>
        <pc:picChg chg="add mod">
          <ac:chgData name="Nader, Roy" userId="dce2fed6-5aec-4388-ae9e-182430cbc013" providerId="ADAL" clId="{91D05B61-ABF8-43F1-973B-C4F6C1AD7485}" dt="2024-02-21T04:39:39.984" v="4899" actId="962"/>
          <ac:picMkLst>
            <pc:docMk/>
            <pc:sldMk cId="3436549127" sldId="258"/>
            <ac:picMk id="5" creationId="{B7CF7426-34E7-5A28-6C36-4B6215D78073}"/>
          </ac:picMkLst>
        </pc:picChg>
        <pc:picChg chg="add del">
          <ac:chgData name="Nader, Roy" userId="dce2fed6-5aec-4388-ae9e-182430cbc013" providerId="ADAL" clId="{91D05B61-ABF8-43F1-973B-C4F6C1AD7485}" dt="2024-02-21T04:37:42.669" v="4835" actId="22"/>
          <ac:picMkLst>
            <pc:docMk/>
            <pc:sldMk cId="3436549127" sldId="258"/>
            <ac:picMk id="7" creationId="{DDA70DD7-1809-3581-3743-88652B8B5E2C}"/>
          </ac:picMkLst>
        </pc:picChg>
        <pc:picChg chg="add del">
          <ac:chgData name="Nader, Roy" userId="dce2fed6-5aec-4388-ae9e-182430cbc013" providerId="ADAL" clId="{91D05B61-ABF8-43F1-973B-C4F6C1AD7485}" dt="2024-02-21T04:39:03.300" v="4877" actId="478"/>
          <ac:picMkLst>
            <pc:docMk/>
            <pc:sldMk cId="3436549127" sldId="258"/>
            <ac:picMk id="14" creationId="{E8948561-6C83-42A0-A801-4E5F4BF30FE0}"/>
          </ac:picMkLst>
        </pc:picChg>
        <pc:cxnChg chg="add">
          <ac:chgData name="Nader, Roy" userId="dce2fed6-5aec-4388-ae9e-182430cbc013" providerId="ADAL" clId="{91D05B61-ABF8-43F1-973B-C4F6C1AD7485}" dt="2024-02-21T03:44:22.945" v="4622" actId="26606"/>
          <ac:cxnSpMkLst>
            <pc:docMk/>
            <pc:sldMk cId="3436549127" sldId="258"/>
            <ac:cxnSpMk id="17" creationId="{6CF1BAF6-AD41-4082-B212-8A1F9A2E8779}"/>
          </ac:cxnSpMkLst>
        </pc:cxnChg>
      </pc:sldChg>
      <pc:sldChg chg="modSp new del mod">
        <pc:chgData name="Nader, Roy" userId="dce2fed6-5aec-4388-ae9e-182430cbc013" providerId="ADAL" clId="{91D05B61-ABF8-43F1-973B-C4F6C1AD7485}" dt="2024-02-20T23:03:01.772" v="2626" actId="47"/>
        <pc:sldMkLst>
          <pc:docMk/>
          <pc:sldMk cId="4094971772" sldId="259"/>
        </pc:sldMkLst>
        <pc:spChg chg="mod">
          <ac:chgData name="Nader, Roy" userId="dce2fed6-5aec-4388-ae9e-182430cbc013" providerId="ADAL" clId="{91D05B61-ABF8-43F1-973B-C4F6C1AD7485}" dt="2024-02-20T16:41:12.095" v="84" actId="20577"/>
          <ac:spMkLst>
            <pc:docMk/>
            <pc:sldMk cId="4094971772" sldId="259"/>
            <ac:spMk id="2" creationId="{E2BB379A-6C72-2C24-9520-EDA44AB31C5F}"/>
          </ac:spMkLst>
        </pc:spChg>
      </pc:sldChg>
      <pc:sldChg chg="addSp delSp modSp new mod">
        <pc:chgData name="Nader, Roy" userId="dce2fed6-5aec-4388-ae9e-182430cbc013" providerId="ADAL" clId="{91D05B61-ABF8-43F1-973B-C4F6C1AD7485}" dt="2024-02-21T02:29:44.832" v="2836" actId="962"/>
        <pc:sldMkLst>
          <pc:docMk/>
          <pc:sldMk cId="3639931820" sldId="260"/>
        </pc:sldMkLst>
        <pc:spChg chg="mod">
          <ac:chgData name="Nader, Roy" userId="dce2fed6-5aec-4388-ae9e-182430cbc013" providerId="ADAL" clId="{91D05B61-ABF8-43F1-973B-C4F6C1AD7485}" dt="2024-02-21T02:29:44.832" v="2836" actId="962"/>
          <ac:spMkLst>
            <pc:docMk/>
            <pc:sldMk cId="3639931820" sldId="260"/>
            <ac:spMk id="2" creationId="{40B386A9-7588-F338-A7AE-3D21BACC4163}"/>
          </ac:spMkLst>
        </pc:spChg>
        <pc:spChg chg="mod">
          <ac:chgData name="Nader, Roy" userId="dce2fed6-5aec-4388-ae9e-182430cbc013" providerId="ADAL" clId="{91D05B61-ABF8-43F1-973B-C4F6C1AD7485}" dt="2024-02-20T17:40:09.864" v="1773" actId="20577"/>
          <ac:spMkLst>
            <pc:docMk/>
            <pc:sldMk cId="3639931820" sldId="260"/>
            <ac:spMk id="3" creationId="{01A752F1-30F0-A83E-16EC-C162EF1CA1B4}"/>
          </ac:spMkLst>
        </pc:spChg>
        <pc:spChg chg="add del">
          <ac:chgData name="Nader, Roy" userId="dce2fed6-5aec-4388-ae9e-182430cbc013" providerId="ADAL" clId="{91D05B61-ABF8-43F1-973B-C4F6C1AD7485}" dt="2024-02-20T16:45:58.459" v="254" actId="22"/>
          <ac:spMkLst>
            <pc:docMk/>
            <pc:sldMk cId="3639931820" sldId="260"/>
            <ac:spMk id="5" creationId="{02599803-3F1B-A368-4B51-5EBEDED43CDF}"/>
          </ac:spMkLst>
        </pc:spChg>
        <pc:spChg chg="add del">
          <ac:chgData name="Nader, Roy" userId="dce2fed6-5aec-4388-ae9e-182430cbc013" providerId="ADAL" clId="{91D05B61-ABF8-43F1-973B-C4F6C1AD7485}" dt="2024-02-20T23:05:52.873" v="2628" actId="26606"/>
          <ac:spMkLst>
            <pc:docMk/>
            <pc:sldMk cId="3639931820" sldId="260"/>
            <ac:spMk id="29" creationId="{2659FDB4-FCBE-4A89-B46D-43D4FA54464D}"/>
          </ac:spMkLst>
        </pc:spChg>
        <pc:spChg chg="add del">
          <ac:chgData name="Nader, Roy" userId="dce2fed6-5aec-4388-ae9e-182430cbc013" providerId="ADAL" clId="{91D05B61-ABF8-43F1-973B-C4F6C1AD7485}" dt="2024-02-20T23:05:52.873" v="2628" actId="26606"/>
          <ac:spMkLst>
            <pc:docMk/>
            <pc:sldMk cId="3639931820" sldId="260"/>
            <ac:spMk id="36" creationId="{5C8908E2-EE49-44D2-9428-A28D2312A8D5}"/>
          </ac:spMkLst>
        </pc:spChg>
        <pc:spChg chg="add del">
          <ac:chgData name="Nader, Roy" userId="dce2fed6-5aec-4388-ae9e-182430cbc013" providerId="ADAL" clId="{91D05B61-ABF8-43F1-973B-C4F6C1AD7485}" dt="2024-02-20T23:05:52.873" v="2628" actId="26606"/>
          <ac:spMkLst>
            <pc:docMk/>
            <pc:sldMk cId="3639931820" sldId="260"/>
            <ac:spMk id="42" creationId="{7449A6C7-D15F-4AA5-BFA5-71A404B47016}"/>
          </ac:spMkLst>
        </pc:spChg>
        <pc:spChg chg="add del">
          <ac:chgData name="Nader, Roy" userId="dce2fed6-5aec-4388-ae9e-182430cbc013" providerId="ADAL" clId="{91D05B61-ABF8-43F1-973B-C4F6C1AD7485}" dt="2024-02-20T23:05:52.873" v="2628" actId="26606"/>
          <ac:spMkLst>
            <pc:docMk/>
            <pc:sldMk cId="3639931820" sldId="260"/>
            <ac:spMk id="44" creationId="{ED888B23-07FA-482A-96DF-47E31AF1A603}"/>
          </ac:spMkLst>
        </pc:spChg>
        <pc:grpChg chg="add del">
          <ac:chgData name="Nader, Roy" userId="dce2fed6-5aec-4388-ae9e-182430cbc013" providerId="ADAL" clId="{91D05B61-ABF8-43F1-973B-C4F6C1AD7485}" dt="2024-02-20T23:05:52.873" v="2628" actId="26606"/>
          <ac:grpSpMkLst>
            <pc:docMk/>
            <pc:sldMk cId="3639931820" sldId="260"/>
            <ac:grpSpMk id="38" creationId="{05314994-6337-4875-8CF5-652CAFE8342C}"/>
          </ac:grpSpMkLst>
        </pc:grpChg>
        <pc:graphicFrameChg chg="mod modGraphic">
          <ac:chgData name="Nader, Roy" userId="dce2fed6-5aec-4388-ae9e-182430cbc013" providerId="ADAL" clId="{91D05B61-ABF8-43F1-973B-C4F6C1AD7485}" dt="2024-02-20T23:05:52.873" v="2628" actId="26606"/>
          <ac:graphicFrameMkLst>
            <pc:docMk/>
            <pc:sldMk cId="3639931820" sldId="260"/>
            <ac:graphicFrameMk id="31" creationId="{D8C4C5C0-E42F-A403-905A-C6BAFBDF4F69}"/>
          </ac:graphicFrameMkLst>
        </pc:graphicFrameChg>
        <pc:cxnChg chg="add del">
          <ac:chgData name="Nader, Roy" userId="dce2fed6-5aec-4388-ae9e-182430cbc013" providerId="ADAL" clId="{91D05B61-ABF8-43F1-973B-C4F6C1AD7485}" dt="2024-02-20T23:05:52.873" v="2628" actId="26606"/>
          <ac:cxnSpMkLst>
            <pc:docMk/>
            <pc:sldMk cId="3639931820" sldId="260"/>
            <ac:cxnSpMk id="30" creationId="{C8F51B3F-8331-4E4A-AE96-D47B1006EEAD}"/>
          </ac:cxnSpMkLst>
        </pc:cxnChg>
      </pc:sldChg>
      <pc:sldChg chg="addSp delSp modSp new mod">
        <pc:chgData name="Nader, Roy" userId="dce2fed6-5aec-4388-ae9e-182430cbc013" providerId="ADAL" clId="{91D05B61-ABF8-43F1-973B-C4F6C1AD7485}" dt="2024-02-21T02:46:15.383" v="3484" actId="14100"/>
        <pc:sldMkLst>
          <pc:docMk/>
          <pc:sldMk cId="2004307508" sldId="261"/>
        </pc:sldMkLst>
        <pc:spChg chg="mod">
          <ac:chgData name="Nader, Roy" userId="dce2fed6-5aec-4388-ae9e-182430cbc013" providerId="ADAL" clId="{91D05B61-ABF8-43F1-973B-C4F6C1AD7485}" dt="2024-02-21T02:46:09.421" v="3482" actId="1076"/>
          <ac:spMkLst>
            <pc:docMk/>
            <pc:sldMk cId="2004307508" sldId="261"/>
            <ac:spMk id="2" creationId="{FE9FE3A6-9A64-F984-D9D1-0EE563D74882}"/>
          </ac:spMkLst>
        </pc:spChg>
        <pc:spChg chg="add del mod">
          <ac:chgData name="Nader, Roy" userId="dce2fed6-5aec-4388-ae9e-182430cbc013" providerId="ADAL" clId="{91D05B61-ABF8-43F1-973B-C4F6C1AD7485}" dt="2024-02-21T02:46:15.383" v="3484" actId="14100"/>
          <ac:spMkLst>
            <pc:docMk/>
            <pc:sldMk cId="2004307508" sldId="261"/>
            <ac:spMk id="3" creationId="{47507C68-DE20-42AD-4BAC-D8A3E022C2FA}"/>
          </ac:spMkLst>
        </pc:spChg>
        <pc:spChg chg="add del">
          <ac:chgData name="Nader, Roy" userId="dce2fed6-5aec-4388-ae9e-182430cbc013" providerId="ADAL" clId="{91D05B61-ABF8-43F1-973B-C4F6C1AD7485}" dt="2024-02-21T02:44:19.516" v="3443" actId="26606"/>
          <ac:spMkLst>
            <pc:docMk/>
            <pc:sldMk cId="2004307508" sldId="261"/>
            <ac:spMk id="50" creationId="{2EB492CD-616E-47F8-933B-5E2D952A0593}"/>
          </ac:spMkLst>
        </pc:spChg>
        <pc:spChg chg="add del">
          <ac:chgData name="Nader, Roy" userId="dce2fed6-5aec-4388-ae9e-182430cbc013" providerId="ADAL" clId="{91D05B61-ABF8-43F1-973B-C4F6C1AD7485}" dt="2024-02-21T02:44:19.516" v="3443" actId="26606"/>
          <ac:spMkLst>
            <pc:docMk/>
            <pc:sldMk cId="2004307508" sldId="261"/>
            <ac:spMk id="51" creationId="{59383CF9-23B5-4335-9B21-1791C4CF1C75}"/>
          </ac:spMkLst>
        </pc:spChg>
        <pc:spChg chg="add del">
          <ac:chgData name="Nader, Roy" userId="dce2fed6-5aec-4388-ae9e-182430cbc013" providerId="ADAL" clId="{91D05B61-ABF8-43F1-973B-C4F6C1AD7485}" dt="2024-02-21T02:44:19.516" v="3443" actId="26606"/>
          <ac:spMkLst>
            <pc:docMk/>
            <pc:sldMk cId="2004307508" sldId="261"/>
            <ac:spMk id="52" creationId="{0007FE00-9498-4706-B255-6437B0252C02}"/>
          </ac:spMkLst>
        </pc:spChg>
        <pc:spChg chg="add del">
          <ac:chgData name="Nader, Roy" userId="dce2fed6-5aec-4388-ae9e-182430cbc013" providerId="ADAL" clId="{91D05B61-ABF8-43F1-973B-C4F6C1AD7485}" dt="2024-02-21T02:44:05.916" v="3439" actId="26606"/>
          <ac:spMkLst>
            <pc:docMk/>
            <pc:sldMk cId="2004307508" sldId="261"/>
            <ac:spMk id="58" creationId="{2E442304-DDBD-4F7B-8017-36BCC863FB40}"/>
          </ac:spMkLst>
        </pc:spChg>
        <pc:spChg chg="add del">
          <ac:chgData name="Nader, Roy" userId="dce2fed6-5aec-4388-ae9e-182430cbc013" providerId="ADAL" clId="{91D05B61-ABF8-43F1-973B-C4F6C1AD7485}" dt="2024-02-21T02:44:05.916" v="3439" actId="26606"/>
          <ac:spMkLst>
            <pc:docMk/>
            <pc:sldMk cId="2004307508" sldId="261"/>
            <ac:spMk id="60" creationId="{5E107275-3853-46FD-A241-DE4355A42675}"/>
          </ac:spMkLst>
        </pc:spChg>
        <pc:spChg chg="add">
          <ac:chgData name="Nader, Roy" userId="dce2fed6-5aec-4388-ae9e-182430cbc013" providerId="ADAL" clId="{91D05B61-ABF8-43F1-973B-C4F6C1AD7485}" dt="2024-02-21T02:45:47.309" v="3474" actId="26606"/>
          <ac:spMkLst>
            <pc:docMk/>
            <pc:sldMk cId="2004307508" sldId="261"/>
            <ac:spMk id="64" creationId="{12609869-9E80-471B-A487-A53288E0E791}"/>
          </ac:spMkLst>
        </pc:spChg>
        <pc:spChg chg="add">
          <ac:chgData name="Nader, Roy" userId="dce2fed6-5aec-4388-ae9e-182430cbc013" providerId="ADAL" clId="{91D05B61-ABF8-43F1-973B-C4F6C1AD7485}" dt="2024-02-21T02:45:47.309" v="3474" actId="26606"/>
          <ac:spMkLst>
            <pc:docMk/>
            <pc:sldMk cId="2004307508" sldId="261"/>
            <ac:spMk id="66" creationId="{7004738A-9D34-43E8-97D2-CA0EED4F8BE0}"/>
          </ac:spMkLst>
        </pc:spChg>
        <pc:spChg chg="add">
          <ac:chgData name="Nader, Roy" userId="dce2fed6-5aec-4388-ae9e-182430cbc013" providerId="ADAL" clId="{91D05B61-ABF8-43F1-973B-C4F6C1AD7485}" dt="2024-02-21T02:45:47.309" v="3474" actId="26606"/>
          <ac:spMkLst>
            <pc:docMk/>
            <pc:sldMk cId="2004307508" sldId="261"/>
            <ac:spMk id="68" creationId="{B8B8D07F-F13E-443E-BA68-2D26672D76B9}"/>
          </ac:spMkLst>
        </pc:spChg>
        <pc:spChg chg="add">
          <ac:chgData name="Nader, Roy" userId="dce2fed6-5aec-4388-ae9e-182430cbc013" providerId="ADAL" clId="{91D05B61-ABF8-43F1-973B-C4F6C1AD7485}" dt="2024-02-21T02:45:47.309" v="3474" actId="26606"/>
          <ac:spMkLst>
            <pc:docMk/>
            <pc:sldMk cId="2004307508" sldId="261"/>
            <ac:spMk id="70" creationId="{2813A4FA-24A5-41ED-A534-3807D1B2F344}"/>
          </ac:spMkLst>
        </pc:spChg>
        <pc:spChg chg="add">
          <ac:chgData name="Nader, Roy" userId="dce2fed6-5aec-4388-ae9e-182430cbc013" providerId="ADAL" clId="{91D05B61-ABF8-43F1-973B-C4F6C1AD7485}" dt="2024-02-21T02:45:47.309" v="3474" actId="26606"/>
          <ac:spMkLst>
            <pc:docMk/>
            <pc:sldMk cId="2004307508" sldId="261"/>
            <ac:spMk id="72" creationId="{C3944F27-CA70-4E84-A51A-E6BF89558979}"/>
          </ac:spMkLst>
        </pc:spChg>
        <pc:grpChg chg="add del">
          <ac:chgData name="Nader, Roy" userId="dce2fed6-5aec-4388-ae9e-182430cbc013" providerId="ADAL" clId="{91D05B61-ABF8-43F1-973B-C4F6C1AD7485}" dt="2024-02-21T02:45:47.309" v="3474" actId="26606"/>
          <ac:grpSpMkLst>
            <pc:docMk/>
            <pc:sldMk cId="2004307508" sldId="261"/>
            <ac:grpSpMk id="57" creationId="{1FD67D68-9B83-C338-8342-3348D8F22347}"/>
          </ac:grpSpMkLst>
        </pc:grpChg>
        <pc:graphicFrameChg chg="add del">
          <ac:chgData name="Nader, Roy" userId="dce2fed6-5aec-4388-ae9e-182430cbc013" providerId="ADAL" clId="{91D05B61-ABF8-43F1-973B-C4F6C1AD7485}" dt="2024-02-21T02:44:05.916" v="3439" actId="26606"/>
          <ac:graphicFrameMkLst>
            <pc:docMk/>
            <pc:sldMk cId="2004307508" sldId="261"/>
            <ac:graphicFrameMk id="54" creationId="{5A60E776-080C-ACD0-505E-EBB1B3C57A2E}"/>
          </ac:graphicFrameMkLst>
        </pc:graphicFrameChg>
        <pc:picChg chg="add del mod ord">
          <ac:chgData name="Nader, Roy" userId="dce2fed6-5aec-4388-ae9e-182430cbc013" providerId="ADAL" clId="{91D05B61-ABF8-43F1-973B-C4F6C1AD7485}" dt="2024-02-21T02:45:47.309" v="3474" actId="26606"/>
          <ac:picMkLst>
            <pc:docMk/>
            <pc:sldMk cId="2004307508" sldId="261"/>
            <ac:picMk id="4" creationId="{2C18E9BC-0FBC-EF9E-2039-6195A65935A5}"/>
          </ac:picMkLst>
        </pc:picChg>
      </pc:sldChg>
      <pc:sldChg chg="addSp delSp modSp add mod">
        <pc:chgData name="Nader, Roy" userId="dce2fed6-5aec-4388-ae9e-182430cbc013" providerId="ADAL" clId="{91D05B61-ABF8-43F1-973B-C4F6C1AD7485}" dt="2024-02-21T02:49:35.387" v="3540" actId="207"/>
        <pc:sldMkLst>
          <pc:docMk/>
          <pc:sldMk cId="2747371586" sldId="262"/>
        </pc:sldMkLst>
        <pc:spChg chg="del mod">
          <ac:chgData name="Nader, Roy" userId="dce2fed6-5aec-4388-ae9e-182430cbc013" providerId="ADAL" clId="{91D05B61-ABF8-43F1-973B-C4F6C1AD7485}" dt="2024-02-21T02:46:34.865" v="3485" actId="478"/>
          <ac:spMkLst>
            <pc:docMk/>
            <pc:sldMk cId="2747371586" sldId="262"/>
            <ac:spMk id="2" creationId="{FE9FE3A6-9A64-F984-D9D1-0EE563D74882}"/>
          </ac:spMkLst>
        </pc:spChg>
        <pc:spChg chg="mod ord">
          <ac:chgData name="Nader, Roy" userId="dce2fed6-5aec-4388-ae9e-182430cbc013" providerId="ADAL" clId="{91D05B61-ABF8-43F1-973B-C4F6C1AD7485}" dt="2024-02-21T02:49:35.387" v="3540" actId="207"/>
          <ac:spMkLst>
            <pc:docMk/>
            <pc:sldMk cId="2747371586" sldId="262"/>
            <ac:spMk id="3" creationId="{47507C68-DE20-42AD-4BAC-D8A3E022C2FA}"/>
          </ac:spMkLst>
        </pc:spChg>
        <pc:spChg chg="add mod">
          <ac:chgData name="Nader, Roy" userId="dce2fed6-5aec-4388-ae9e-182430cbc013" providerId="ADAL" clId="{91D05B61-ABF8-43F1-973B-C4F6C1AD7485}" dt="2024-02-21T02:47:40.264" v="3505" actId="1076"/>
          <ac:spMkLst>
            <pc:docMk/>
            <pc:sldMk cId="2747371586" sldId="262"/>
            <ac:spMk id="5" creationId="{BAA57555-2449-8364-A44A-0D770AC7A559}"/>
          </ac:spMkLst>
        </pc:spChg>
        <pc:spChg chg="del">
          <ac:chgData name="Nader, Roy" userId="dce2fed6-5aec-4388-ae9e-182430cbc013" providerId="ADAL" clId="{91D05B61-ABF8-43F1-973B-C4F6C1AD7485}" dt="2024-02-20T19:31:52.224" v="2507" actId="26606"/>
          <ac:spMkLst>
            <pc:docMk/>
            <pc:sldMk cId="2747371586" sldId="262"/>
            <ac:spMk id="8" creationId="{1709F1D5-B0F1-4714-A239-E5B61C161915}"/>
          </ac:spMkLst>
        </pc:spChg>
        <pc:spChg chg="del">
          <ac:chgData name="Nader, Roy" userId="dce2fed6-5aec-4388-ae9e-182430cbc013" providerId="ADAL" clId="{91D05B61-ABF8-43F1-973B-C4F6C1AD7485}" dt="2024-02-20T19:31:52.224" v="2507" actId="26606"/>
          <ac:spMkLst>
            <pc:docMk/>
            <pc:sldMk cId="2747371586" sldId="262"/>
            <ac:spMk id="10" creationId="{228FB460-D3FF-4440-A020-05982A09E517}"/>
          </ac:spMkLst>
        </pc:spChg>
        <pc:spChg chg="del">
          <ac:chgData name="Nader, Roy" userId="dce2fed6-5aec-4388-ae9e-182430cbc013" providerId="ADAL" clId="{91D05B61-ABF8-43F1-973B-C4F6C1AD7485}" dt="2024-02-20T19:31:52.224" v="2507" actId="26606"/>
          <ac:spMkLst>
            <pc:docMk/>
            <pc:sldMk cId="2747371586" sldId="262"/>
            <ac:spMk id="12" creationId="{14847E93-7DC1-4D4B-8829-B19AA7137C50}"/>
          </ac:spMkLst>
        </pc:spChg>
        <pc:spChg chg="del">
          <ac:chgData name="Nader, Roy" userId="dce2fed6-5aec-4388-ae9e-182430cbc013" providerId="ADAL" clId="{91D05B61-ABF8-43F1-973B-C4F6C1AD7485}" dt="2024-02-20T19:31:52.224" v="2507" actId="26606"/>
          <ac:spMkLst>
            <pc:docMk/>
            <pc:sldMk cId="2747371586" sldId="262"/>
            <ac:spMk id="14" creationId="{5566D6E1-03A1-4D73-A4E0-35D74D568A04}"/>
          </ac:spMkLst>
        </pc:spChg>
        <pc:spChg chg="del">
          <ac:chgData name="Nader, Roy" userId="dce2fed6-5aec-4388-ae9e-182430cbc013" providerId="ADAL" clId="{91D05B61-ABF8-43F1-973B-C4F6C1AD7485}" dt="2024-02-20T19:31:52.224" v="2507" actId="26606"/>
          <ac:spMkLst>
            <pc:docMk/>
            <pc:sldMk cId="2747371586" sldId="262"/>
            <ac:spMk id="16" creationId="{9F835A99-04AC-494A-A572-AFE8413CC938}"/>
          </ac:spMkLst>
        </pc:spChg>
        <pc:spChg chg="del">
          <ac:chgData name="Nader, Roy" userId="dce2fed6-5aec-4388-ae9e-182430cbc013" providerId="ADAL" clId="{91D05B61-ABF8-43F1-973B-C4F6C1AD7485}" dt="2024-02-20T19:31:52.224" v="2507" actId="26606"/>
          <ac:spMkLst>
            <pc:docMk/>
            <pc:sldMk cId="2747371586" sldId="262"/>
            <ac:spMk id="18" creationId="{7B786209-1B0B-4CA9-9BDD-F7327066A84D}"/>
          </ac:spMkLst>
        </pc:spChg>
        <pc:spChg chg="del">
          <ac:chgData name="Nader, Roy" userId="dce2fed6-5aec-4388-ae9e-182430cbc013" providerId="ADAL" clId="{91D05B61-ABF8-43F1-973B-C4F6C1AD7485}" dt="2024-02-20T19:31:52.224" v="2507" actId="26606"/>
          <ac:spMkLst>
            <pc:docMk/>
            <pc:sldMk cId="2747371586" sldId="262"/>
            <ac:spMk id="20" creationId="{2D2964BB-484D-45AE-AD66-D407D0629652}"/>
          </ac:spMkLst>
        </pc:spChg>
        <pc:spChg chg="del">
          <ac:chgData name="Nader, Roy" userId="dce2fed6-5aec-4388-ae9e-182430cbc013" providerId="ADAL" clId="{91D05B61-ABF8-43F1-973B-C4F6C1AD7485}" dt="2024-02-20T19:31:52.224" v="2507" actId="26606"/>
          <ac:spMkLst>
            <pc:docMk/>
            <pc:sldMk cId="2747371586" sldId="262"/>
            <ac:spMk id="22" creationId="{6691AC69-A76E-4DAB-B565-468B6B87ACF3}"/>
          </ac:spMkLst>
        </pc:spChg>
        <pc:spChg chg="add del">
          <ac:chgData name="Nader, Roy" userId="dce2fed6-5aec-4388-ae9e-182430cbc013" providerId="ADAL" clId="{91D05B61-ABF8-43F1-973B-C4F6C1AD7485}" dt="2024-02-21T02:47:12.680" v="3493" actId="26606"/>
          <ac:spMkLst>
            <pc:docMk/>
            <pc:sldMk cId="2747371586" sldId="262"/>
            <ac:spMk id="27" creationId="{907EF6B7-1338-4443-8C46-6A318D952DFD}"/>
          </ac:spMkLst>
        </pc:spChg>
        <pc:spChg chg="add del">
          <ac:chgData name="Nader, Roy" userId="dce2fed6-5aec-4388-ae9e-182430cbc013" providerId="ADAL" clId="{91D05B61-ABF8-43F1-973B-C4F6C1AD7485}" dt="2024-02-21T02:47:12.680" v="3493" actId="26606"/>
          <ac:spMkLst>
            <pc:docMk/>
            <pc:sldMk cId="2747371586" sldId="262"/>
            <ac:spMk id="29" creationId="{DAAE4CDD-124C-4DCF-9584-B6033B545DD5}"/>
          </ac:spMkLst>
        </pc:spChg>
        <pc:spChg chg="add del">
          <ac:chgData name="Nader, Roy" userId="dce2fed6-5aec-4388-ae9e-182430cbc013" providerId="ADAL" clId="{91D05B61-ABF8-43F1-973B-C4F6C1AD7485}" dt="2024-02-21T02:47:12.680" v="3493" actId="26606"/>
          <ac:spMkLst>
            <pc:docMk/>
            <pc:sldMk cId="2747371586" sldId="262"/>
            <ac:spMk id="31" creationId="{081E4A58-353D-44AE-B2FC-2A74E2E400F7}"/>
          </ac:spMkLst>
        </pc:spChg>
        <pc:spChg chg="add">
          <ac:chgData name="Nader, Roy" userId="dce2fed6-5aec-4388-ae9e-182430cbc013" providerId="ADAL" clId="{91D05B61-ABF8-43F1-973B-C4F6C1AD7485}" dt="2024-02-21T02:47:12.680" v="3493" actId="26606"/>
          <ac:spMkLst>
            <pc:docMk/>
            <pc:sldMk cId="2747371586" sldId="262"/>
            <ac:spMk id="36" creationId="{1B15ED52-F352-441B-82BF-E0EA34836D08}"/>
          </ac:spMkLst>
        </pc:spChg>
        <pc:spChg chg="add">
          <ac:chgData name="Nader, Roy" userId="dce2fed6-5aec-4388-ae9e-182430cbc013" providerId="ADAL" clId="{91D05B61-ABF8-43F1-973B-C4F6C1AD7485}" dt="2024-02-21T02:47:12.680" v="3493" actId="26606"/>
          <ac:spMkLst>
            <pc:docMk/>
            <pc:sldMk cId="2747371586" sldId="262"/>
            <ac:spMk id="38" creationId="{3B2E3793-BFE6-45A2-9B7B-E18844431C99}"/>
          </ac:spMkLst>
        </pc:spChg>
        <pc:spChg chg="add">
          <ac:chgData name="Nader, Roy" userId="dce2fed6-5aec-4388-ae9e-182430cbc013" providerId="ADAL" clId="{91D05B61-ABF8-43F1-973B-C4F6C1AD7485}" dt="2024-02-21T02:47:12.680" v="3493" actId="26606"/>
          <ac:spMkLst>
            <pc:docMk/>
            <pc:sldMk cId="2747371586" sldId="262"/>
            <ac:spMk id="40" creationId="{BC4C4868-CB8F-4AF9-9CDB-8108F2C19B67}"/>
          </ac:spMkLst>
        </pc:spChg>
        <pc:spChg chg="add">
          <ac:chgData name="Nader, Roy" userId="dce2fed6-5aec-4388-ae9e-182430cbc013" providerId="ADAL" clId="{91D05B61-ABF8-43F1-973B-C4F6C1AD7485}" dt="2024-02-21T02:47:12.680" v="3493" actId="26606"/>
          <ac:spMkLst>
            <pc:docMk/>
            <pc:sldMk cId="2747371586" sldId="262"/>
            <ac:spMk id="42" creationId="{375E0459-6403-40CD-989D-56A4407CA12E}"/>
          </ac:spMkLst>
        </pc:spChg>
        <pc:spChg chg="add">
          <ac:chgData name="Nader, Roy" userId="dce2fed6-5aec-4388-ae9e-182430cbc013" providerId="ADAL" clId="{91D05B61-ABF8-43F1-973B-C4F6C1AD7485}" dt="2024-02-21T02:47:12.680" v="3493" actId="26606"/>
          <ac:spMkLst>
            <pc:docMk/>
            <pc:sldMk cId="2747371586" sldId="262"/>
            <ac:spMk id="44" creationId="{53E5B1A8-3AC9-4BD1-9BBC-78CA94F2D1BA}"/>
          </ac:spMkLst>
        </pc:spChg>
      </pc:sldChg>
      <pc:sldChg chg="modSp new del mod">
        <pc:chgData name="Nader, Roy" userId="dce2fed6-5aec-4388-ae9e-182430cbc013" providerId="ADAL" clId="{91D05B61-ABF8-43F1-973B-C4F6C1AD7485}" dt="2024-02-20T16:48:51.687" v="440" actId="47"/>
        <pc:sldMkLst>
          <pc:docMk/>
          <pc:sldMk cId="3193016532" sldId="263"/>
        </pc:sldMkLst>
        <pc:spChg chg="mod">
          <ac:chgData name="Nader, Roy" userId="dce2fed6-5aec-4388-ae9e-182430cbc013" providerId="ADAL" clId="{91D05B61-ABF8-43F1-973B-C4F6C1AD7485}" dt="2024-02-20T16:47:16.090" v="341" actId="20577"/>
          <ac:spMkLst>
            <pc:docMk/>
            <pc:sldMk cId="3193016532" sldId="263"/>
            <ac:spMk id="3" creationId="{0EE3E482-19B7-6DC2-CDB2-8DADEEEA3506}"/>
          </ac:spMkLst>
        </pc:spChg>
      </pc:sldChg>
      <pc:sldChg chg="addSp modSp new mod addCm modCm">
        <pc:chgData name="Nader, Roy" userId="dce2fed6-5aec-4388-ae9e-182430cbc013" providerId="ADAL" clId="{91D05B61-ABF8-43F1-973B-C4F6C1AD7485}" dt="2024-02-21T02:49:33.667" v="3538" actId="1076"/>
        <pc:sldMkLst>
          <pc:docMk/>
          <pc:sldMk cId="4019777015" sldId="263"/>
        </pc:sldMkLst>
        <pc:spChg chg="mod">
          <ac:chgData name="Nader, Roy" userId="dce2fed6-5aec-4388-ae9e-182430cbc013" providerId="ADAL" clId="{91D05B61-ABF8-43F1-973B-C4F6C1AD7485}" dt="2024-02-21T01:56:46.800" v="2732" actId="404"/>
          <ac:spMkLst>
            <pc:docMk/>
            <pc:sldMk cId="4019777015" sldId="263"/>
            <ac:spMk id="2" creationId="{D78C620C-5284-E97B-2A43-085F22843749}"/>
          </ac:spMkLst>
        </pc:spChg>
        <pc:spChg chg="add mod">
          <ac:chgData name="Nader, Roy" userId="dce2fed6-5aec-4388-ae9e-182430cbc013" providerId="ADAL" clId="{91D05B61-ABF8-43F1-973B-C4F6C1AD7485}" dt="2024-02-21T02:49:33.667" v="3538" actId="1076"/>
          <ac:spMkLst>
            <pc:docMk/>
            <pc:sldMk cId="4019777015" sldId="263"/>
            <ac:spMk id="4" creationId="{9F07B9AB-D638-B7FC-D277-39A874E3C70B}"/>
          </ac:spMkLst>
        </pc:spChg>
        <pc:extLst>
          <p:ext xmlns:p="http://schemas.openxmlformats.org/presentationml/2006/main" uri="{D6D511B9-2390-475A-947B-AFAB55BFBCF1}">
            <pc226:cmChg xmlns:pc226="http://schemas.microsoft.com/office/powerpoint/2022/06/main/command" chg="add mod">
              <pc226:chgData name="Nader, Roy" userId="dce2fed6-5aec-4388-ae9e-182430cbc013" providerId="ADAL" clId="{91D05B61-ABF8-43F1-973B-C4F6C1AD7485}" dt="2024-02-21T01:57:03.858" v="2746" actId="20577"/>
              <pc2:cmMkLst xmlns:pc2="http://schemas.microsoft.com/office/powerpoint/2019/9/main/command">
                <pc:docMk/>
                <pc:sldMk cId="4019777015" sldId="263"/>
                <pc2:cmMk id="{56974260-CD8C-4457-BCFE-47F10901C67F}"/>
              </pc2:cmMkLst>
            </pc226:cmChg>
          </p:ext>
        </pc:extLst>
      </pc:sldChg>
      <pc:sldChg chg="addSp delSp modSp new mod">
        <pc:chgData name="Nader, Roy" userId="dce2fed6-5aec-4388-ae9e-182430cbc013" providerId="ADAL" clId="{91D05B61-ABF8-43F1-973B-C4F6C1AD7485}" dt="2024-02-21T18:11:18.426" v="4909" actId="20577"/>
        <pc:sldMkLst>
          <pc:docMk/>
          <pc:sldMk cId="1644827254" sldId="264"/>
        </pc:sldMkLst>
        <pc:spChg chg="mod">
          <ac:chgData name="Nader, Roy" userId="dce2fed6-5aec-4388-ae9e-182430cbc013" providerId="ADAL" clId="{91D05B61-ABF8-43F1-973B-C4F6C1AD7485}" dt="2024-02-21T02:50:44.121" v="3571" actId="26606"/>
          <ac:spMkLst>
            <pc:docMk/>
            <pc:sldMk cId="1644827254" sldId="264"/>
            <ac:spMk id="2" creationId="{1042E803-F9D0-186A-79A3-FCFBA474FDBF}"/>
          </ac:spMkLst>
        </pc:spChg>
        <pc:spChg chg="mod">
          <ac:chgData name="Nader, Roy" userId="dce2fed6-5aec-4388-ae9e-182430cbc013" providerId="ADAL" clId="{91D05B61-ABF8-43F1-973B-C4F6C1AD7485}" dt="2024-02-21T18:11:18.426" v="4909" actId="20577"/>
          <ac:spMkLst>
            <pc:docMk/>
            <pc:sldMk cId="1644827254" sldId="264"/>
            <ac:spMk id="3" creationId="{1625BB9E-D0E8-0F26-EBB2-1325CDC07658}"/>
          </ac:spMkLst>
        </pc:spChg>
        <pc:spChg chg="add del">
          <ac:chgData name="Nader, Roy" userId="dce2fed6-5aec-4388-ae9e-182430cbc013" providerId="ADAL" clId="{91D05B61-ABF8-43F1-973B-C4F6C1AD7485}" dt="2024-02-21T02:50:44.121" v="3571" actId="26606"/>
          <ac:spMkLst>
            <pc:docMk/>
            <pc:sldMk cId="1644827254" sldId="264"/>
            <ac:spMk id="52" creationId="{081EA652-8C6A-4E69-BEB9-170809474553}"/>
          </ac:spMkLst>
        </pc:spChg>
        <pc:spChg chg="add del">
          <ac:chgData name="Nader, Roy" userId="dce2fed6-5aec-4388-ae9e-182430cbc013" providerId="ADAL" clId="{91D05B61-ABF8-43F1-973B-C4F6C1AD7485}" dt="2024-02-21T02:50:44.121" v="3571" actId="26606"/>
          <ac:spMkLst>
            <pc:docMk/>
            <pc:sldMk cId="1644827254" sldId="264"/>
            <ac:spMk id="54" creationId="{5298780A-33B9-4EA2-8F67-DE68AD62841B}"/>
          </ac:spMkLst>
        </pc:spChg>
        <pc:spChg chg="add del">
          <ac:chgData name="Nader, Roy" userId="dce2fed6-5aec-4388-ae9e-182430cbc013" providerId="ADAL" clId="{91D05B61-ABF8-43F1-973B-C4F6C1AD7485}" dt="2024-02-21T02:50:44.121" v="3571" actId="26606"/>
          <ac:spMkLst>
            <pc:docMk/>
            <pc:sldMk cId="1644827254" sldId="264"/>
            <ac:spMk id="56" creationId="{7F488E8B-4E1E-4402-8935-D4E6C02615C7}"/>
          </ac:spMkLst>
        </pc:spChg>
        <pc:spChg chg="add del">
          <ac:chgData name="Nader, Roy" userId="dce2fed6-5aec-4388-ae9e-182430cbc013" providerId="ADAL" clId="{91D05B61-ABF8-43F1-973B-C4F6C1AD7485}" dt="2024-02-21T02:50:44.121" v="3571" actId="26606"/>
          <ac:spMkLst>
            <pc:docMk/>
            <pc:sldMk cId="1644827254" sldId="264"/>
            <ac:spMk id="61" creationId="{09588DA8-065E-4F6F-8EFD-43104AB2E0CF}"/>
          </ac:spMkLst>
        </pc:spChg>
        <pc:spChg chg="add del">
          <ac:chgData name="Nader, Roy" userId="dce2fed6-5aec-4388-ae9e-182430cbc013" providerId="ADAL" clId="{91D05B61-ABF8-43F1-973B-C4F6C1AD7485}" dt="2024-02-21T02:50:44.121" v="3571" actId="26606"/>
          <ac:spMkLst>
            <pc:docMk/>
            <pc:sldMk cId="1644827254" sldId="264"/>
            <ac:spMk id="63" creationId="{C4285719-470E-454C-AF62-8323075F1F5B}"/>
          </ac:spMkLst>
        </pc:spChg>
        <pc:spChg chg="add del">
          <ac:chgData name="Nader, Roy" userId="dce2fed6-5aec-4388-ae9e-182430cbc013" providerId="ADAL" clId="{91D05B61-ABF8-43F1-973B-C4F6C1AD7485}" dt="2024-02-21T02:50:44.121" v="3571" actId="26606"/>
          <ac:spMkLst>
            <pc:docMk/>
            <pc:sldMk cId="1644827254" sldId="264"/>
            <ac:spMk id="65" creationId="{CD9FE4EF-C4D8-49A0-B2FF-81D8DB7D8A24}"/>
          </ac:spMkLst>
        </pc:spChg>
        <pc:spChg chg="add del">
          <ac:chgData name="Nader, Roy" userId="dce2fed6-5aec-4388-ae9e-182430cbc013" providerId="ADAL" clId="{91D05B61-ABF8-43F1-973B-C4F6C1AD7485}" dt="2024-02-21T02:50:44.121" v="3571" actId="26606"/>
          <ac:spMkLst>
            <pc:docMk/>
            <pc:sldMk cId="1644827254" sldId="264"/>
            <ac:spMk id="67" creationId="{4300840D-0A0B-4512-BACA-B439D5B9C57C}"/>
          </ac:spMkLst>
        </pc:spChg>
        <pc:spChg chg="add del">
          <ac:chgData name="Nader, Roy" userId="dce2fed6-5aec-4388-ae9e-182430cbc013" providerId="ADAL" clId="{91D05B61-ABF8-43F1-973B-C4F6C1AD7485}" dt="2024-02-21T02:50:44.121" v="3571" actId="26606"/>
          <ac:spMkLst>
            <pc:docMk/>
            <pc:sldMk cId="1644827254" sldId="264"/>
            <ac:spMk id="69" creationId="{D2B78728-A580-49A7-84F9-6EF6F583ADE0}"/>
          </ac:spMkLst>
        </pc:spChg>
        <pc:spChg chg="add del">
          <ac:chgData name="Nader, Roy" userId="dce2fed6-5aec-4388-ae9e-182430cbc013" providerId="ADAL" clId="{91D05B61-ABF8-43F1-973B-C4F6C1AD7485}" dt="2024-02-21T02:50:44.121" v="3571" actId="26606"/>
          <ac:spMkLst>
            <pc:docMk/>
            <pc:sldMk cId="1644827254" sldId="264"/>
            <ac:spMk id="71" creationId="{38FAA1A1-D861-433F-88FA-1E9D6FD31D11}"/>
          </ac:spMkLst>
        </pc:spChg>
        <pc:spChg chg="add del">
          <ac:chgData name="Nader, Roy" userId="dce2fed6-5aec-4388-ae9e-182430cbc013" providerId="ADAL" clId="{91D05B61-ABF8-43F1-973B-C4F6C1AD7485}" dt="2024-02-21T02:50:44.121" v="3571" actId="26606"/>
          <ac:spMkLst>
            <pc:docMk/>
            <pc:sldMk cId="1644827254" sldId="264"/>
            <ac:spMk id="73" creationId="{8D71EDA1-87BF-4D5D-AB79-F346FD19278A}"/>
          </ac:spMkLst>
        </pc:spChg>
      </pc:sldChg>
      <pc:sldChg chg="addSp delSp modSp new mod">
        <pc:chgData name="Nader, Roy" userId="dce2fed6-5aec-4388-ae9e-182430cbc013" providerId="ADAL" clId="{91D05B61-ABF8-43F1-973B-C4F6C1AD7485}" dt="2024-02-21T03:00:16.046" v="3650" actId="2711"/>
        <pc:sldMkLst>
          <pc:docMk/>
          <pc:sldMk cId="1727259005" sldId="265"/>
        </pc:sldMkLst>
        <pc:spChg chg="del mod">
          <ac:chgData name="Nader, Roy" userId="dce2fed6-5aec-4388-ae9e-182430cbc013" providerId="ADAL" clId="{91D05B61-ABF8-43F1-973B-C4F6C1AD7485}" dt="2024-02-21T02:53:34.050" v="3605" actId="478"/>
          <ac:spMkLst>
            <pc:docMk/>
            <pc:sldMk cId="1727259005" sldId="265"/>
            <ac:spMk id="2" creationId="{018DDFFA-E8FB-D171-E1D2-BAD48F81BE13}"/>
          </ac:spMkLst>
        </pc:spChg>
        <pc:spChg chg="mod">
          <ac:chgData name="Nader, Roy" userId="dce2fed6-5aec-4388-ae9e-182430cbc013" providerId="ADAL" clId="{91D05B61-ABF8-43F1-973B-C4F6C1AD7485}" dt="2024-02-20T16:58:45.575" v="809" actId="6549"/>
          <ac:spMkLst>
            <pc:docMk/>
            <pc:sldMk cId="1727259005" sldId="265"/>
            <ac:spMk id="3" creationId="{B3F5D34B-7262-23B6-9CDB-C145E92BE5C2}"/>
          </ac:spMkLst>
        </pc:spChg>
        <pc:spChg chg="add mod">
          <ac:chgData name="Nader, Roy" userId="dce2fed6-5aec-4388-ae9e-182430cbc013" providerId="ADAL" clId="{91D05B61-ABF8-43F1-973B-C4F6C1AD7485}" dt="2024-02-21T02:56:53.468" v="3623" actId="26606"/>
          <ac:spMkLst>
            <pc:docMk/>
            <pc:sldMk cId="1727259005" sldId="265"/>
            <ac:spMk id="5" creationId="{BC734C9A-3D85-EF36-9BD3-28FF52D5FABF}"/>
          </ac:spMkLst>
        </pc:spChg>
        <pc:spChg chg="add del mod">
          <ac:chgData name="Nader, Roy" userId="dce2fed6-5aec-4388-ae9e-182430cbc013" providerId="ADAL" clId="{91D05B61-ABF8-43F1-973B-C4F6C1AD7485}" dt="2024-02-21T02:56:53.468" v="3623" actId="26606"/>
          <ac:spMkLst>
            <pc:docMk/>
            <pc:sldMk cId="1727259005" sldId="265"/>
            <ac:spMk id="7" creationId="{B3F5D34B-7262-23B6-9CDB-C145E92BE5C2}"/>
          </ac:spMkLst>
        </pc:spChg>
        <pc:spChg chg="del">
          <ac:chgData name="Nader, Roy" userId="dce2fed6-5aec-4388-ae9e-182430cbc013" providerId="ADAL" clId="{91D05B61-ABF8-43F1-973B-C4F6C1AD7485}" dt="2024-02-21T02:53:13.001" v="3603" actId="26606"/>
          <ac:spMkLst>
            <pc:docMk/>
            <pc:sldMk cId="1727259005" sldId="265"/>
            <ac:spMk id="22" creationId="{C2554CA6-288E-4202-BC52-2E5A8F0C0AED}"/>
          </ac:spMkLst>
        </pc:spChg>
        <pc:spChg chg="del">
          <ac:chgData name="Nader, Roy" userId="dce2fed6-5aec-4388-ae9e-182430cbc013" providerId="ADAL" clId="{91D05B61-ABF8-43F1-973B-C4F6C1AD7485}" dt="2024-02-21T02:53:13.001" v="3603" actId="26606"/>
          <ac:spMkLst>
            <pc:docMk/>
            <pc:sldMk cId="1727259005" sldId="265"/>
            <ac:spMk id="24" creationId="{B10BB131-AC8E-4A8E-A5D1-36260F720C3B}"/>
          </ac:spMkLst>
        </pc:spChg>
        <pc:spChg chg="del">
          <ac:chgData name="Nader, Roy" userId="dce2fed6-5aec-4388-ae9e-182430cbc013" providerId="ADAL" clId="{91D05B61-ABF8-43F1-973B-C4F6C1AD7485}" dt="2024-02-21T02:53:13.001" v="3603" actId="26606"/>
          <ac:spMkLst>
            <pc:docMk/>
            <pc:sldMk cId="1727259005" sldId="265"/>
            <ac:spMk id="26" creationId="{5B7778FC-632E-4DCA-A7CB-0D7731CCF970}"/>
          </ac:spMkLst>
        </pc:spChg>
        <pc:spChg chg="del">
          <ac:chgData name="Nader, Roy" userId="dce2fed6-5aec-4388-ae9e-182430cbc013" providerId="ADAL" clId="{91D05B61-ABF8-43F1-973B-C4F6C1AD7485}" dt="2024-02-21T02:53:13.001" v="3603" actId="26606"/>
          <ac:spMkLst>
            <pc:docMk/>
            <pc:sldMk cId="1727259005" sldId="265"/>
            <ac:spMk id="28" creationId="{FA23A907-97FB-4A8F-880A-DD77401C4296}"/>
          </ac:spMkLst>
        </pc:spChg>
        <pc:spChg chg="add del">
          <ac:chgData name="Nader, Roy" userId="dce2fed6-5aec-4388-ae9e-182430cbc013" providerId="ADAL" clId="{91D05B61-ABF8-43F1-973B-C4F6C1AD7485}" dt="2024-02-21T02:56:53.468" v="3623" actId="26606"/>
          <ac:spMkLst>
            <pc:docMk/>
            <pc:sldMk cId="1727259005" sldId="265"/>
            <ac:spMk id="30" creationId="{09588DA8-065E-4F6F-8EFD-43104AB2E0CF}"/>
          </ac:spMkLst>
        </pc:spChg>
        <pc:spChg chg="add del">
          <ac:chgData name="Nader, Roy" userId="dce2fed6-5aec-4388-ae9e-182430cbc013" providerId="ADAL" clId="{91D05B61-ABF8-43F1-973B-C4F6C1AD7485}" dt="2024-02-21T02:56:53.468" v="3623" actId="26606"/>
          <ac:spMkLst>
            <pc:docMk/>
            <pc:sldMk cId="1727259005" sldId="265"/>
            <ac:spMk id="31" creationId="{C4285719-470E-454C-AF62-8323075F1F5B}"/>
          </ac:spMkLst>
        </pc:spChg>
        <pc:spChg chg="add del">
          <ac:chgData name="Nader, Roy" userId="dce2fed6-5aec-4388-ae9e-182430cbc013" providerId="ADAL" clId="{91D05B61-ABF8-43F1-973B-C4F6C1AD7485}" dt="2024-02-21T02:56:53.468" v="3623" actId="26606"/>
          <ac:spMkLst>
            <pc:docMk/>
            <pc:sldMk cId="1727259005" sldId="265"/>
            <ac:spMk id="32" creationId="{CD9FE4EF-C4D8-49A0-B2FF-81D8DB7D8A24}"/>
          </ac:spMkLst>
        </pc:spChg>
        <pc:spChg chg="add del">
          <ac:chgData name="Nader, Roy" userId="dce2fed6-5aec-4388-ae9e-182430cbc013" providerId="ADAL" clId="{91D05B61-ABF8-43F1-973B-C4F6C1AD7485}" dt="2024-02-21T02:56:53.468" v="3623" actId="26606"/>
          <ac:spMkLst>
            <pc:docMk/>
            <pc:sldMk cId="1727259005" sldId="265"/>
            <ac:spMk id="34" creationId="{4300840D-0A0B-4512-BACA-B439D5B9C57C}"/>
          </ac:spMkLst>
        </pc:spChg>
        <pc:spChg chg="add del">
          <ac:chgData name="Nader, Roy" userId="dce2fed6-5aec-4388-ae9e-182430cbc013" providerId="ADAL" clId="{91D05B61-ABF8-43F1-973B-C4F6C1AD7485}" dt="2024-02-21T02:56:53.468" v="3623" actId="26606"/>
          <ac:spMkLst>
            <pc:docMk/>
            <pc:sldMk cId="1727259005" sldId="265"/>
            <ac:spMk id="36" creationId="{D2B78728-A580-49A7-84F9-6EF6F583ADE0}"/>
          </ac:spMkLst>
        </pc:spChg>
        <pc:spChg chg="add del">
          <ac:chgData name="Nader, Roy" userId="dce2fed6-5aec-4388-ae9e-182430cbc013" providerId="ADAL" clId="{91D05B61-ABF8-43F1-973B-C4F6C1AD7485}" dt="2024-02-21T02:56:53.468" v="3623" actId="26606"/>
          <ac:spMkLst>
            <pc:docMk/>
            <pc:sldMk cId="1727259005" sldId="265"/>
            <ac:spMk id="38" creationId="{38FAA1A1-D861-433F-88FA-1E9D6FD31D11}"/>
          </ac:spMkLst>
        </pc:spChg>
        <pc:spChg chg="add del">
          <ac:chgData name="Nader, Roy" userId="dce2fed6-5aec-4388-ae9e-182430cbc013" providerId="ADAL" clId="{91D05B61-ABF8-43F1-973B-C4F6C1AD7485}" dt="2024-02-21T02:56:53.468" v="3623" actId="26606"/>
          <ac:spMkLst>
            <pc:docMk/>
            <pc:sldMk cId="1727259005" sldId="265"/>
            <ac:spMk id="40" creationId="{8D71EDA1-87BF-4D5D-AB79-F346FD19278A}"/>
          </ac:spMkLst>
        </pc:spChg>
        <pc:spChg chg="add del">
          <ac:chgData name="Nader, Roy" userId="dce2fed6-5aec-4388-ae9e-182430cbc013" providerId="ADAL" clId="{91D05B61-ABF8-43F1-973B-C4F6C1AD7485}" dt="2024-02-21T02:56:38.839" v="3622" actId="26606"/>
          <ac:spMkLst>
            <pc:docMk/>
            <pc:sldMk cId="1727259005" sldId="265"/>
            <ac:spMk id="46" creationId="{9D8233B0-41B5-4D9A-AEEC-13DB66A8C9B5}"/>
          </ac:spMkLst>
        </pc:spChg>
        <pc:spChg chg="add">
          <ac:chgData name="Nader, Roy" userId="dce2fed6-5aec-4388-ae9e-182430cbc013" providerId="ADAL" clId="{91D05B61-ABF8-43F1-973B-C4F6C1AD7485}" dt="2024-02-21T02:56:53.468" v="3623" actId="26606"/>
          <ac:spMkLst>
            <pc:docMk/>
            <pc:sldMk cId="1727259005" sldId="265"/>
            <ac:spMk id="51" creationId="{35DB3719-6FDC-4E5D-891D-FF40B7300F64}"/>
          </ac:spMkLst>
        </pc:spChg>
        <pc:spChg chg="add del">
          <ac:chgData name="Nader, Roy" userId="dce2fed6-5aec-4388-ae9e-182430cbc013" providerId="ADAL" clId="{91D05B61-ABF8-43F1-973B-C4F6C1AD7485}" dt="2024-02-21T02:56:38.839" v="3622" actId="26606"/>
          <ac:spMkLst>
            <pc:docMk/>
            <pc:sldMk cId="1727259005" sldId="265"/>
            <ac:spMk id="52" creationId="{E659831F-0D9A-4C63-9EBB-8435B85A440F}"/>
          </ac:spMkLst>
        </pc:spChg>
        <pc:spChg chg="add">
          <ac:chgData name="Nader, Roy" userId="dce2fed6-5aec-4388-ae9e-182430cbc013" providerId="ADAL" clId="{91D05B61-ABF8-43F1-973B-C4F6C1AD7485}" dt="2024-02-21T02:56:53.468" v="3623" actId="26606"/>
          <ac:spMkLst>
            <pc:docMk/>
            <pc:sldMk cId="1727259005" sldId="265"/>
            <ac:spMk id="53" creationId="{E0CBAC23-2E3F-4A90-BA59-F8299F6A5439}"/>
          </ac:spMkLst>
        </pc:spChg>
        <pc:grpChg chg="add del">
          <ac:chgData name="Nader, Roy" userId="dce2fed6-5aec-4388-ae9e-182430cbc013" providerId="ADAL" clId="{91D05B61-ABF8-43F1-973B-C4F6C1AD7485}" dt="2024-02-21T02:56:38.839" v="3622" actId="26606"/>
          <ac:grpSpMkLst>
            <pc:docMk/>
            <pc:sldMk cId="1727259005" sldId="265"/>
            <ac:grpSpMk id="48" creationId="{28FAF094-D087-493F-8DF9-A486C2D6BBAA}"/>
          </ac:grpSpMkLst>
        </pc:grpChg>
        <pc:graphicFrameChg chg="add del mod modGraphic">
          <ac:chgData name="Nader, Roy" userId="dce2fed6-5aec-4388-ae9e-182430cbc013" providerId="ADAL" clId="{91D05B61-ABF8-43F1-973B-C4F6C1AD7485}" dt="2024-02-21T02:56:38.839" v="3622" actId="26606"/>
          <ac:graphicFrameMkLst>
            <pc:docMk/>
            <pc:sldMk cId="1727259005" sldId="265"/>
            <ac:graphicFrameMk id="42" creationId="{9BF4A4EF-1BF8-3E83-3F2C-F3B4736F4269}"/>
          </ac:graphicFrameMkLst>
        </pc:graphicFrameChg>
        <pc:graphicFrameChg chg="add mod modGraphic">
          <ac:chgData name="Nader, Roy" userId="dce2fed6-5aec-4388-ae9e-182430cbc013" providerId="ADAL" clId="{91D05B61-ABF8-43F1-973B-C4F6C1AD7485}" dt="2024-02-21T03:00:16.046" v="3650" actId="2711"/>
          <ac:graphicFrameMkLst>
            <pc:docMk/>
            <pc:sldMk cId="1727259005" sldId="265"/>
            <ac:graphicFrameMk id="54" creationId="{C9C4CBA7-387F-A5D1-25BF-DD7F00A958F3}"/>
          </ac:graphicFrameMkLst>
        </pc:graphicFrameChg>
      </pc:sldChg>
      <pc:sldChg chg="addSp delSp modSp add del mod">
        <pc:chgData name="Nader, Roy" userId="dce2fed6-5aec-4388-ae9e-182430cbc013" providerId="ADAL" clId="{91D05B61-ABF8-43F1-973B-C4F6C1AD7485}" dt="2024-02-21T04:09:22.614" v="4819" actId="47"/>
        <pc:sldMkLst>
          <pc:docMk/>
          <pc:sldMk cId="4040247188" sldId="266"/>
        </pc:sldMkLst>
        <pc:spChg chg="mod">
          <ac:chgData name="Nader, Roy" userId="dce2fed6-5aec-4388-ae9e-182430cbc013" providerId="ADAL" clId="{91D05B61-ABF8-43F1-973B-C4F6C1AD7485}" dt="2024-02-21T03:01:28.785" v="3651" actId="26606"/>
          <ac:spMkLst>
            <pc:docMk/>
            <pc:sldMk cId="4040247188" sldId="266"/>
            <ac:spMk id="2" creationId="{018DDFFA-E8FB-D171-E1D2-BAD48F81BE13}"/>
          </ac:spMkLst>
        </pc:spChg>
        <pc:spChg chg="mod">
          <ac:chgData name="Nader, Roy" userId="dce2fed6-5aec-4388-ae9e-182430cbc013" providerId="ADAL" clId="{91D05B61-ABF8-43F1-973B-C4F6C1AD7485}" dt="2024-02-21T03:01:45.083" v="3657" actId="403"/>
          <ac:spMkLst>
            <pc:docMk/>
            <pc:sldMk cId="4040247188" sldId="266"/>
            <ac:spMk id="3" creationId="{B3F5D34B-7262-23B6-9CDB-C145E92BE5C2}"/>
          </ac:spMkLst>
        </pc:spChg>
        <pc:spChg chg="del">
          <ac:chgData name="Nader, Roy" userId="dce2fed6-5aec-4388-ae9e-182430cbc013" providerId="ADAL" clId="{91D05B61-ABF8-43F1-973B-C4F6C1AD7485}" dt="2024-02-21T03:01:28.785" v="3651" actId="26606"/>
          <ac:spMkLst>
            <pc:docMk/>
            <pc:sldMk cId="4040247188" sldId="266"/>
            <ac:spMk id="8" creationId="{C2554CA6-288E-4202-BC52-2E5A8F0C0AED}"/>
          </ac:spMkLst>
        </pc:spChg>
        <pc:spChg chg="del">
          <ac:chgData name="Nader, Roy" userId="dce2fed6-5aec-4388-ae9e-182430cbc013" providerId="ADAL" clId="{91D05B61-ABF8-43F1-973B-C4F6C1AD7485}" dt="2024-02-21T03:01:28.785" v="3651" actId="26606"/>
          <ac:spMkLst>
            <pc:docMk/>
            <pc:sldMk cId="4040247188" sldId="266"/>
            <ac:spMk id="10" creationId="{B10BB131-AC8E-4A8E-A5D1-36260F720C3B}"/>
          </ac:spMkLst>
        </pc:spChg>
        <pc:spChg chg="del">
          <ac:chgData name="Nader, Roy" userId="dce2fed6-5aec-4388-ae9e-182430cbc013" providerId="ADAL" clId="{91D05B61-ABF8-43F1-973B-C4F6C1AD7485}" dt="2024-02-21T03:01:28.785" v="3651" actId="26606"/>
          <ac:spMkLst>
            <pc:docMk/>
            <pc:sldMk cId="4040247188" sldId="266"/>
            <ac:spMk id="12" creationId="{5B7778FC-632E-4DCA-A7CB-0D7731CCF970}"/>
          </ac:spMkLst>
        </pc:spChg>
        <pc:spChg chg="del">
          <ac:chgData name="Nader, Roy" userId="dce2fed6-5aec-4388-ae9e-182430cbc013" providerId="ADAL" clId="{91D05B61-ABF8-43F1-973B-C4F6C1AD7485}" dt="2024-02-21T03:01:28.785" v="3651" actId="26606"/>
          <ac:spMkLst>
            <pc:docMk/>
            <pc:sldMk cId="4040247188" sldId="266"/>
            <ac:spMk id="14" creationId="{FA23A907-97FB-4A8F-880A-DD77401C4296}"/>
          </ac:spMkLst>
        </pc:spChg>
        <pc:spChg chg="add">
          <ac:chgData name="Nader, Roy" userId="dce2fed6-5aec-4388-ae9e-182430cbc013" providerId="ADAL" clId="{91D05B61-ABF8-43F1-973B-C4F6C1AD7485}" dt="2024-02-21T03:01:28.785" v="3651" actId="26606"/>
          <ac:spMkLst>
            <pc:docMk/>
            <pc:sldMk cId="4040247188" sldId="266"/>
            <ac:spMk id="19" creationId="{09588DA8-065E-4F6F-8EFD-43104AB2E0CF}"/>
          </ac:spMkLst>
        </pc:spChg>
        <pc:spChg chg="add">
          <ac:chgData name="Nader, Roy" userId="dce2fed6-5aec-4388-ae9e-182430cbc013" providerId="ADAL" clId="{91D05B61-ABF8-43F1-973B-C4F6C1AD7485}" dt="2024-02-21T03:01:28.785" v="3651" actId="26606"/>
          <ac:spMkLst>
            <pc:docMk/>
            <pc:sldMk cId="4040247188" sldId="266"/>
            <ac:spMk id="21" creationId="{C4285719-470E-454C-AF62-8323075F1F5B}"/>
          </ac:spMkLst>
        </pc:spChg>
        <pc:spChg chg="add">
          <ac:chgData name="Nader, Roy" userId="dce2fed6-5aec-4388-ae9e-182430cbc013" providerId="ADAL" clId="{91D05B61-ABF8-43F1-973B-C4F6C1AD7485}" dt="2024-02-21T03:01:28.785" v="3651" actId="26606"/>
          <ac:spMkLst>
            <pc:docMk/>
            <pc:sldMk cId="4040247188" sldId="266"/>
            <ac:spMk id="23" creationId="{CD9FE4EF-C4D8-49A0-B2FF-81D8DB7D8A24}"/>
          </ac:spMkLst>
        </pc:spChg>
        <pc:spChg chg="add">
          <ac:chgData name="Nader, Roy" userId="dce2fed6-5aec-4388-ae9e-182430cbc013" providerId="ADAL" clId="{91D05B61-ABF8-43F1-973B-C4F6C1AD7485}" dt="2024-02-21T03:01:28.785" v="3651" actId="26606"/>
          <ac:spMkLst>
            <pc:docMk/>
            <pc:sldMk cId="4040247188" sldId="266"/>
            <ac:spMk id="25" creationId="{4300840D-0A0B-4512-BACA-B439D5B9C57C}"/>
          </ac:spMkLst>
        </pc:spChg>
        <pc:spChg chg="add">
          <ac:chgData name="Nader, Roy" userId="dce2fed6-5aec-4388-ae9e-182430cbc013" providerId="ADAL" clId="{91D05B61-ABF8-43F1-973B-C4F6C1AD7485}" dt="2024-02-21T03:01:28.785" v="3651" actId="26606"/>
          <ac:spMkLst>
            <pc:docMk/>
            <pc:sldMk cId="4040247188" sldId="266"/>
            <ac:spMk id="27" creationId="{D2B78728-A580-49A7-84F9-6EF6F583ADE0}"/>
          </ac:spMkLst>
        </pc:spChg>
        <pc:spChg chg="add">
          <ac:chgData name="Nader, Roy" userId="dce2fed6-5aec-4388-ae9e-182430cbc013" providerId="ADAL" clId="{91D05B61-ABF8-43F1-973B-C4F6C1AD7485}" dt="2024-02-21T03:01:28.785" v="3651" actId="26606"/>
          <ac:spMkLst>
            <pc:docMk/>
            <pc:sldMk cId="4040247188" sldId="266"/>
            <ac:spMk id="29" creationId="{38FAA1A1-D861-433F-88FA-1E9D6FD31D11}"/>
          </ac:spMkLst>
        </pc:spChg>
        <pc:spChg chg="add">
          <ac:chgData name="Nader, Roy" userId="dce2fed6-5aec-4388-ae9e-182430cbc013" providerId="ADAL" clId="{91D05B61-ABF8-43F1-973B-C4F6C1AD7485}" dt="2024-02-21T03:01:28.785" v="3651" actId="26606"/>
          <ac:spMkLst>
            <pc:docMk/>
            <pc:sldMk cId="4040247188" sldId="266"/>
            <ac:spMk id="31" creationId="{8D71EDA1-87BF-4D5D-AB79-F346FD19278A}"/>
          </ac:spMkLst>
        </pc:spChg>
      </pc:sldChg>
      <pc:sldChg chg="addSp modSp new del mod">
        <pc:chgData name="Nader, Roy" userId="dce2fed6-5aec-4388-ae9e-182430cbc013" providerId="ADAL" clId="{91D05B61-ABF8-43F1-973B-C4F6C1AD7485}" dt="2024-02-21T03:03:33.077" v="3684" actId="47"/>
        <pc:sldMkLst>
          <pc:docMk/>
          <pc:sldMk cId="1932355314" sldId="267"/>
        </pc:sldMkLst>
        <pc:spChg chg="mod">
          <ac:chgData name="Nader, Roy" userId="dce2fed6-5aec-4388-ae9e-182430cbc013" providerId="ADAL" clId="{91D05B61-ABF8-43F1-973B-C4F6C1AD7485}" dt="2024-02-20T18:30:55.667" v="1929" actId="403"/>
          <ac:spMkLst>
            <pc:docMk/>
            <pc:sldMk cId="1932355314" sldId="267"/>
            <ac:spMk id="2" creationId="{17D69317-4310-8B93-AC18-B9E70F2A1C1D}"/>
          </ac:spMkLst>
        </pc:spChg>
        <pc:spChg chg="mod">
          <ac:chgData name="Nader, Roy" userId="dce2fed6-5aec-4388-ae9e-182430cbc013" providerId="ADAL" clId="{91D05B61-ABF8-43F1-973B-C4F6C1AD7485}" dt="2024-02-20T17:07:24.215" v="943" actId="20577"/>
          <ac:spMkLst>
            <pc:docMk/>
            <pc:sldMk cId="1932355314" sldId="267"/>
            <ac:spMk id="3" creationId="{051B7719-481D-713E-01B8-30D51EF5BCCB}"/>
          </ac:spMkLst>
        </pc:spChg>
        <pc:spChg chg="mod">
          <ac:chgData name="Nader, Roy" userId="dce2fed6-5aec-4388-ae9e-182430cbc013" providerId="ADAL" clId="{91D05B61-ABF8-43F1-973B-C4F6C1AD7485}" dt="2024-02-21T02:30:07.063" v="2921" actId="962"/>
          <ac:spMkLst>
            <pc:docMk/>
            <pc:sldMk cId="1932355314" sldId="267"/>
            <ac:spMk id="4" creationId="{F1B7FCF4-6987-291F-DED9-01E595F8ED88}"/>
          </ac:spMkLst>
        </pc:spChg>
        <pc:spChg chg="add mod">
          <ac:chgData name="Nader, Roy" userId="dce2fed6-5aec-4388-ae9e-182430cbc013" providerId="ADAL" clId="{91D05B61-ABF8-43F1-973B-C4F6C1AD7485}" dt="2024-02-21T02:35:03.653" v="3279" actId="20577"/>
          <ac:spMkLst>
            <pc:docMk/>
            <pc:sldMk cId="1932355314" sldId="267"/>
            <ac:spMk id="5" creationId="{E6686D5C-516A-0637-E48C-17CF7A6D7487}"/>
          </ac:spMkLst>
        </pc:spChg>
        <pc:spChg chg="ord">
          <ac:chgData name="Nader, Roy" userId="dce2fed6-5aec-4388-ae9e-182430cbc013" providerId="ADAL" clId="{91D05B61-ABF8-43F1-973B-C4F6C1AD7485}" dt="2024-02-21T02:32:03.515" v="3138" actId="13244"/>
          <ac:spMkLst>
            <pc:docMk/>
            <pc:sldMk cId="1932355314" sldId="267"/>
            <ac:spMk id="7" creationId="{F48C3C6F-D3BD-89F5-FCC7-D56DCBF686FD}"/>
          </ac:spMkLst>
        </pc:spChg>
        <pc:spChg chg="mod">
          <ac:chgData name="Nader, Roy" userId="dce2fed6-5aec-4388-ae9e-182430cbc013" providerId="ADAL" clId="{91D05B61-ABF8-43F1-973B-C4F6C1AD7485}" dt="2024-02-21T02:30:09.597" v="2922" actId="962"/>
          <ac:spMkLst>
            <pc:docMk/>
            <pc:sldMk cId="1932355314" sldId="267"/>
            <ac:spMk id="9" creationId="{B8A6B59E-5C68-3730-CA61-35EE6A7D30E3}"/>
          </ac:spMkLst>
        </pc:spChg>
        <pc:graphicFrameChg chg="mod">
          <ac:chgData name="Nader, Roy" userId="dce2fed6-5aec-4388-ae9e-182430cbc013" providerId="ADAL" clId="{91D05B61-ABF8-43F1-973B-C4F6C1AD7485}" dt="2024-02-21T02:32:05.793" v="3139"/>
          <ac:graphicFrameMkLst>
            <pc:docMk/>
            <pc:sldMk cId="1932355314" sldId="267"/>
            <ac:graphicFrameMk id="24" creationId="{0DC605EC-3A74-D20D-E36F-613EDAE54759}"/>
          </ac:graphicFrameMkLst>
        </pc:graphicFrameChg>
      </pc:sldChg>
      <pc:sldChg chg="addSp delSp modSp add mod">
        <pc:chgData name="Nader, Roy" userId="dce2fed6-5aec-4388-ae9e-182430cbc013" providerId="ADAL" clId="{91D05B61-ABF8-43F1-973B-C4F6C1AD7485}" dt="2024-02-21T03:34:10.811" v="4096" actId="20577"/>
        <pc:sldMkLst>
          <pc:docMk/>
          <pc:sldMk cId="2684453227" sldId="268"/>
        </pc:sldMkLst>
        <pc:spChg chg="mod">
          <ac:chgData name="Nader, Roy" userId="dce2fed6-5aec-4388-ae9e-182430cbc013" providerId="ADAL" clId="{91D05B61-ABF8-43F1-973B-C4F6C1AD7485}" dt="2024-02-21T03:02:27.751" v="3666" actId="26606"/>
          <ac:spMkLst>
            <pc:docMk/>
            <pc:sldMk cId="2684453227" sldId="268"/>
            <ac:spMk id="2" creationId="{17D69317-4310-8B93-AC18-B9E70F2A1C1D}"/>
          </ac:spMkLst>
        </pc:spChg>
        <pc:spChg chg="mod">
          <ac:chgData name="Nader, Roy" userId="dce2fed6-5aec-4388-ae9e-182430cbc013" providerId="ADAL" clId="{91D05B61-ABF8-43F1-973B-C4F6C1AD7485}" dt="2024-02-21T03:34:10.811" v="4096" actId="20577"/>
          <ac:spMkLst>
            <pc:docMk/>
            <pc:sldMk cId="2684453227" sldId="268"/>
            <ac:spMk id="3" creationId="{051B7719-481D-713E-01B8-30D51EF5BCCB}"/>
          </ac:spMkLst>
        </pc:spChg>
        <pc:spChg chg="del">
          <ac:chgData name="Nader, Roy" userId="dce2fed6-5aec-4388-ae9e-182430cbc013" providerId="ADAL" clId="{91D05B61-ABF8-43F1-973B-C4F6C1AD7485}" dt="2024-02-21T03:02:27.751" v="3666" actId="26606"/>
          <ac:spMkLst>
            <pc:docMk/>
            <pc:sldMk cId="2684453227" sldId="268"/>
            <ac:spMk id="8" creationId="{C2554CA6-288E-4202-BC52-2E5A8F0C0AED}"/>
          </ac:spMkLst>
        </pc:spChg>
        <pc:spChg chg="del">
          <ac:chgData name="Nader, Roy" userId="dce2fed6-5aec-4388-ae9e-182430cbc013" providerId="ADAL" clId="{91D05B61-ABF8-43F1-973B-C4F6C1AD7485}" dt="2024-02-21T03:02:27.751" v="3666" actId="26606"/>
          <ac:spMkLst>
            <pc:docMk/>
            <pc:sldMk cId="2684453227" sldId="268"/>
            <ac:spMk id="10" creationId="{B10BB131-AC8E-4A8E-A5D1-36260F720C3B}"/>
          </ac:spMkLst>
        </pc:spChg>
        <pc:spChg chg="del">
          <ac:chgData name="Nader, Roy" userId="dce2fed6-5aec-4388-ae9e-182430cbc013" providerId="ADAL" clId="{91D05B61-ABF8-43F1-973B-C4F6C1AD7485}" dt="2024-02-21T03:02:27.751" v="3666" actId="26606"/>
          <ac:spMkLst>
            <pc:docMk/>
            <pc:sldMk cId="2684453227" sldId="268"/>
            <ac:spMk id="12" creationId="{5B7778FC-632E-4DCA-A7CB-0D7731CCF970}"/>
          </ac:spMkLst>
        </pc:spChg>
        <pc:spChg chg="del">
          <ac:chgData name="Nader, Roy" userId="dce2fed6-5aec-4388-ae9e-182430cbc013" providerId="ADAL" clId="{91D05B61-ABF8-43F1-973B-C4F6C1AD7485}" dt="2024-02-21T03:02:27.751" v="3666" actId="26606"/>
          <ac:spMkLst>
            <pc:docMk/>
            <pc:sldMk cId="2684453227" sldId="268"/>
            <ac:spMk id="14" creationId="{FA23A907-97FB-4A8F-880A-DD77401C4296}"/>
          </ac:spMkLst>
        </pc:spChg>
        <pc:spChg chg="add">
          <ac:chgData name="Nader, Roy" userId="dce2fed6-5aec-4388-ae9e-182430cbc013" providerId="ADAL" clId="{91D05B61-ABF8-43F1-973B-C4F6C1AD7485}" dt="2024-02-21T03:02:27.751" v="3666" actId="26606"/>
          <ac:spMkLst>
            <pc:docMk/>
            <pc:sldMk cId="2684453227" sldId="268"/>
            <ac:spMk id="19" creationId="{09588DA8-065E-4F6F-8EFD-43104AB2E0CF}"/>
          </ac:spMkLst>
        </pc:spChg>
        <pc:spChg chg="add">
          <ac:chgData name="Nader, Roy" userId="dce2fed6-5aec-4388-ae9e-182430cbc013" providerId="ADAL" clId="{91D05B61-ABF8-43F1-973B-C4F6C1AD7485}" dt="2024-02-21T03:02:27.751" v="3666" actId="26606"/>
          <ac:spMkLst>
            <pc:docMk/>
            <pc:sldMk cId="2684453227" sldId="268"/>
            <ac:spMk id="21" creationId="{C4285719-470E-454C-AF62-8323075F1F5B}"/>
          </ac:spMkLst>
        </pc:spChg>
        <pc:spChg chg="add">
          <ac:chgData name="Nader, Roy" userId="dce2fed6-5aec-4388-ae9e-182430cbc013" providerId="ADAL" clId="{91D05B61-ABF8-43F1-973B-C4F6C1AD7485}" dt="2024-02-21T03:02:27.751" v="3666" actId="26606"/>
          <ac:spMkLst>
            <pc:docMk/>
            <pc:sldMk cId="2684453227" sldId="268"/>
            <ac:spMk id="23" creationId="{CD9FE4EF-C4D8-49A0-B2FF-81D8DB7D8A24}"/>
          </ac:spMkLst>
        </pc:spChg>
        <pc:spChg chg="add">
          <ac:chgData name="Nader, Roy" userId="dce2fed6-5aec-4388-ae9e-182430cbc013" providerId="ADAL" clId="{91D05B61-ABF8-43F1-973B-C4F6C1AD7485}" dt="2024-02-21T03:02:27.751" v="3666" actId="26606"/>
          <ac:spMkLst>
            <pc:docMk/>
            <pc:sldMk cId="2684453227" sldId="268"/>
            <ac:spMk id="25" creationId="{4300840D-0A0B-4512-BACA-B439D5B9C57C}"/>
          </ac:spMkLst>
        </pc:spChg>
        <pc:spChg chg="add">
          <ac:chgData name="Nader, Roy" userId="dce2fed6-5aec-4388-ae9e-182430cbc013" providerId="ADAL" clId="{91D05B61-ABF8-43F1-973B-C4F6C1AD7485}" dt="2024-02-21T03:02:27.751" v="3666" actId="26606"/>
          <ac:spMkLst>
            <pc:docMk/>
            <pc:sldMk cId="2684453227" sldId="268"/>
            <ac:spMk id="27" creationId="{D2B78728-A580-49A7-84F9-6EF6F583ADE0}"/>
          </ac:spMkLst>
        </pc:spChg>
        <pc:spChg chg="add">
          <ac:chgData name="Nader, Roy" userId="dce2fed6-5aec-4388-ae9e-182430cbc013" providerId="ADAL" clId="{91D05B61-ABF8-43F1-973B-C4F6C1AD7485}" dt="2024-02-21T03:02:27.751" v="3666" actId="26606"/>
          <ac:spMkLst>
            <pc:docMk/>
            <pc:sldMk cId="2684453227" sldId="268"/>
            <ac:spMk id="29" creationId="{38FAA1A1-D861-433F-88FA-1E9D6FD31D11}"/>
          </ac:spMkLst>
        </pc:spChg>
        <pc:spChg chg="add">
          <ac:chgData name="Nader, Roy" userId="dce2fed6-5aec-4388-ae9e-182430cbc013" providerId="ADAL" clId="{91D05B61-ABF8-43F1-973B-C4F6C1AD7485}" dt="2024-02-21T03:02:27.751" v="3666" actId="26606"/>
          <ac:spMkLst>
            <pc:docMk/>
            <pc:sldMk cId="2684453227" sldId="268"/>
            <ac:spMk id="31" creationId="{8D71EDA1-87BF-4D5D-AB79-F346FD19278A}"/>
          </ac:spMkLst>
        </pc:spChg>
      </pc:sldChg>
      <pc:sldChg chg="addSp delSp modSp add del mod">
        <pc:chgData name="Nader, Roy" userId="dce2fed6-5aec-4388-ae9e-182430cbc013" providerId="ADAL" clId="{91D05B61-ABF8-43F1-973B-C4F6C1AD7485}" dt="2024-02-21T03:34:23.250" v="4097" actId="47"/>
        <pc:sldMkLst>
          <pc:docMk/>
          <pc:sldMk cId="1075328311" sldId="269"/>
        </pc:sldMkLst>
        <pc:spChg chg="mod">
          <ac:chgData name="Nader, Roy" userId="dce2fed6-5aec-4388-ae9e-182430cbc013" providerId="ADAL" clId="{91D05B61-ABF8-43F1-973B-C4F6C1AD7485}" dt="2024-02-21T03:08:12.927" v="3773" actId="207"/>
          <ac:spMkLst>
            <pc:docMk/>
            <pc:sldMk cId="1075328311" sldId="269"/>
            <ac:spMk id="2" creationId="{17D69317-4310-8B93-AC18-B9E70F2A1C1D}"/>
          </ac:spMkLst>
        </pc:spChg>
        <pc:spChg chg="mod">
          <ac:chgData name="Nader, Roy" userId="dce2fed6-5aec-4388-ae9e-182430cbc013" providerId="ADAL" clId="{91D05B61-ABF8-43F1-973B-C4F6C1AD7485}" dt="2024-02-20T17:14:49.429" v="1248" actId="27636"/>
          <ac:spMkLst>
            <pc:docMk/>
            <pc:sldMk cId="1075328311" sldId="269"/>
            <ac:spMk id="3" creationId="{051B7719-481D-713E-01B8-30D51EF5BCCB}"/>
          </ac:spMkLst>
        </pc:spChg>
        <pc:spChg chg="add del mod">
          <ac:chgData name="Nader, Roy" userId="dce2fed6-5aec-4388-ae9e-182430cbc013" providerId="ADAL" clId="{91D05B61-ABF8-43F1-973B-C4F6C1AD7485}" dt="2024-02-20T17:14:50.459" v="1250"/>
          <ac:spMkLst>
            <pc:docMk/>
            <pc:sldMk cId="1075328311" sldId="269"/>
            <ac:spMk id="5" creationId="{5C7E8A7E-606B-7621-A0A2-676FF3A51105}"/>
          </ac:spMkLst>
        </pc:spChg>
        <pc:spChg chg="add mod">
          <ac:chgData name="Nader, Roy" userId="dce2fed6-5aec-4388-ae9e-182430cbc013" providerId="ADAL" clId="{91D05B61-ABF8-43F1-973B-C4F6C1AD7485}" dt="2024-02-20T17:16:45.744" v="1350" actId="313"/>
          <ac:spMkLst>
            <pc:docMk/>
            <pc:sldMk cId="1075328311" sldId="269"/>
            <ac:spMk id="6" creationId="{969B0C48-954E-E73C-76EC-B92A88DF9880}"/>
          </ac:spMkLst>
        </pc:spChg>
      </pc:sldChg>
      <pc:sldChg chg="addSp delSp modSp new mod">
        <pc:chgData name="Nader, Roy" userId="dce2fed6-5aec-4388-ae9e-182430cbc013" providerId="ADAL" clId="{91D05B61-ABF8-43F1-973B-C4F6C1AD7485}" dt="2024-02-21T18:08:50.309" v="4904" actId="13926"/>
        <pc:sldMkLst>
          <pc:docMk/>
          <pc:sldMk cId="2877782178" sldId="270"/>
        </pc:sldMkLst>
        <pc:spChg chg="mod">
          <ac:chgData name="Nader, Roy" userId="dce2fed6-5aec-4388-ae9e-182430cbc013" providerId="ADAL" clId="{91D05B61-ABF8-43F1-973B-C4F6C1AD7485}" dt="2024-02-21T03:17:45.499" v="3903" actId="26606"/>
          <ac:spMkLst>
            <pc:docMk/>
            <pc:sldMk cId="2877782178" sldId="270"/>
            <ac:spMk id="2" creationId="{500A7916-5D3F-B915-56AA-F12095374AC8}"/>
          </ac:spMkLst>
        </pc:spChg>
        <pc:spChg chg="mod">
          <ac:chgData name="Nader, Roy" userId="dce2fed6-5aec-4388-ae9e-182430cbc013" providerId="ADAL" clId="{91D05B61-ABF8-43F1-973B-C4F6C1AD7485}" dt="2024-02-21T18:08:50.309" v="4904" actId="13926"/>
          <ac:spMkLst>
            <pc:docMk/>
            <pc:sldMk cId="2877782178" sldId="270"/>
            <ac:spMk id="3" creationId="{75F7C584-669C-400A-17DF-EE5D621B56FC}"/>
          </ac:spMkLst>
        </pc:spChg>
        <pc:spChg chg="del">
          <ac:chgData name="Nader, Roy" userId="dce2fed6-5aec-4388-ae9e-182430cbc013" providerId="ADAL" clId="{91D05B61-ABF8-43F1-973B-C4F6C1AD7485}" dt="2024-02-20T19:31:21.066" v="2502" actId="26606"/>
          <ac:spMkLst>
            <pc:docMk/>
            <pc:sldMk cId="2877782178" sldId="270"/>
            <ac:spMk id="20" creationId="{C2554CA6-288E-4202-BC52-2E5A8F0C0AED}"/>
          </ac:spMkLst>
        </pc:spChg>
        <pc:spChg chg="del">
          <ac:chgData name="Nader, Roy" userId="dce2fed6-5aec-4388-ae9e-182430cbc013" providerId="ADAL" clId="{91D05B61-ABF8-43F1-973B-C4F6C1AD7485}" dt="2024-02-20T19:31:21.066" v="2502" actId="26606"/>
          <ac:spMkLst>
            <pc:docMk/>
            <pc:sldMk cId="2877782178" sldId="270"/>
            <ac:spMk id="21" creationId="{B10BB131-AC8E-4A8E-A5D1-36260F720C3B}"/>
          </ac:spMkLst>
        </pc:spChg>
        <pc:spChg chg="del">
          <ac:chgData name="Nader, Roy" userId="dce2fed6-5aec-4388-ae9e-182430cbc013" providerId="ADAL" clId="{91D05B61-ABF8-43F1-973B-C4F6C1AD7485}" dt="2024-02-20T19:31:21.066" v="2502" actId="26606"/>
          <ac:spMkLst>
            <pc:docMk/>
            <pc:sldMk cId="2877782178" sldId="270"/>
            <ac:spMk id="22" creationId="{5B7778FC-632E-4DCA-A7CB-0D7731CCF970}"/>
          </ac:spMkLst>
        </pc:spChg>
        <pc:spChg chg="del">
          <ac:chgData name="Nader, Roy" userId="dce2fed6-5aec-4388-ae9e-182430cbc013" providerId="ADAL" clId="{91D05B61-ABF8-43F1-973B-C4F6C1AD7485}" dt="2024-02-20T19:31:21.066" v="2502" actId="26606"/>
          <ac:spMkLst>
            <pc:docMk/>
            <pc:sldMk cId="2877782178" sldId="270"/>
            <ac:spMk id="23" creationId="{FA23A907-97FB-4A8F-880A-DD77401C4296}"/>
          </ac:spMkLst>
        </pc:spChg>
        <pc:spChg chg="add del">
          <ac:chgData name="Nader, Roy" userId="dce2fed6-5aec-4388-ae9e-182430cbc013" providerId="ADAL" clId="{91D05B61-ABF8-43F1-973B-C4F6C1AD7485}" dt="2024-02-21T03:17:45.499" v="3903" actId="26606"/>
          <ac:spMkLst>
            <pc:docMk/>
            <pc:sldMk cId="2877782178" sldId="270"/>
            <ac:spMk id="28" creationId="{389575E1-3389-451A-A5F7-27854C25C599}"/>
          </ac:spMkLst>
        </pc:spChg>
        <pc:spChg chg="add del">
          <ac:chgData name="Nader, Roy" userId="dce2fed6-5aec-4388-ae9e-182430cbc013" providerId="ADAL" clId="{91D05B61-ABF8-43F1-973B-C4F6C1AD7485}" dt="2024-02-21T03:17:45.499" v="3903" actId="26606"/>
          <ac:spMkLst>
            <pc:docMk/>
            <pc:sldMk cId="2877782178" sldId="270"/>
            <ac:spMk id="30" creationId="{A53CCC5C-D88E-40FB-B30B-23DCDBD01D37}"/>
          </ac:spMkLst>
        </pc:spChg>
        <pc:spChg chg="add del">
          <ac:chgData name="Nader, Roy" userId="dce2fed6-5aec-4388-ae9e-182430cbc013" providerId="ADAL" clId="{91D05B61-ABF8-43F1-973B-C4F6C1AD7485}" dt="2024-02-21T03:17:45.499" v="3903" actId="26606"/>
          <ac:spMkLst>
            <pc:docMk/>
            <pc:sldMk cId="2877782178" sldId="270"/>
            <ac:spMk id="32" creationId="{081E4A58-353D-44AE-B2FC-2A74E2E400F7}"/>
          </ac:spMkLst>
        </pc:spChg>
        <pc:spChg chg="add">
          <ac:chgData name="Nader, Roy" userId="dce2fed6-5aec-4388-ae9e-182430cbc013" providerId="ADAL" clId="{91D05B61-ABF8-43F1-973B-C4F6C1AD7485}" dt="2024-02-21T03:17:45.499" v="3903" actId="26606"/>
          <ac:spMkLst>
            <pc:docMk/>
            <pc:sldMk cId="2877782178" sldId="270"/>
            <ac:spMk id="37" creationId="{09588DA8-065E-4F6F-8EFD-43104AB2E0CF}"/>
          </ac:spMkLst>
        </pc:spChg>
        <pc:spChg chg="add">
          <ac:chgData name="Nader, Roy" userId="dce2fed6-5aec-4388-ae9e-182430cbc013" providerId="ADAL" clId="{91D05B61-ABF8-43F1-973B-C4F6C1AD7485}" dt="2024-02-21T03:17:45.499" v="3903" actId="26606"/>
          <ac:spMkLst>
            <pc:docMk/>
            <pc:sldMk cId="2877782178" sldId="270"/>
            <ac:spMk id="39" creationId="{C4285719-470E-454C-AF62-8323075F1F5B}"/>
          </ac:spMkLst>
        </pc:spChg>
        <pc:spChg chg="add">
          <ac:chgData name="Nader, Roy" userId="dce2fed6-5aec-4388-ae9e-182430cbc013" providerId="ADAL" clId="{91D05B61-ABF8-43F1-973B-C4F6C1AD7485}" dt="2024-02-21T03:17:45.499" v="3903" actId="26606"/>
          <ac:spMkLst>
            <pc:docMk/>
            <pc:sldMk cId="2877782178" sldId="270"/>
            <ac:spMk id="41" creationId="{CD9FE4EF-C4D8-49A0-B2FF-81D8DB7D8A24}"/>
          </ac:spMkLst>
        </pc:spChg>
        <pc:spChg chg="add">
          <ac:chgData name="Nader, Roy" userId="dce2fed6-5aec-4388-ae9e-182430cbc013" providerId="ADAL" clId="{91D05B61-ABF8-43F1-973B-C4F6C1AD7485}" dt="2024-02-21T03:17:45.499" v="3903" actId="26606"/>
          <ac:spMkLst>
            <pc:docMk/>
            <pc:sldMk cId="2877782178" sldId="270"/>
            <ac:spMk id="43" creationId="{4300840D-0A0B-4512-BACA-B439D5B9C57C}"/>
          </ac:spMkLst>
        </pc:spChg>
        <pc:spChg chg="add">
          <ac:chgData name="Nader, Roy" userId="dce2fed6-5aec-4388-ae9e-182430cbc013" providerId="ADAL" clId="{91D05B61-ABF8-43F1-973B-C4F6C1AD7485}" dt="2024-02-21T03:17:45.499" v="3903" actId="26606"/>
          <ac:spMkLst>
            <pc:docMk/>
            <pc:sldMk cId="2877782178" sldId="270"/>
            <ac:spMk id="45" creationId="{D2B78728-A580-49A7-84F9-6EF6F583ADE0}"/>
          </ac:spMkLst>
        </pc:spChg>
        <pc:spChg chg="add">
          <ac:chgData name="Nader, Roy" userId="dce2fed6-5aec-4388-ae9e-182430cbc013" providerId="ADAL" clId="{91D05B61-ABF8-43F1-973B-C4F6C1AD7485}" dt="2024-02-21T03:17:45.499" v="3903" actId="26606"/>
          <ac:spMkLst>
            <pc:docMk/>
            <pc:sldMk cId="2877782178" sldId="270"/>
            <ac:spMk id="47" creationId="{38FAA1A1-D861-433F-88FA-1E9D6FD31D11}"/>
          </ac:spMkLst>
        </pc:spChg>
        <pc:spChg chg="add">
          <ac:chgData name="Nader, Roy" userId="dce2fed6-5aec-4388-ae9e-182430cbc013" providerId="ADAL" clId="{91D05B61-ABF8-43F1-973B-C4F6C1AD7485}" dt="2024-02-21T03:17:45.499" v="3903" actId="26606"/>
          <ac:spMkLst>
            <pc:docMk/>
            <pc:sldMk cId="2877782178" sldId="270"/>
            <ac:spMk id="49" creationId="{8D71EDA1-87BF-4D5D-AB79-F346FD19278A}"/>
          </ac:spMkLst>
        </pc:spChg>
      </pc:sldChg>
      <pc:sldChg chg="addSp delSp modSp new mod">
        <pc:chgData name="Nader, Roy" userId="dce2fed6-5aec-4388-ae9e-182430cbc013" providerId="ADAL" clId="{91D05B61-ABF8-43F1-973B-C4F6C1AD7485}" dt="2024-02-21T03:40:32.844" v="4420" actId="179"/>
        <pc:sldMkLst>
          <pc:docMk/>
          <pc:sldMk cId="1913791369" sldId="271"/>
        </pc:sldMkLst>
        <pc:spChg chg="mod">
          <ac:chgData name="Nader, Roy" userId="dce2fed6-5aec-4388-ae9e-182430cbc013" providerId="ADAL" clId="{91D05B61-ABF8-43F1-973B-C4F6C1AD7485}" dt="2024-02-21T03:22:04.451" v="4024" actId="26606"/>
          <ac:spMkLst>
            <pc:docMk/>
            <pc:sldMk cId="1913791369" sldId="271"/>
            <ac:spMk id="2" creationId="{E5F7403C-D2DC-ED75-DC23-00E12BFCD8D0}"/>
          </ac:spMkLst>
        </pc:spChg>
        <pc:spChg chg="mod">
          <ac:chgData name="Nader, Roy" userId="dce2fed6-5aec-4388-ae9e-182430cbc013" providerId="ADAL" clId="{91D05B61-ABF8-43F1-973B-C4F6C1AD7485}" dt="2024-02-21T03:40:32.844" v="4420" actId="179"/>
          <ac:spMkLst>
            <pc:docMk/>
            <pc:sldMk cId="1913791369" sldId="271"/>
            <ac:spMk id="3" creationId="{A8468441-0565-B9C9-B5FD-0050D1D133A1}"/>
          </ac:spMkLst>
        </pc:spChg>
        <pc:spChg chg="del">
          <ac:chgData name="Nader, Roy" userId="dce2fed6-5aec-4388-ae9e-182430cbc013" providerId="ADAL" clId="{91D05B61-ABF8-43F1-973B-C4F6C1AD7485}" dt="2024-02-21T03:22:04.451" v="4024" actId="26606"/>
          <ac:spMkLst>
            <pc:docMk/>
            <pc:sldMk cId="1913791369" sldId="271"/>
            <ac:spMk id="8" creationId="{C2554CA6-288E-4202-BC52-2E5A8F0C0AED}"/>
          </ac:spMkLst>
        </pc:spChg>
        <pc:spChg chg="del">
          <ac:chgData name="Nader, Roy" userId="dce2fed6-5aec-4388-ae9e-182430cbc013" providerId="ADAL" clId="{91D05B61-ABF8-43F1-973B-C4F6C1AD7485}" dt="2024-02-21T03:22:04.451" v="4024" actId="26606"/>
          <ac:spMkLst>
            <pc:docMk/>
            <pc:sldMk cId="1913791369" sldId="271"/>
            <ac:spMk id="10" creationId="{B10BB131-AC8E-4A8E-A5D1-36260F720C3B}"/>
          </ac:spMkLst>
        </pc:spChg>
        <pc:spChg chg="del">
          <ac:chgData name="Nader, Roy" userId="dce2fed6-5aec-4388-ae9e-182430cbc013" providerId="ADAL" clId="{91D05B61-ABF8-43F1-973B-C4F6C1AD7485}" dt="2024-02-21T03:22:04.451" v="4024" actId="26606"/>
          <ac:spMkLst>
            <pc:docMk/>
            <pc:sldMk cId="1913791369" sldId="271"/>
            <ac:spMk id="12" creationId="{5B7778FC-632E-4DCA-A7CB-0D7731CCF970}"/>
          </ac:spMkLst>
        </pc:spChg>
        <pc:spChg chg="del">
          <ac:chgData name="Nader, Roy" userId="dce2fed6-5aec-4388-ae9e-182430cbc013" providerId="ADAL" clId="{91D05B61-ABF8-43F1-973B-C4F6C1AD7485}" dt="2024-02-21T03:22:04.451" v="4024" actId="26606"/>
          <ac:spMkLst>
            <pc:docMk/>
            <pc:sldMk cId="1913791369" sldId="271"/>
            <ac:spMk id="14" creationId="{FA23A907-97FB-4A8F-880A-DD77401C4296}"/>
          </ac:spMkLst>
        </pc:spChg>
        <pc:spChg chg="add">
          <ac:chgData name="Nader, Roy" userId="dce2fed6-5aec-4388-ae9e-182430cbc013" providerId="ADAL" clId="{91D05B61-ABF8-43F1-973B-C4F6C1AD7485}" dt="2024-02-21T03:22:04.451" v="4024" actId="26606"/>
          <ac:spMkLst>
            <pc:docMk/>
            <pc:sldMk cId="1913791369" sldId="271"/>
            <ac:spMk id="19" creationId="{09588DA8-065E-4F6F-8EFD-43104AB2E0CF}"/>
          </ac:spMkLst>
        </pc:spChg>
        <pc:spChg chg="add">
          <ac:chgData name="Nader, Roy" userId="dce2fed6-5aec-4388-ae9e-182430cbc013" providerId="ADAL" clId="{91D05B61-ABF8-43F1-973B-C4F6C1AD7485}" dt="2024-02-21T03:22:04.451" v="4024" actId="26606"/>
          <ac:spMkLst>
            <pc:docMk/>
            <pc:sldMk cId="1913791369" sldId="271"/>
            <ac:spMk id="21" creationId="{C4285719-470E-454C-AF62-8323075F1F5B}"/>
          </ac:spMkLst>
        </pc:spChg>
        <pc:spChg chg="add">
          <ac:chgData name="Nader, Roy" userId="dce2fed6-5aec-4388-ae9e-182430cbc013" providerId="ADAL" clId="{91D05B61-ABF8-43F1-973B-C4F6C1AD7485}" dt="2024-02-21T03:22:04.451" v="4024" actId="26606"/>
          <ac:spMkLst>
            <pc:docMk/>
            <pc:sldMk cId="1913791369" sldId="271"/>
            <ac:spMk id="23" creationId="{CD9FE4EF-C4D8-49A0-B2FF-81D8DB7D8A24}"/>
          </ac:spMkLst>
        </pc:spChg>
        <pc:spChg chg="add">
          <ac:chgData name="Nader, Roy" userId="dce2fed6-5aec-4388-ae9e-182430cbc013" providerId="ADAL" clId="{91D05B61-ABF8-43F1-973B-C4F6C1AD7485}" dt="2024-02-21T03:22:04.451" v="4024" actId="26606"/>
          <ac:spMkLst>
            <pc:docMk/>
            <pc:sldMk cId="1913791369" sldId="271"/>
            <ac:spMk id="25" creationId="{4300840D-0A0B-4512-BACA-B439D5B9C57C}"/>
          </ac:spMkLst>
        </pc:spChg>
        <pc:spChg chg="add">
          <ac:chgData name="Nader, Roy" userId="dce2fed6-5aec-4388-ae9e-182430cbc013" providerId="ADAL" clId="{91D05B61-ABF8-43F1-973B-C4F6C1AD7485}" dt="2024-02-21T03:22:04.451" v="4024" actId="26606"/>
          <ac:spMkLst>
            <pc:docMk/>
            <pc:sldMk cId="1913791369" sldId="271"/>
            <ac:spMk id="27" creationId="{D2B78728-A580-49A7-84F9-6EF6F583ADE0}"/>
          </ac:spMkLst>
        </pc:spChg>
        <pc:spChg chg="add">
          <ac:chgData name="Nader, Roy" userId="dce2fed6-5aec-4388-ae9e-182430cbc013" providerId="ADAL" clId="{91D05B61-ABF8-43F1-973B-C4F6C1AD7485}" dt="2024-02-21T03:22:04.451" v="4024" actId="26606"/>
          <ac:spMkLst>
            <pc:docMk/>
            <pc:sldMk cId="1913791369" sldId="271"/>
            <ac:spMk id="29" creationId="{38FAA1A1-D861-433F-88FA-1E9D6FD31D11}"/>
          </ac:spMkLst>
        </pc:spChg>
        <pc:spChg chg="add">
          <ac:chgData name="Nader, Roy" userId="dce2fed6-5aec-4388-ae9e-182430cbc013" providerId="ADAL" clId="{91D05B61-ABF8-43F1-973B-C4F6C1AD7485}" dt="2024-02-21T03:22:04.451" v="4024" actId="26606"/>
          <ac:spMkLst>
            <pc:docMk/>
            <pc:sldMk cId="1913791369" sldId="271"/>
            <ac:spMk id="31" creationId="{8D71EDA1-87BF-4D5D-AB79-F346FD19278A}"/>
          </ac:spMkLst>
        </pc:spChg>
      </pc:sldChg>
      <pc:sldChg chg="addSp delSp modSp add del mod">
        <pc:chgData name="Nader, Roy" userId="dce2fed6-5aec-4388-ae9e-182430cbc013" providerId="ADAL" clId="{91D05B61-ABF8-43F1-973B-C4F6C1AD7485}" dt="2024-02-21T03:50:28.664" v="4782" actId="20577"/>
        <pc:sldMkLst>
          <pc:docMk/>
          <pc:sldMk cId="1373569607" sldId="272"/>
        </pc:sldMkLst>
        <pc:spChg chg="mod">
          <ac:chgData name="Nader, Roy" userId="dce2fed6-5aec-4388-ae9e-182430cbc013" providerId="ADAL" clId="{91D05B61-ABF8-43F1-973B-C4F6C1AD7485}" dt="2024-02-21T03:19:57.995" v="3956" actId="26606"/>
          <ac:spMkLst>
            <pc:docMk/>
            <pc:sldMk cId="1373569607" sldId="272"/>
            <ac:spMk id="2" creationId="{500A7916-5D3F-B915-56AA-F12095374AC8}"/>
          </ac:spMkLst>
        </pc:spChg>
        <pc:spChg chg="mod">
          <ac:chgData name="Nader, Roy" userId="dce2fed6-5aec-4388-ae9e-182430cbc013" providerId="ADAL" clId="{91D05B61-ABF8-43F1-973B-C4F6C1AD7485}" dt="2024-02-21T03:50:28.664" v="4782" actId="20577"/>
          <ac:spMkLst>
            <pc:docMk/>
            <pc:sldMk cId="1373569607" sldId="272"/>
            <ac:spMk id="3" creationId="{75F7C584-669C-400A-17DF-EE5D621B56FC}"/>
          </ac:spMkLst>
        </pc:spChg>
        <pc:spChg chg="del">
          <ac:chgData name="Nader, Roy" userId="dce2fed6-5aec-4388-ae9e-182430cbc013" providerId="ADAL" clId="{91D05B61-ABF8-43F1-973B-C4F6C1AD7485}" dt="2024-02-21T03:18:44.670" v="3916" actId="26606"/>
          <ac:spMkLst>
            <pc:docMk/>
            <pc:sldMk cId="1373569607" sldId="272"/>
            <ac:spMk id="8" creationId="{C2554CA6-288E-4202-BC52-2E5A8F0C0AED}"/>
          </ac:spMkLst>
        </pc:spChg>
        <pc:spChg chg="del">
          <ac:chgData name="Nader, Roy" userId="dce2fed6-5aec-4388-ae9e-182430cbc013" providerId="ADAL" clId="{91D05B61-ABF8-43F1-973B-C4F6C1AD7485}" dt="2024-02-21T03:18:44.670" v="3916" actId="26606"/>
          <ac:spMkLst>
            <pc:docMk/>
            <pc:sldMk cId="1373569607" sldId="272"/>
            <ac:spMk id="10" creationId="{B10BB131-AC8E-4A8E-A5D1-36260F720C3B}"/>
          </ac:spMkLst>
        </pc:spChg>
        <pc:spChg chg="del">
          <ac:chgData name="Nader, Roy" userId="dce2fed6-5aec-4388-ae9e-182430cbc013" providerId="ADAL" clId="{91D05B61-ABF8-43F1-973B-C4F6C1AD7485}" dt="2024-02-21T03:18:44.670" v="3916" actId="26606"/>
          <ac:spMkLst>
            <pc:docMk/>
            <pc:sldMk cId="1373569607" sldId="272"/>
            <ac:spMk id="12" creationId="{5B7778FC-632E-4DCA-A7CB-0D7731CCF970}"/>
          </ac:spMkLst>
        </pc:spChg>
        <pc:spChg chg="del">
          <ac:chgData name="Nader, Roy" userId="dce2fed6-5aec-4388-ae9e-182430cbc013" providerId="ADAL" clId="{91D05B61-ABF8-43F1-973B-C4F6C1AD7485}" dt="2024-02-21T03:18:44.670" v="3916" actId="26606"/>
          <ac:spMkLst>
            <pc:docMk/>
            <pc:sldMk cId="1373569607" sldId="272"/>
            <ac:spMk id="14" creationId="{FA23A907-97FB-4A8F-880A-DD77401C4296}"/>
          </ac:spMkLst>
        </pc:spChg>
        <pc:spChg chg="add del">
          <ac:chgData name="Nader, Roy" userId="dce2fed6-5aec-4388-ae9e-182430cbc013" providerId="ADAL" clId="{91D05B61-ABF8-43F1-973B-C4F6C1AD7485}" dt="2024-02-21T03:19:57.995" v="3956" actId="26606"/>
          <ac:spMkLst>
            <pc:docMk/>
            <pc:sldMk cId="1373569607" sldId="272"/>
            <ac:spMk id="19" creationId="{09588DA8-065E-4F6F-8EFD-43104AB2E0CF}"/>
          </ac:spMkLst>
        </pc:spChg>
        <pc:spChg chg="add del">
          <ac:chgData name="Nader, Roy" userId="dce2fed6-5aec-4388-ae9e-182430cbc013" providerId="ADAL" clId="{91D05B61-ABF8-43F1-973B-C4F6C1AD7485}" dt="2024-02-21T03:19:57.995" v="3956" actId="26606"/>
          <ac:spMkLst>
            <pc:docMk/>
            <pc:sldMk cId="1373569607" sldId="272"/>
            <ac:spMk id="21" creationId="{C4285719-470E-454C-AF62-8323075F1F5B}"/>
          </ac:spMkLst>
        </pc:spChg>
        <pc:spChg chg="add del">
          <ac:chgData name="Nader, Roy" userId="dce2fed6-5aec-4388-ae9e-182430cbc013" providerId="ADAL" clId="{91D05B61-ABF8-43F1-973B-C4F6C1AD7485}" dt="2024-02-21T03:19:57.995" v="3956" actId="26606"/>
          <ac:spMkLst>
            <pc:docMk/>
            <pc:sldMk cId="1373569607" sldId="272"/>
            <ac:spMk id="23" creationId="{CD9FE4EF-C4D8-49A0-B2FF-81D8DB7D8A24}"/>
          </ac:spMkLst>
        </pc:spChg>
        <pc:spChg chg="add del">
          <ac:chgData name="Nader, Roy" userId="dce2fed6-5aec-4388-ae9e-182430cbc013" providerId="ADAL" clId="{91D05B61-ABF8-43F1-973B-C4F6C1AD7485}" dt="2024-02-21T03:19:57.995" v="3956" actId="26606"/>
          <ac:spMkLst>
            <pc:docMk/>
            <pc:sldMk cId="1373569607" sldId="272"/>
            <ac:spMk id="25" creationId="{4300840D-0A0B-4512-BACA-B439D5B9C57C}"/>
          </ac:spMkLst>
        </pc:spChg>
        <pc:spChg chg="add del">
          <ac:chgData name="Nader, Roy" userId="dce2fed6-5aec-4388-ae9e-182430cbc013" providerId="ADAL" clId="{91D05B61-ABF8-43F1-973B-C4F6C1AD7485}" dt="2024-02-21T03:19:57.995" v="3956" actId="26606"/>
          <ac:spMkLst>
            <pc:docMk/>
            <pc:sldMk cId="1373569607" sldId="272"/>
            <ac:spMk id="27" creationId="{D2B78728-A580-49A7-84F9-6EF6F583ADE0}"/>
          </ac:spMkLst>
        </pc:spChg>
        <pc:spChg chg="add del">
          <ac:chgData name="Nader, Roy" userId="dce2fed6-5aec-4388-ae9e-182430cbc013" providerId="ADAL" clId="{91D05B61-ABF8-43F1-973B-C4F6C1AD7485}" dt="2024-02-21T03:19:57.995" v="3956" actId="26606"/>
          <ac:spMkLst>
            <pc:docMk/>
            <pc:sldMk cId="1373569607" sldId="272"/>
            <ac:spMk id="29" creationId="{38FAA1A1-D861-433F-88FA-1E9D6FD31D11}"/>
          </ac:spMkLst>
        </pc:spChg>
        <pc:spChg chg="add del">
          <ac:chgData name="Nader, Roy" userId="dce2fed6-5aec-4388-ae9e-182430cbc013" providerId="ADAL" clId="{91D05B61-ABF8-43F1-973B-C4F6C1AD7485}" dt="2024-02-21T03:19:57.995" v="3956" actId="26606"/>
          <ac:spMkLst>
            <pc:docMk/>
            <pc:sldMk cId="1373569607" sldId="272"/>
            <ac:spMk id="31" creationId="{8D71EDA1-87BF-4D5D-AB79-F346FD19278A}"/>
          </ac:spMkLst>
        </pc:spChg>
        <pc:spChg chg="add del">
          <ac:chgData name="Nader, Roy" userId="dce2fed6-5aec-4388-ae9e-182430cbc013" providerId="ADAL" clId="{91D05B61-ABF8-43F1-973B-C4F6C1AD7485}" dt="2024-02-21T03:19:57.995" v="3956" actId="26606"/>
          <ac:spMkLst>
            <pc:docMk/>
            <pc:sldMk cId="1373569607" sldId="272"/>
            <ac:spMk id="36" creationId="{1B15ED52-F352-441B-82BF-E0EA34836D08}"/>
          </ac:spMkLst>
        </pc:spChg>
        <pc:spChg chg="add del">
          <ac:chgData name="Nader, Roy" userId="dce2fed6-5aec-4388-ae9e-182430cbc013" providerId="ADAL" clId="{91D05B61-ABF8-43F1-973B-C4F6C1AD7485}" dt="2024-02-21T03:19:57.995" v="3956" actId="26606"/>
          <ac:spMkLst>
            <pc:docMk/>
            <pc:sldMk cId="1373569607" sldId="272"/>
            <ac:spMk id="38" creationId="{3B2E3793-BFE6-45A2-9B7B-E18844431C99}"/>
          </ac:spMkLst>
        </pc:spChg>
        <pc:spChg chg="add del">
          <ac:chgData name="Nader, Roy" userId="dce2fed6-5aec-4388-ae9e-182430cbc013" providerId="ADAL" clId="{91D05B61-ABF8-43F1-973B-C4F6C1AD7485}" dt="2024-02-21T03:19:57.995" v="3956" actId="26606"/>
          <ac:spMkLst>
            <pc:docMk/>
            <pc:sldMk cId="1373569607" sldId="272"/>
            <ac:spMk id="40" creationId="{BC4C4868-CB8F-4AF9-9CDB-8108F2C19B67}"/>
          </ac:spMkLst>
        </pc:spChg>
        <pc:spChg chg="add del">
          <ac:chgData name="Nader, Roy" userId="dce2fed6-5aec-4388-ae9e-182430cbc013" providerId="ADAL" clId="{91D05B61-ABF8-43F1-973B-C4F6C1AD7485}" dt="2024-02-21T03:19:57.995" v="3956" actId="26606"/>
          <ac:spMkLst>
            <pc:docMk/>
            <pc:sldMk cId="1373569607" sldId="272"/>
            <ac:spMk id="42" creationId="{375E0459-6403-40CD-989D-56A4407CA12E}"/>
          </ac:spMkLst>
        </pc:spChg>
        <pc:spChg chg="add del">
          <ac:chgData name="Nader, Roy" userId="dce2fed6-5aec-4388-ae9e-182430cbc013" providerId="ADAL" clId="{91D05B61-ABF8-43F1-973B-C4F6C1AD7485}" dt="2024-02-21T03:19:57.995" v="3956" actId="26606"/>
          <ac:spMkLst>
            <pc:docMk/>
            <pc:sldMk cId="1373569607" sldId="272"/>
            <ac:spMk id="44" creationId="{53E5B1A8-3AC9-4BD1-9BBC-78CA94F2D1BA}"/>
          </ac:spMkLst>
        </pc:spChg>
      </pc:sldChg>
      <pc:sldChg chg="modSp add del mod">
        <pc:chgData name="Nader, Roy" userId="dce2fed6-5aec-4388-ae9e-182430cbc013" providerId="ADAL" clId="{91D05B61-ABF8-43F1-973B-C4F6C1AD7485}" dt="2024-02-21T01:51:03.431" v="2636"/>
        <pc:sldMkLst>
          <pc:docMk/>
          <pc:sldMk cId="2236764825" sldId="273"/>
        </pc:sldMkLst>
        <pc:spChg chg="mod">
          <ac:chgData name="Nader, Roy" userId="dce2fed6-5aec-4388-ae9e-182430cbc013" providerId="ADAL" clId="{91D05B61-ABF8-43F1-973B-C4F6C1AD7485}" dt="2024-02-21T01:51:03.381" v="2635"/>
          <ac:spMkLst>
            <pc:docMk/>
            <pc:sldMk cId="2236764825" sldId="273"/>
            <ac:spMk id="5" creationId="{D7F6536D-6636-4FD7-741A-FEB8CADA5B0F}"/>
          </ac:spMkLst>
        </pc:spChg>
      </pc:sldChg>
      <pc:sldChg chg="add del">
        <pc:chgData name="Nader, Roy" userId="dce2fed6-5aec-4388-ae9e-182430cbc013" providerId="ADAL" clId="{91D05B61-ABF8-43F1-973B-C4F6C1AD7485}" dt="2024-02-20T17:29:33.502" v="1714" actId="47"/>
        <pc:sldMkLst>
          <pc:docMk/>
          <pc:sldMk cId="3909005309" sldId="273"/>
        </pc:sldMkLst>
      </pc:sldChg>
      <pc:sldChg chg="addSp delSp modSp add mod">
        <pc:chgData name="Nader, Roy" userId="dce2fed6-5aec-4388-ae9e-182430cbc013" providerId="ADAL" clId="{91D05B61-ABF8-43F1-973B-C4F6C1AD7485}" dt="2024-02-21T03:48:01.553" v="4769" actId="20578"/>
        <pc:sldMkLst>
          <pc:docMk/>
          <pc:sldMk cId="1982124411" sldId="274"/>
        </pc:sldMkLst>
        <pc:spChg chg="mod">
          <ac:chgData name="Nader, Roy" userId="dce2fed6-5aec-4388-ae9e-182430cbc013" providerId="ADAL" clId="{91D05B61-ABF8-43F1-973B-C4F6C1AD7485}" dt="2024-02-21T03:20:10.395" v="3959" actId="26606"/>
          <ac:spMkLst>
            <pc:docMk/>
            <pc:sldMk cId="1982124411" sldId="274"/>
            <ac:spMk id="2" creationId="{500A7916-5D3F-B915-56AA-F12095374AC8}"/>
          </ac:spMkLst>
        </pc:spChg>
        <pc:spChg chg="mod">
          <ac:chgData name="Nader, Roy" userId="dce2fed6-5aec-4388-ae9e-182430cbc013" providerId="ADAL" clId="{91D05B61-ABF8-43F1-973B-C4F6C1AD7485}" dt="2024-02-21T03:48:01.553" v="4769" actId="20578"/>
          <ac:spMkLst>
            <pc:docMk/>
            <pc:sldMk cId="1982124411" sldId="274"/>
            <ac:spMk id="3" creationId="{75F7C584-669C-400A-17DF-EE5D621B56FC}"/>
          </ac:spMkLst>
        </pc:spChg>
        <pc:spChg chg="add del">
          <ac:chgData name="Nader, Roy" userId="dce2fed6-5aec-4388-ae9e-182430cbc013" providerId="ADAL" clId="{91D05B61-ABF8-43F1-973B-C4F6C1AD7485}" dt="2024-02-21T03:20:10.395" v="3959" actId="26606"/>
          <ac:spMkLst>
            <pc:docMk/>
            <pc:sldMk cId="1982124411" sldId="274"/>
            <ac:spMk id="8" creationId="{C2554CA6-288E-4202-BC52-2E5A8F0C0AED}"/>
          </ac:spMkLst>
        </pc:spChg>
        <pc:spChg chg="add del">
          <ac:chgData name="Nader, Roy" userId="dce2fed6-5aec-4388-ae9e-182430cbc013" providerId="ADAL" clId="{91D05B61-ABF8-43F1-973B-C4F6C1AD7485}" dt="2024-02-21T03:20:10.395" v="3959" actId="26606"/>
          <ac:spMkLst>
            <pc:docMk/>
            <pc:sldMk cId="1982124411" sldId="274"/>
            <ac:spMk id="10" creationId="{B10BB131-AC8E-4A8E-A5D1-36260F720C3B}"/>
          </ac:spMkLst>
        </pc:spChg>
        <pc:spChg chg="add del">
          <ac:chgData name="Nader, Roy" userId="dce2fed6-5aec-4388-ae9e-182430cbc013" providerId="ADAL" clId="{91D05B61-ABF8-43F1-973B-C4F6C1AD7485}" dt="2024-02-21T03:20:10.395" v="3959" actId="26606"/>
          <ac:spMkLst>
            <pc:docMk/>
            <pc:sldMk cId="1982124411" sldId="274"/>
            <ac:spMk id="12" creationId="{5B7778FC-632E-4DCA-A7CB-0D7731CCF970}"/>
          </ac:spMkLst>
        </pc:spChg>
        <pc:spChg chg="add del">
          <ac:chgData name="Nader, Roy" userId="dce2fed6-5aec-4388-ae9e-182430cbc013" providerId="ADAL" clId="{91D05B61-ABF8-43F1-973B-C4F6C1AD7485}" dt="2024-02-21T03:20:10.395" v="3959" actId="26606"/>
          <ac:spMkLst>
            <pc:docMk/>
            <pc:sldMk cId="1982124411" sldId="274"/>
            <ac:spMk id="14" creationId="{FA23A907-97FB-4A8F-880A-DD77401C4296}"/>
          </ac:spMkLst>
        </pc:spChg>
        <pc:spChg chg="add del">
          <ac:chgData name="Nader, Roy" userId="dce2fed6-5aec-4388-ae9e-182430cbc013" providerId="ADAL" clId="{91D05B61-ABF8-43F1-973B-C4F6C1AD7485}" dt="2024-02-21T03:20:10.395" v="3959" actId="26606"/>
          <ac:spMkLst>
            <pc:docMk/>
            <pc:sldMk cId="1982124411" sldId="274"/>
            <ac:spMk id="19" creationId="{1B15ED52-F352-441B-82BF-E0EA34836D08}"/>
          </ac:spMkLst>
        </pc:spChg>
        <pc:spChg chg="add del">
          <ac:chgData name="Nader, Roy" userId="dce2fed6-5aec-4388-ae9e-182430cbc013" providerId="ADAL" clId="{91D05B61-ABF8-43F1-973B-C4F6C1AD7485}" dt="2024-02-21T03:20:10.395" v="3959" actId="26606"/>
          <ac:spMkLst>
            <pc:docMk/>
            <pc:sldMk cId="1982124411" sldId="274"/>
            <ac:spMk id="21" creationId="{3B2E3793-BFE6-45A2-9B7B-E18844431C99}"/>
          </ac:spMkLst>
        </pc:spChg>
        <pc:spChg chg="add del">
          <ac:chgData name="Nader, Roy" userId="dce2fed6-5aec-4388-ae9e-182430cbc013" providerId="ADAL" clId="{91D05B61-ABF8-43F1-973B-C4F6C1AD7485}" dt="2024-02-21T03:20:10.395" v="3959" actId="26606"/>
          <ac:spMkLst>
            <pc:docMk/>
            <pc:sldMk cId="1982124411" sldId="274"/>
            <ac:spMk id="23" creationId="{BC4C4868-CB8F-4AF9-9CDB-8108F2C19B67}"/>
          </ac:spMkLst>
        </pc:spChg>
        <pc:spChg chg="add del">
          <ac:chgData name="Nader, Roy" userId="dce2fed6-5aec-4388-ae9e-182430cbc013" providerId="ADAL" clId="{91D05B61-ABF8-43F1-973B-C4F6C1AD7485}" dt="2024-02-21T03:20:10.395" v="3959" actId="26606"/>
          <ac:spMkLst>
            <pc:docMk/>
            <pc:sldMk cId="1982124411" sldId="274"/>
            <ac:spMk id="25" creationId="{375E0459-6403-40CD-989D-56A4407CA12E}"/>
          </ac:spMkLst>
        </pc:spChg>
        <pc:spChg chg="add del">
          <ac:chgData name="Nader, Roy" userId="dce2fed6-5aec-4388-ae9e-182430cbc013" providerId="ADAL" clId="{91D05B61-ABF8-43F1-973B-C4F6C1AD7485}" dt="2024-02-21T03:20:10.395" v="3959" actId="26606"/>
          <ac:spMkLst>
            <pc:docMk/>
            <pc:sldMk cId="1982124411" sldId="274"/>
            <ac:spMk id="27" creationId="{53E5B1A8-3AC9-4BD1-9BBC-78CA94F2D1BA}"/>
          </ac:spMkLst>
        </pc:spChg>
      </pc:sldChg>
      <pc:sldChg chg="new del">
        <pc:chgData name="Nader, Roy" userId="dce2fed6-5aec-4388-ae9e-182430cbc013" providerId="ADAL" clId="{91D05B61-ABF8-43F1-973B-C4F6C1AD7485}" dt="2024-02-20T17:20:39.522" v="1456" actId="680"/>
        <pc:sldMkLst>
          <pc:docMk/>
          <pc:sldMk cId="3778484875" sldId="274"/>
        </pc:sldMkLst>
      </pc:sldChg>
      <pc:sldChg chg="modSp add del mod">
        <pc:chgData name="Nader, Roy" userId="dce2fed6-5aec-4388-ae9e-182430cbc013" providerId="ADAL" clId="{91D05B61-ABF8-43F1-973B-C4F6C1AD7485}" dt="2024-02-21T02:53:00.038" v="3602" actId="47"/>
        <pc:sldMkLst>
          <pc:docMk/>
          <pc:sldMk cId="3332192582" sldId="275"/>
        </pc:sldMkLst>
        <pc:spChg chg="mod">
          <ac:chgData name="Nader, Roy" userId="dce2fed6-5aec-4388-ae9e-182430cbc013" providerId="ADAL" clId="{91D05B61-ABF8-43F1-973B-C4F6C1AD7485}" dt="2024-02-20T18:31:56.086" v="1945" actId="27636"/>
          <ac:spMkLst>
            <pc:docMk/>
            <pc:sldMk cId="3332192582" sldId="275"/>
            <ac:spMk id="2" creationId="{1042E803-F9D0-186A-79A3-FCFBA474FDBF}"/>
          </ac:spMkLst>
        </pc:spChg>
        <pc:spChg chg="mod">
          <ac:chgData name="Nader, Roy" userId="dce2fed6-5aec-4388-ae9e-182430cbc013" providerId="ADAL" clId="{91D05B61-ABF8-43F1-973B-C4F6C1AD7485}" dt="2024-02-20T18:14:45.523" v="1923" actId="20577"/>
          <ac:spMkLst>
            <pc:docMk/>
            <pc:sldMk cId="3332192582" sldId="275"/>
            <ac:spMk id="3" creationId="{1625BB9E-D0E8-0F26-EBB2-1325CDC07658}"/>
          </ac:spMkLst>
        </pc:spChg>
        <pc:spChg chg="mod">
          <ac:chgData name="Nader, Roy" userId="dce2fed6-5aec-4388-ae9e-182430cbc013" providerId="ADAL" clId="{91D05B61-ABF8-43F1-973B-C4F6C1AD7485}" dt="2024-02-21T02:52:22.185" v="3588" actId="20577"/>
          <ac:spMkLst>
            <pc:docMk/>
            <pc:sldMk cId="3332192582" sldId="275"/>
            <ac:spMk id="7" creationId="{4FAEA288-98C6-3702-A06D-0375D425DD4E}"/>
          </ac:spMkLst>
        </pc:spChg>
      </pc:sldChg>
      <pc:sldChg chg="new del">
        <pc:chgData name="Nader, Roy" userId="dce2fed6-5aec-4388-ae9e-182430cbc013" providerId="ADAL" clId="{91D05B61-ABF8-43F1-973B-C4F6C1AD7485}" dt="2024-02-20T18:32:30.635" v="1961" actId="47"/>
        <pc:sldMkLst>
          <pc:docMk/>
          <pc:sldMk cId="1510846590" sldId="276"/>
        </pc:sldMkLst>
      </pc:sldChg>
      <pc:sldChg chg="modSp add del mod ord">
        <pc:chgData name="Nader, Roy" userId="dce2fed6-5aec-4388-ae9e-182430cbc013" providerId="ADAL" clId="{91D05B61-ABF8-43F1-973B-C4F6C1AD7485}" dt="2024-02-21T01:54:11.922" v="2683" actId="47"/>
        <pc:sldMkLst>
          <pc:docMk/>
          <pc:sldMk cId="1693744481" sldId="277"/>
        </pc:sldMkLst>
        <pc:spChg chg="mod">
          <ac:chgData name="Nader, Roy" userId="dce2fed6-5aec-4388-ae9e-182430cbc013" providerId="ADAL" clId="{91D05B61-ABF8-43F1-973B-C4F6C1AD7485}" dt="2024-02-20T18:32:42.267" v="1978" actId="20577"/>
          <ac:spMkLst>
            <pc:docMk/>
            <pc:sldMk cId="1693744481" sldId="277"/>
            <ac:spMk id="2" creationId="{D78C620C-5284-E97B-2A43-085F22843749}"/>
          </ac:spMkLst>
        </pc:spChg>
      </pc:sldChg>
      <pc:sldChg chg="addSp modSp add mod">
        <pc:chgData name="Nader, Roy" userId="dce2fed6-5aec-4388-ae9e-182430cbc013" providerId="ADAL" clId="{91D05B61-ABF8-43F1-973B-C4F6C1AD7485}" dt="2024-02-21T03:15:28.827" v="3897" actId="20577"/>
        <pc:sldMkLst>
          <pc:docMk/>
          <pc:sldMk cId="4104488190" sldId="278"/>
        </pc:sldMkLst>
        <pc:spChg chg="mod">
          <ac:chgData name="Nader, Roy" userId="dce2fed6-5aec-4388-ae9e-182430cbc013" providerId="ADAL" clId="{91D05B61-ABF8-43F1-973B-C4F6C1AD7485}" dt="2024-02-21T03:15:28.827" v="3897" actId="20577"/>
          <ac:spMkLst>
            <pc:docMk/>
            <pc:sldMk cId="4104488190" sldId="278"/>
            <ac:spMk id="2" creationId="{D78C620C-5284-E97B-2A43-085F22843749}"/>
          </ac:spMkLst>
        </pc:spChg>
        <pc:spChg chg="add mod">
          <ac:chgData name="Nader, Roy" userId="dce2fed6-5aec-4388-ae9e-182430cbc013" providerId="ADAL" clId="{91D05B61-ABF8-43F1-973B-C4F6C1AD7485}" dt="2024-02-21T01:55:56.453" v="2704" actId="1076"/>
          <ac:spMkLst>
            <pc:docMk/>
            <pc:sldMk cId="4104488190" sldId="278"/>
            <ac:spMk id="4" creationId="{6A7B74B2-1631-C67B-934C-D16D7B469290}"/>
          </ac:spMkLst>
        </pc:spChg>
      </pc:sldChg>
      <pc:sldChg chg="modSp new del mod">
        <pc:chgData name="Nader, Roy" userId="dce2fed6-5aec-4388-ae9e-182430cbc013" providerId="ADAL" clId="{91D05B61-ABF8-43F1-973B-C4F6C1AD7485}" dt="2024-02-21T01:54:13.030" v="2684" actId="47"/>
        <pc:sldMkLst>
          <pc:docMk/>
          <pc:sldMk cId="1765682502" sldId="279"/>
        </pc:sldMkLst>
        <pc:spChg chg="mod">
          <ac:chgData name="Nader, Roy" userId="dce2fed6-5aec-4388-ae9e-182430cbc013" providerId="ADAL" clId="{91D05B61-ABF8-43F1-973B-C4F6C1AD7485}" dt="2024-02-20T18:32:49.499" v="1996" actId="20577"/>
          <ac:spMkLst>
            <pc:docMk/>
            <pc:sldMk cId="1765682502" sldId="279"/>
            <ac:spMk id="2" creationId="{23611836-9D45-67B3-EE82-41FBF1D8F2F6}"/>
          </ac:spMkLst>
        </pc:spChg>
      </pc:sldChg>
      <pc:sldChg chg="modSp new del mod">
        <pc:chgData name="Nader, Roy" userId="dce2fed6-5aec-4388-ae9e-182430cbc013" providerId="ADAL" clId="{91D05B61-ABF8-43F1-973B-C4F6C1AD7485}" dt="2024-02-21T01:53:56.443" v="2682" actId="47"/>
        <pc:sldMkLst>
          <pc:docMk/>
          <pc:sldMk cId="1295923722" sldId="280"/>
        </pc:sldMkLst>
        <pc:spChg chg="mod">
          <ac:chgData name="Nader, Roy" userId="dce2fed6-5aec-4388-ae9e-182430cbc013" providerId="ADAL" clId="{91D05B61-ABF8-43F1-973B-C4F6C1AD7485}" dt="2024-02-20T18:32:59.181" v="2014" actId="20577"/>
          <ac:spMkLst>
            <pc:docMk/>
            <pc:sldMk cId="1295923722" sldId="280"/>
            <ac:spMk id="2" creationId="{451975FF-4D8A-00BC-5285-47ABC90BA0E6}"/>
          </ac:spMkLst>
        </pc:spChg>
      </pc:sldChg>
      <pc:sldChg chg="addSp delSp modSp new mod">
        <pc:chgData name="Nader, Roy" userId="dce2fed6-5aec-4388-ae9e-182430cbc013" providerId="ADAL" clId="{91D05B61-ABF8-43F1-973B-C4F6C1AD7485}" dt="2024-02-21T18:09:55.518" v="4905" actId="313"/>
        <pc:sldMkLst>
          <pc:docMk/>
          <pc:sldMk cId="3683117533" sldId="281"/>
        </pc:sldMkLst>
        <pc:spChg chg="mod">
          <ac:chgData name="Nader, Roy" userId="dce2fed6-5aec-4388-ae9e-182430cbc013" providerId="ADAL" clId="{91D05B61-ABF8-43F1-973B-C4F6C1AD7485}" dt="2024-02-21T03:22:37.840" v="4028" actId="26606"/>
          <ac:spMkLst>
            <pc:docMk/>
            <pc:sldMk cId="3683117533" sldId="281"/>
            <ac:spMk id="2" creationId="{78DC4057-0912-ECE6-AEFB-5615B4BC1DD2}"/>
          </ac:spMkLst>
        </pc:spChg>
        <pc:spChg chg="mod">
          <ac:chgData name="Nader, Roy" userId="dce2fed6-5aec-4388-ae9e-182430cbc013" providerId="ADAL" clId="{91D05B61-ABF8-43F1-973B-C4F6C1AD7485}" dt="2024-02-21T18:09:55.518" v="4905" actId="313"/>
          <ac:spMkLst>
            <pc:docMk/>
            <pc:sldMk cId="3683117533" sldId="281"/>
            <ac:spMk id="3" creationId="{985191B6-77F6-C5BE-0317-7E4D3190FF78}"/>
          </ac:spMkLst>
        </pc:spChg>
        <pc:spChg chg="del">
          <ac:chgData name="Nader, Roy" userId="dce2fed6-5aec-4388-ae9e-182430cbc013" providerId="ADAL" clId="{91D05B61-ABF8-43F1-973B-C4F6C1AD7485}" dt="2024-02-21T03:22:37.840" v="4028" actId="26606"/>
          <ac:spMkLst>
            <pc:docMk/>
            <pc:sldMk cId="3683117533" sldId="281"/>
            <ac:spMk id="8" creationId="{C2554CA6-288E-4202-BC52-2E5A8F0C0AED}"/>
          </ac:spMkLst>
        </pc:spChg>
        <pc:spChg chg="del">
          <ac:chgData name="Nader, Roy" userId="dce2fed6-5aec-4388-ae9e-182430cbc013" providerId="ADAL" clId="{91D05B61-ABF8-43F1-973B-C4F6C1AD7485}" dt="2024-02-21T03:22:37.840" v="4028" actId="26606"/>
          <ac:spMkLst>
            <pc:docMk/>
            <pc:sldMk cId="3683117533" sldId="281"/>
            <ac:spMk id="10" creationId="{B10BB131-AC8E-4A8E-A5D1-36260F720C3B}"/>
          </ac:spMkLst>
        </pc:spChg>
        <pc:spChg chg="del">
          <ac:chgData name="Nader, Roy" userId="dce2fed6-5aec-4388-ae9e-182430cbc013" providerId="ADAL" clId="{91D05B61-ABF8-43F1-973B-C4F6C1AD7485}" dt="2024-02-21T03:22:37.840" v="4028" actId="26606"/>
          <ac:spMkLst>
            <pc:docMk/>
            <pc:sldMk cId="3683117533" sldId="281"/>
            <ac:spMk id="12" creationId="{5B7778FC-632E-4DCA-A7CB-0D7731CCF970}"/>
          </ac:spMkLst>
        </pc:spChg>
        <pc:spChg chg="del">
          <ac:chgData name="Nader, Roy" userId="dce2fed6-5aec-4388-ae9e-182430cbc013" providerId="ADAL" clId="{91D05B61-ABF8-43F1-973B-C4F6C1AD7485}" dt="2024-02-21T03:22:37.840" v="4028" actId="26606"/>
          <ac:spMkLst>
            <pc:docMk/>
            <pc:sldMk cId="3683117533" sldId="281"/>
            <ac:spMk id="14" creationId="{FA23A907-97FB-4A8F-880A-DD77401C4296}"/>
          </ac:spMkLst>
        </pc:spChg>
        <pc:spChg chg="add">
          <ac:chgData name="Nader, Roy" userId="dce2fed6-5aec-4388-ae9e-182430cbc013" providerId="ADAL" clId="{91D05B61-ABF8-43F1-973B-C4F6C1AD7485}" dt="2024-02-21T03:22:37.840" v="4028" actId="26606"/>
          <ac:spMkLst>
            <pc:docMk/>
            <pc:sldMk cId="3683117533" sldId="281"/>
            <ac:spMk id="19" creationId="{09588DA8-065E-4F6F-8EFD-43104AB2E0CF}"/>
          </ac:spMkLst>
        </pc:spChg>
        <pc:spChg chg="add">
          <ac:chgData name="Nader, Roy" userId="dce2fed6-5aec-4388-ae9e-182430cbc013" providerId="ADAL" clId="{91D05B61-ABF8-43F1-973B-C4F6C1AD7485}" dt="2024-02-21T03:22:37.840" v="4028" actId="26606"/>
          <ac:spMkLst>
            <pc:docMk/>
            <pc:sldMk cId="3683117533" sldId="281"/>
            <ac:spMk id="21" creationId="{C4285719-470E-454C-AF62-8323075F1F5B}"/>
          </ac:spMkLst>
        </pc:spChg>
        <pc:spChg chg="add">
          <ac:chgData name="Nader, Roy" userId="dce2fed6-5aec-4388-ae9e-182430cbc013" providerId="ADAL" clId="{91D05B61-ABF8-43F1-973B-C4F6C1AD7485}" dt="2024-02-21T03:22:37.840" v="4028" actId="26606"/>
          <ac:spMkLst>
            <pc:docMk/>
            <pc:sldMk cId="3683117533" sldId="281"/>
            <ac:spMk id="23" creationId="{CD9FE4EF-C4D8-49A0-B2FF-81D8DB7D8A24}"/>
          </ac:spMkLst>
        </pc:spChg>
        <pc:spChg chg="add">
          <ac:chgData name="Nader, Roy" userId="dce2fed6-5aec-4388-ae9e-182430cbc013" providerId="ADAL" clId="{91D05B61-ABF8-43F1-973B-C4F6C1AD7485}" dt="2024-02-21T03:22:37.840" v="4028" actId="26606"/>
          <ac:spMkLst>
            <pc:docMk/>
            <pc:sldMk cId="3683117533" sldId="281"/>
            <ac:spMk id="25" creationId="{4300840D-0A0B-4512-BACA-B439D5B9C57C}"/>
          </ac:spMkLst>
        </pc:spChg>
        <pc:spChg chg="add">
          <ac:chgData name="Nader, Roy" userId="dce2fed6-5aec-4388-ae9e-182430cbc013" providerId="ADAL" clId="{91D05B61-ABF8-43F1-973B-C4F6C1AD7485}" dt="2024-02-21T03:22:37.840" v="4028" actId="26606"/>
          <ac:spMkLst>
            <pc:docMk/>
            <pc:sldMk cId="3683117533" sldId="281"/>
            <ac:spMk id="27" creationId="{D2B78728-A580-49A7-84F9-6EF6F583ADE0}"/>
          </ac:spMkLst>
        </pc:spChg>
        <pc:spChg chg="add">
          <ac:chgData name="Nader, Roy" userId="dce2fed6-5aec-4388-ae9e-182430cbc013" providerId="ADAL" clId="{91D05B61-ABF8-43F1-973B-C4F6C1AD7485}" dt="2024-02-21T03:22:37.840" v="4028" actId="26606"/>
          <ac:spMkLst>
            <pc:docMk/>
            <pc:sldMk cId="3683117533" sldId="281"/>
            <ac:spMk id="29" creationId="{38FAA1A1-D861-433F-88FA-1E9D6FD31D11}"/>
          </ac:spMkLst>
        </pc:spChg>
        <pc:spChg chg="add">
          <ac:chgData name="Nader, Roy" userId="dce2fed6-5aec-4388-ae9e-182430cbc013" providerId="ADAL" clId="{91D05B61-ABF8-43F1-973B-C4F6C1AD7485}" dt="2024-02-21T03:22:37.840" v="4028" actId="26606"/>
          <ac:spMkLst>
            <pc:docMk/>
            <pc:sldMk cId="3683117533" sldId="281"/>
            <ac:spMk id="31" creationId="{8D71EDA1-87BF-4D5D-AB79-F346FD19278A}"/>
          </ac:spMkLst>
        </pc:spChg>
      </pc:sldChg>
      <pc:sldChg chg="modSp new del mod addCm delCm">
        <pc:chgData name="Nader, Roy" userId="dce2fed6-5aec-4388-ae9e-182430cbc013" providerId="ADAL" clId="{91D05B61-ABF8-43F1-973B-C4F6C1AD7485}" dt="2024-02-21T01:58:30.273" v="2780" actId="47"/>
        <pc:sldMkLst>
          <pc:docMk/>
          <pc:sldMk cId="3657425407" sldId="282"/>
        </pc:sldMkLst>
        <pc:spChg chg="mod">
          <ac:chgData name="Nader, Roy" userId="dce2fed6-5aec-4388-ae9e-182430cbc013" providerId="ADAL" clId="{91D05B61-ABF8-43F1-973B-C4F6C1AD7485}" dt="2024-02-20T18:36:35.348" v="2291" actId="20577"/>
          <ac:spMkLst>
            <pc:docMk/>
            <pc:sldMk cId="3657425407" sldId="282"/>
            <ac:spMk id="2" creationId="{6A4DC427-2B70-ED1F-CEA3-B4579AC412C7}"/>
          </ac:spMkLst>
        </pc:spChg>
        <pc:extLst>
          <p:ext xmlns:p="http://schemas.openxmlformats.org/presentationml/2006/main" uri="{D6D511B9-2390-475A-947B-AFAB55BFBCF1}">
            <pc226:cmChg xmlns:pc226="http://schemas.microsoft.com/office/powerpoint/2022/06/main/command" chg="add del">
              <pc226:chgData name="Nader, Roy" userId="dce2fed6-5aec-4388-ae9e-182430cbc013" providerId="ADAL" clId="{91D05B61-ABF8-43F1-973B-C4F6C1AD7485}" dt="2024-02-20T21:29:49.501" v="2528"/>
              <pc2:cmMkLst xmlns:pc2="http://schemas.microsoft.com/office/powerpoint/2019/9/main/command">
                <pc:docMk/>
                <pc:sldMk cId="3657425407" sldId="282"/>
                <pc2:cmMk id="{C2208636-9EC9-400B-BD2D-7CCED55441D6}"/>
              </pc2:cmMkLst>
            </pc226:cmChg>
          </p:ext>
        </pc:extLst>
      </pc:sldChg>
      <pc:sldChg chg="addSp delSp modSp new mod">
        <pc:chgData name="Nader, Roy" userId="dce2fed6-5aec-4388-ae9e-182430cbc013" providerId="ADAL" clId="{91D05B61-ABF8-43F1-973B-C4F6C1AD7485}" dt="2024-02-21T02:40:51.655" v="3350" actId="962"/>
        <pc:sldMkLst>
          <pc:docMk/>
          <pc:sldMk cId="701375699" sldId="283"/>
        </pc:sldMkLst>
        <pc:spChg chg="mod">
          <ac:chgData name="Nader, Roy" userId="dce2fed6-5aec-4388-ae9e-182430cbc013" providerId="ADAL" clId="{91D05B61-ABF8-43F1-973B-C4F6C1AD7485}" dt="2024-02-21T02:39:52.941" v="3308" actId="20577"/>
          <ac:spMkLst>
            <pc:docMk/>
            <pc:sldMk cId="701375699" sldId="283"/>
            <ac:spMk id="2" creationId="{2E230ADB-28BC-2D3C-6027-44FF12E6AFC9}"/>
          </ac:spMkLst>
        </pc:spChg>
        <pc:spChg chg="add mod">
          <ac:chgData name="Nader, Roy" userId="dce2fed6-5aec-4388-ae9e-182430cbc013" providerId="ADAL" clId="{91D05B61-ABF8-43F1-973B-C4F6C1AD7485}" dt="2024-02-21T02:40:29.441" v="3317" actId="1076"/>
          <ac:spMkLst>
            <pc:docMk/>
            <pc:sldMk cId="701375699" sldId="283"/>
            <ac:spMk id="5" creationId="{45DF98F0-0A3A-9EF7-006E-C998DFCA0C96}"/>
          </ac:spMkLst>
        </pc:spChg>
        <pc:spChg chg="del">
          <ac:chgData name="Nader, Roy" userId="dce2fed6-5aec-4388-ae9e-182430cbc013" providerId="ADAL" clId="{91D05B61-ABF8-43F1-973B-C4F6C1AD7485}" dt="2024-02-21T02:39:39.160" v="3304" actId="26606"/>
          <ac:spMkLst>
            <pc:docMk/>
            <pc:sldMk cId="701375699" sldId="283"/>
            <ac:spMk id="12" creationId="{74751229-0244-4FBB-BED1-407467F4C951}"/>
          </ac:spMkLst>
        </pc:spChg>
        <pc:spChg chg="add">
          <ac:chgData name="Nader, Roy" userId="dce2fed6-5aec-4388-ae9e-182430cbc013" providerId="ADAL" clId="{91D05B61-ABF8-43F1-973B-C4F6C1AD7485}" dt="2024-02-21T02:39:39.160" v="3304" actId="26606"/>
          <ac:spMkLst>
            <pc:docMk/>
            <pc:sldMk cId="701375699" sldId="283"/>
            <ac:spMk id="17" creationId="{327D73B4-9F5C-4A64-A179-51B9500CB8B5}"/>
          </ac:spMkLst>
        </pc:spChg>
        <pc:spChg chg="mod">
          <ac:chgData name="Nader, Roy" userId="dce2fed6-5aec-4388-ae9e-182430cbc013" providerId="ADAL" clId="{91D05B61-ABF8-43F1-973B-C4F6C1AD7485}" dt="2024-02-21T02:39:50.141" v="3307" actId="2711"/>
          <ac:spMkLst>
            <pc:docMk/>
            <pc:sldMk cId="701375699" sldId="283"/>
            <ac:spMk id="20" creationId="{6CB927A4-E432-4310-9CD5-E89FF5063179}"/>
          </ac:spMkLst>
        </pc:spChg>
        <pc:spChg chg="mod">
          <ac:chgData name="Nader, Roy" userId="dce2fed6-5aec-4388-ae9e-182430cbc013" providerId="ADAL" clId="{91D05B61-ABF8-43F1-973B-C4F6C1AD7485}" dt="2024-02-21T02:39:50.141" v="3307" actId="2711"/>
          <ac:spMkLst>
            <pc:docMk/>
            <pc:sldMk cId="701375699" sldId="283"/>
            <ac:spMk id="21" creationId="{1453BF6C-B012-48B7-B4E8-6D7AC7C27D02}"/>
          </ac:spMkLst>
        </pc:spChg>
        <pc:spChg chg="add">
          <ac:chgData name="Nader, Roy" userId="dce2fed6-5aec-4388-ae9e-182430cbc013" providerId="ADAL" clId="{91D05B61-ABF8-43F1-973B-C4F6C1AD7485}" dt="2024-02-21T02:39:39.160" v="3304" actId="26606"/>
          <ac:spMkLst>
            <pc:docMk/>
            <pc:sldMk cId="701375699" sldId="283"/>
            <ac:spMk id="23" creationId="{AB673405-BF85-493E-8558-0DCBEDB2BB49}"/>
          </ac:spMkLst>
        </pc:spChg>
        <pc:spChg chg="add">
          <ac:chgData name="Nader, Roy" userId="dce2fed6-5aec-4388-ae9e-182430cbc013" providerId="ADAL" clId="{91D05B61-ABF8-43F1-973B-C4F6C1AD7485}" dt="2024-02-21T02:39:39.160" v="3304" actId="26606"/>
          <ac:spMkLst>
            <pc:docMk/>
            <pc:sldMk cId="701375699" sldId="283"/>
            <ac:spMk id="25" creationId="{C64EAE84-A813-4501-BC71-DBD14BA0265E}"/>
          </ac:spMkLst>
        </pc:spChg>
        <pc:spChg chg="add">
          <ac:chgData name="Nader, Roy" userId="dce2fed6-5aec-4388-ae9e-182430cbc013" providerId="ADAL" clId="{91D05B61-ABF8-43F1-973B-C4F6C1AD7485}" dt="2024-02-21T02:39:39.160" v="3304" actId="26606"/>
          <ac:spMkLst>
            <pc:docMk/>
            <pc:sldMk cId="701375699" sldId="283"/>
            <ac:spMk id="27" creationId="{E3020543-B24B-4EC4-8FFC-8DD88EEA91A8}"/>
          </ac:spMkLst>
        </pc:spChg>
        <pc:grpChg chg="add">
          <ac:chgData name="Nader, Roy" userId="dce2fed6-5aec-4388-ae9e-182430cbc013" providerId="ADAL" clId="{91D05B61-ABF8-43F1-973B-C4F6C1AD7485}" dt="2024-02-21T02:39:39.160" v="3304" actId="26606"/>
          <ac:grpSpMkLst>
            <pc:docMk/>
            <pc:sldMk cId="701375699" sldId="283"/>
            <ac:grpSpMk id="19" creationId="{05BBA018-FA75-43BF-99E6-1F5245727D29}"/>
          </ac:grpSpMkLst>
        </pc:grpChg>
        <pc:picChg chg="mod">
          <ac:chgData name="Nader, Roy" userId="dce2fed6-5aec-4388-ae9e-182430cbc013" providerId="ADAL" clId="{91D05B61-ABF8-43F1-973B-C4F6C1AD7485}" dt="2024-02-21T02:40:51.655" v="3350" actId="962"/>
          <ac:picMkLst>
            <pc:docMk/>
            <pc:sldMk cId="701375699" sldId="283"/>
            <ac:picMk id="7" creationId="{4C0C2A57-F715-805D-68B9-20BF91F88451}"/>
          </ac:picMkLst>
        </pc:picChg>
        <pc:picChg chg="add mod">
          <ac:chgData name="Nader, Roy" userId="dce2fed6-5aec-4388-ae9e-182430cbc013" providerId="ADAL" clId="{91D05B61-ABF8-43F1-973B-C4F6C1AD7485}" dt="2024-02-21T02:39:39.160" v="3304" actId="26606"/>
          <ac:picMkLst>
            <pc:docMk/>
            <pc:sldMk cId="701375699" sldId="283"/>
            <ac:picMk id="8" creationId="{8CE4C28D-6BDE-3474-36A2-3C5A2AC1D9A0}"/>
          </ac:picMkLst>
        </pc:picChg>
        <pc:picChg chg="del">
          <ac:chgData name="Nader, Roy" userId="dce2fed6-5aec-4388-ae9e-182430cbc013" providerId="ADAL" clId="{91D05B61-ABF8-43F1-973B-C4F6C1AD7485}" dt="2024-02-21T02:39:39.160" v="3304" actId="26606"/>
          <ac:picMkLst>
            <pc:docMk/>
            <pc:sldMk cId="701375699" sldId="283"/>
            <ac:picMk id="9" creationId="{867576E2-97B2-42C4-B84D-3BB8ED46F8E6}"/>
          </ac:picMkLst>
        </pc:picChg>
        <pc:picChg chg="add mod">
          <ac:chgData name="Nader, Roy" userId="dce2fed6-5aec-4388-ae9e-182430cbc013" providerId="ADAL" clId="{91D05B61-ABF8-43F1-973B-C4F6C1AD7485}" dt="2024-02-21T02:40:39.289" v="3320" actId="962"/>
          <ac:picMkLst>
            <pc:docMk/>
            <pc:sldMk cId="701375699" sldId="283"/>
            <ac:picMk id="11" creationId="{0D7214C6-5CD7-37FA-4D7B-CB3BCF6FD280}"/>
          </ac:picMkLst>
        </pc:picChg>
        <pc:cxnChg chg="add">
          <ac:chgData name="Nader, Roy" userId="dce2fed6-5aec-4388-ae9e-182430cbc013" providerId="ADAL" clId="{91D05B61-ABF8-43F1-973B-C4F6C1AD7485}" dt="2024-02-21T02:39:39.160" v="3304" actId="26606"/>
          <ac:cxnSpMkLst>
            <pc:docMk/>
            <pc:sldMk cId="701375699" sldId="283"/>
            <ac:cxnSpMk id="29" creationId="{C49DA8F6-BCC1-4447-B54C-57856834B94B}"/>
          </ac:cxnSpMkLst>
        </pc:cxnChg>
      </pc:sldChg>
      <pc:sldChg chg="addSp new del mod">
        <pc:chgData name="Nader, Roy" userId="dce2fed6-5aec-4388-ae9e-182430cbc013" providerId="ADAL" clId="{91D05B61-ABF8-43F1-973B-C4F6C1AD7485}" dt="2024-02-20T22:04:04.330" v="2586" actId="47"/>
        <pc:sldMkLst>
          <pc:docMk/>
          <pc:sldMk cId="265000662" sldId="284"/>
        </pc:sldMkLst>
        <pc:picChg chg="add">
          <ac:chgData name="Nader, Roy" userId="dce2fed6-5aec-4388-ae9e-182430cbc013" providerId="ADAL" clId="{91D05B61-ABF8-43F1-973B-C4F6C1AD7485}" dt="2024-02-20T19:38:09.605" v="2509" actId="22"/>
          <ac:picMkLst>
            <pc:docMk/>
            <pc:sldMk cId="265000662" sldId="284"/>
            <ac:picMk id="5" creationId="{B1824A14-98CA-CF10-CD62-8373E43118E1}"/>
          </ac:picMkLst>
        </pc:picChg>
      </pc:sldChg>
      <pc:sldChg chg="modSp new del mod ord">
        <pc:chgData name="Nader, Roy" userId="dce2fed6-5aec-4388-ae9e-182430cbc013" providerId="ADAL" clId="{91D05B61-ABF8-43F1-973B-C4F6C1AD7485}" dt="2024-02-20T22:04:01.941" v="2585" actId="47"/>
        <pc:sldMkLst>
          <pc:docMk/>
          <pc:sldMk cId="2639130418" sldId="285"/>
        </pc:sldMkLst>
        <pc:spChg chg="mod">
          <ac:chgData name="Nader, Roy" userId="dce2fed6-5aec-4388-ae9e-182430cbc013" providerId="ADAL" clId="{91D05B61-ABF8-43F1-973B-C4F6C1AD7485}" dt="2024-02-20T19:42:23.903" v="2514" actId="5793"/>
          <ac:spMkLst>
            <pc:docMk/>
            <pc:sldMk cId="2639130418" sldId="285"/>
            <ac:spMk id="3" creationId="{B703A9F0-461A-7747-C5C8-A9958E71F72A}"/>
          </ac:spMkLst>
        </pc:spChg>
      </pc:sldChg>
      <pc:sldChg chg="modSp new del mod ord">
        <pc:chgData name="Nader, Roy" userId="dce2fed6-5aec-4388-ae9e-182430cbc013" providerId="ADAL" clId="{91D05B61-ABF8-43F1-973B-C4F6C1AD7485}" dt="2024-02-21T02:00:53.419" v="2788" actId="47"/>
        <pc:sldMkLst>
          <pc:docMk/>
          <pc:sldMk cId="1732798311" sldId="286"/>
        </pc:sldMkLst>
        <pc:spChg chg="mod">
          <ac:chgData name="Nader, Roy" userId="dce2fed6-5aec-4388-ae9e-182430cbc013" providerId="ADAL" clId="{91D05B61-ABF8-43F1-973B-C4F6C1AD7485}" dt="2024-02-20T21:26:08.803" v="2526" actId="20577"/>
          <ac:spMkLst>
            <pc:docMk/>
            <pc:sldMk cId="1732798311" sldId="286"/>
            <ac:spMk id="2" creationId="{A4541F27-13FF-B8BD-76F9-2F379C82DE43}"/>
          </ac:spMkLst>
        </pc:spChg>
      </pc:sldChg>
      <pc:sldChg chg="addSp delSp add del setBg delDesignElem">
        <pc:chgData name="Nader, Roy" userId="dce2fed6-5aec-4388-ae9e-182430cbc013" providerId="ADAL" clId="{91D05B61-ABF8-43F1-973B-C4F6C1AD7485}" dt="2024-02-20T21:31:39.700" v="2532"/>
        <pc:sldMkLst>
          <pc:docMk/>
          <pc:sldMk cId="271089830" sldId="287"/>
        </pc:sldMkLst>
        <pc:spChg chg="add del">
          <ac:chgData name="Nader, Roy" userId="dce2fed6-5aec-4388-ae9e-182430cbc013" providerId="ADAL" clId="{91D05B61-ABF8-43F1-973B-C4F6C1AD7485}" dt="2024-02-20T21:31:39.700" v="2532"/>
          <ac:spMkLst>
            <pc:docMk/>
            <pc:sldMk cId="271089830" sldId="287"/>
            <ac:spMk id="8" creationId="{327D73B4-9F5C-4A64-A179-51B9500CB8B5}"/>
          </ac:spMkLst>
        </pc:spChg>
        <pc:spChg chg="add del">
          <ac:chgData name="Nader, Roy" userId="dce2fed6-5aec-4388-ae9e-182430cbc013" providerId="ADAL" clId="{91D05B61-ABF8-43F1-973B-C4F6C1AD7485}" dt="2024-02-20T21:31:39.700" v="2532"/>
          <ac:spMkLst>
            <pc:docMk/>
            <pc:sldMk cId="271089830" sldId="287"/>
            <ac:spMk id="10" creationId="{C1F06963-6374-4B48-844F-071A9BAAAE02}"/>
          </ac:spMkLst>
        </pc:spChg>
        <pc:spChg chg="add del">
          <ac:chgData name="Nader, Roy" userId="dce2fed6-5aec-4388-ae9e-182430cbc013" providerId="ADAL" clId="{91D05B61-ABF8-43F1-973B-C4F6C1AD7485}" dt="2024-02-20T21:31:39.700" v="2532"/>
          <ac:spMkLst>
            <pc:docMk/>
            <pc:sldMk cId="271089830" sldId="287"/>
            <ac:spMk id="12" creationId="{6CB927A4-E432-4310-9CD5-E89FF5063179}"/>
          </ac:spMkLst>
        </pc:spChg>
        <pc:spChg chg="add del">
          <ac:chgData name="Nader, Roy" userId="dce2fed6-5aec-4388-ae9e-182430cbc013" providerId="ADAL" clId="{91D05B61-ABF8-43F1-973B-C4F6C1AD7485}" dt="2024-02-20T21:31:39.700" v="2532"/>
          <ac:spMkLst>
            <pc:docMk/>
            <pc:sldMk cId="271089830" sldId="287"/>
            <ac:spMk id="14" creationId="{1453BF6C-B012-48B7-B4E8-6D7AC7C27D02}"/>
          </ac:spMkLst>
        </pc:spChg>
        <pc:spChg chg="add del">
          <ac:chgData name="Nader, Roy" userId="dce2fed6-5aec-4388-ae9e-182430cbc013" providerId="ADAL" clId="{91D05B61-ABF8-43F1-973B-C4F6C1AD7485}" dt="2024-02-20T21:31:39.700" v="2532"/>
          <ac:spMkLst>
            <pc:docMk/>
            <pc:sldMk cId="271089830" sldId="287"/>
            <ac:spMk id="16" creationId="{E3020543-B24B-4EC4-8FFC-8DD88EEA91A8}"/>
          </ac:spMkLst>
        </pc:spChg>
        <pc:cxnChg chg="add del">
          <ac:chgData name="Nader, Roy" userId="dce2fed6-5aec-4388-ae9e-182430cbc013" providerId="ADAL" clId="{91D05B61-ABF8-43F1-973B-C4F6C1AD7485}" dt="2024-02-20T21:31:39.700" v="2532"/>
          <ac:cxnSpMkLst>
            <pc:docMk/>
            <pc:sldMk cId="271089830" sldId="287"/>
            <ac:cxnSpMk id="18" creationId="{C49DA8F6-BCC1-4447-B54C-57856834B94B}"/>
          </ac:cxnSpMkLst>
        </pc:cxnChg>
      </pc:sldChg>
      <pc:sldChg chg="addSp delSp add del setBg delDesignElem">
        <pc:chgData name="Nader, Roy" userId="dce2fed6-5aec-4388-ae9e-182430cbc013" providerId="ADAL" clId="{91D05B61-ABF8-43F1-973B-C4F6C1AD7485}" dt="2024-02-20T21:31:42.826" v="2535"/>
        <pc:sldMkLst>
          <pc:docMk/>
          <pc:sldMk cId="815726502" sldId="287"/>
        </pc:sldMkLst>
        <pc:spChg chg="add del">
          <ac:chgData name="Nader, Roy" userId="dce2fed6-5aec-4388-ae9e-182430cbc013" providerId="ADAL" clId="{91D05B61-ABF8-43F1-973B-C4F6C1AD7485}" dt="2024-02-20T21:31:42.826" v="2535"/>
          <ac:spMkLst>
            <pc:docMk/>
            <pc:sldMk cId="815726502" sldId="287"/>
            <ac:spMk id="8" creationId="{327D73B4-9F5C-4A64-A179-51B9500CB8B5}"/>
          </ac:spMkLst>
        </pc:spChg>
        <pc:spChg chg="add del">
          <ac:chgData name="Nader, Roy" userId="dce2fed6-5aec-4388-ae9e-182430cbc013" providerId="ADAL" clId="{91D05B61-ABF8-43F1-973B-C4F6C1AD7485}" dt="2024-02-20T21:31:42.826" v="2535"/>
          <ac:spMkLst>
            <pc:docMk/>
            <pc:sldMk cId="815726502" sldId="287"/>
            <ac:spMk id="10" creationId="{C1F06963-6374-4B48-844F-071A9BAAAE02}"/>
          </ac:spMkLst>
        </pc:spChg>
        <pc:spChg chg="add del">
          <ac:chgData name="Nader, Roy" userId="dce2fed6-5aec-4388-ae9e-182430cbc013" providerId="ADAL" clId="{91D05B61-ABF8-43F1-973B-C4F6C1AD7485}" dt="2024-02-20T21:31:42.826" v="2535"/>
          <ac:spMkLst>
            <pc:docMk/>
            <pc:sldMk cId="815726502" sldId="287"/>
            <ac:spMk id="12" creationId="{6CB927A4-E432-4310-9CD5-E89FF5063179}"/>
          </ac:spMkLst>
        </pc:spChg>
        <pc:spChg chg="add del">
          <ac:chgData name="Nader, Roy" userId="dce2fed6-5aec-4388-ae9e-182430cbc013" providerId="ADAL" clId="{91D05B61-ABF8-43F1-973B-C4F6C1AD7485}" dt="2024-02-20T21:31:42.826" v="2535"/>
          <ac:spMkLst>
            <pc:docMk/>
            <pc:sldMk cId="815726502" sldId="287"/>
            <ac:spMk id="14" creationId="{1453BF6C-B012-48B7-B4E8-6D7AC7C27D02}"/>
          </ac:spMkLst>
        </pc:spChg>
        <pc:spChg chg="add del">
          <ac:chgData name="Nader, Roy" userId="dce2fed6-5aec-4388-ae9e-182430cbc013" providerId="ADAL" clId="{91D05B61-ABF8-43F1-973B-C4F6C1AD7485}" dt="2024-02-20T21:31:42.826" v="2535"/>
          <ac:spMkLst>
            <pc:docMk/>
            <pc:sldMk cId="815726502" sldId="287"/>
            <ac:spMk id="16" creationId="{E3020543-B24B-4EC4-8FFC-8DD88EEA91A8}"/>
          </ac:spMkLst>
        </pc:spChg>
        <pc:cxnChg chg="add del">
          <ac:chgData name="Nader, Roy" userId="dce2fed6-5aec-4388-ae9e-182430cbc013" providerId="ADAL" clId="{91D05B61-ABF8-43F1-973B-C4F6C1AD7485}" dt="2024-02-20T21:31:42.826" v="2535"/>
          <ac:cxnSpMkLst>
            <pc:docMk/>
            <pc:sldMk cId="815726502" sldId="287"/>
            <ac:cxnSpMk id="18" creationId="{C49DA8F6-BCC1-4447-B54C-57856834B94B}"/>
          </ac:cxnSpMkLst>
        </pc:cxnChg>
      </pc:sldChg>
      <pc:sldChg chg="addSp modSp add mod ord">
        <pc:chgData name="Nader, Roy" userId="dce2fed6-5aec-4388-ae9e-182430cbc013" providerId="ADAL" clId="{91D05B61-ABF8-43F1-973B-C4F6C1AD7485}" dt="2024-02-21T03:16:22.922" v="3902" actId="1076"/>
        <pc:sldMkLst>
          <pc:docMk/>
          <pc:sldMk cId="2517585960" sldId="287"/>
        </pc:sldMkLst>
        <pc:spChg chg="mod">
          <ac:chgData name="Nader, Roy" userId="dce2fed6-5aec-4388-ae9e-182430cbc013" providerId="ADAL" clId="{91D05B61-ABF8-43F1-973B-C4F6C1AD7485}" dt="2024-02-21T01:55:21.968" v="2699" actId="6549"/>
          <ac:spMkLst>
            <pc:docMk/>
            <pc:sldMk cId="2517585960" sldId="287"/>
            <ac:spMk id="2" creationId="{D78C620C-5284-E97B-2A43-085F22843749}"/>
          </ac:spMkLst>
        </pc:spChg>
        <pc:spChg chg="add mod">
          <ac:chgData name="Nader, Roy" userId="dce2fed6-5aec-4388-ae9e-182430cbc013" providerId="ADAL" clId="{91D05B61-ABF8-43F1-973B-C4F6C1AD7485}" dt="2024-02-21T03:16:22.922" v="3902" actId="1076"/>
          <ac:spMkLst>
            <pc:docMk/>
            <pc:sldMk cId="2517585960" sldId="287"/>
            <ac:spMk id="4" creationId="{F880C8CE-9E7B-5638-1057-B37B0E058524}"/>
          </ac:spMkLst>
        </pc:spChg>
      </pc:sldChg>
      <pc:sldChg chg="addSp delSp modSp add mod addAnim delAnim">
        <pc:chgData name="Nader, Roy" userId="dce2fed6-5aec-4388-ae9e-182430cbc013" providerId="ADAL" clId="{91D05B61-ABF8-43F1-973B-C4F6C1AD7485}" dt="2024-02-21T03:29:33.061" v="4035" actId="26606"/>
        <pc:sldMkLst>
          <pc:docMk/>
          <pc:sldMk cId="787734466" sldId="288"/>
        </pc:sldMkLst>
        <pc:spChg chg="mod">
          <ac:chgData name="Nader, Roy" userId="dce2fed6-5aec-4388-ae9e-182430cbc013" providerId="ADAL" clId="{91D05B61-ABF8-43F1-973B-C4F6C1AD7485}" dt="2024-02-21T03:29:33.061" v="4035" actId="26606"/>
          <ac:spMkLst>
            <pc:docMk/>
            <pc:sldMk cId="787734466" sldId="288"/>
            <ac:spMk id="2" creationId="{D78C620C-5284-E97B-2A43-085F22843749}"/>
          </ac:spMkLst>
        </pc:spChg>
        <pc:spChg chg="add mod">
          <ac:chgData name="Nader, Roy" userId="dce2fed6-5aec-4388-ae9e-182430cbc013" providerId="ADAL" clId="{91D05B61-ABF8-43F1-973B-C4F6C1AD7485}" dt="2024-02-21T03:29:33.061" v="4035" actId="26606"/>
          <ac:spMkLst>
            <pc:docMk/>
            <pc:sldMk cId="787734466" sldId="288"/>
            <ac:spMk id="3" creationId="{3DC32E30-7FA6-E20F-24B2-67066851FF72}"/>
          </ac:spMkLst>
        </pc:spChg>
        <pc:spChg chg="add del">
          <ac:chgData name="Nader, Roy" userId="dce2fed6-5aec-4388-ae9e-182430cbc013" providerId="ADAL" clId="{91D05B61-ABF8-43F1-973B-C4F6C1AD7485}" dt="2024-02-21T03:29:33.061" v="4035" actId="26606"/>
          <ac:spMkLst>
            <pc:docMk/>
            <pc:sldMk cId="787734466" sldId="288"/>
            <ac:spMk id="8" creationId="{327D73B4-9F5C-4A64-A179-51B9500CB8B5}"/>
          </ac:spMkLst>
        </pc:spChg>
        <pc:spChg chg="add del">
          <ac:chgData name="Nader, Roy" userId="dce2fed6-5aec-4388-ae9e-182430cbc013" providerId="ADAL" clId="{91D05B61-ABF8-43F1-973B-C4F6C1AD7485}" dt="2024-02-21T03:29:33.061" v="4035" actId="26606"/>
          <ac:spMkLst>
            <pc:docMk/>
            <pc:sldMk cId="787734466" sldId="288"/>
            <ac:spMk id="10" creationId="{C1F06963-6374-4B48-844F-071A9BAAAE02}"/>
          </ac:spMkLst>
        </pc:spChg>
        <pc:spChg chg="add del">
          <ac:chgData name="Nader, Roy" userId="dce2fed6-5aec-4388-ae9e-182430cbc013" providerId="ADAL" clId="{91D05B61-ABF8-43F1-973B-C4F6C1AD7485}" dt="2024-02-21T03:29:33.061" v="4035" actId="26606"/>
          <ac:spMkLst>
            <pc:docMk/>
            <pc:sldMk cId="787734466" sldId="288"/>
            <ac:spMk id="12" creationId="{6CB927A4-E432-4310-9CD5-E89FF5063179}"/>
          </ac:spMkLst>
        </pc:spChg>
        <pc:spChg chg="add del">
          <ac:chgData name="Nader, Roy" userId="dce2fed6-5aec-4388-ae9e-182430cbc013" providerId="ADAL" clId="{91D05B61-ABF8-43F1-973B-C4F6C1AD7485}" dt="2024-02-21T03:29:33.061" v="4035" actId="26606"/>
          <ac:spMkLst>
            <pc:docMk/>
            <pc:sldMk cId="787734466" sldId="288"/>
            <ac:spMk id="14" creationId="{1453BF6C-B012-48B7-B4E8-6D7AC7C27D02}"/>
          </ac:spMkLst>
        </pc:spChg>
        <pc:spChg chg="add del">
          <ac:chgData name="Nader, Roy" userId="dce2fed6-5aec-4388-ae9e-182430cbc013" providerId="ADAL" clId="{91D05B61-ABF8-43F1-973B-C4F6C1AD7485}" dt="2024-02-21T03:29:33.061" v="4035" actId="26606"/>
          <ac:spMkLst>
            <pc:docMk/>
            <pc:sldMk cId="787734466" sldId="288"/>
            <ac:spMk id="16" creationId="{E3020543-B24B-4EC4-8FFC-8DD88EEA91A8}"/>
          </ac:spMkLst>
        </pc:spChg>
        <pc:spChg chg="add del">
          <ac:chgData name="Nader, Roy" userId="dce2fed6-5aec-4388-ae9e-182430cbc013" providerId="ADAL" clId="{91D05B61-ABF8-43F1-973B-C4F6C1AD7485}" dt="2024-02-21T03:29:33.061" v="4035" actId="26606"/>
          <ac:spMkLst>
            <pc:docMk/>
            <pc:sldMk cId="787734466" sldId="288"/>
            <ac:spMk id="23" creationId="{F13C74B1-5B17-4795-BED0-7140497B445A}"/>
          </ac:spMkLst>
        </pc:spChg>
        <pc:spChg chg="add del">
          <ac:chgData name="Nader, Roy" userId="dce2fed6-5aec-4388-ae9e-182430cbc013" providerId="ADAL" clId="{91D05B61-ABF8-43F1-973B-C4F6C1AD7485}" dt="2024-02-21T03:29:33.061" v="4035" actId="26606"/>
          <ac:spMkLst>
            <pc:docMk/>
            <pc:sldMk cId="787734466" sldId="288"/>
            <ac:spMk id="25" creationId="{D4974D33-8DC5-464E-8C6D-BE58F0669C17}"/>
          </ac:spMkLst>
        </pc:spChg>
        <pc:picChg chg="mod ord">
          <ac:chgData name="Nader, Roy" userId="dce2fed6-5aec-4388-ae9e-182430cbc013" providerId="ADAL" clId="{91D05B61-ABF8-43F1-973B-C4F6C1AD7485}" dt="2024-02-21T03:29:33.061" v="4035" actId="26606"/>
          <ac:picMkLst>
            <pc:docMk/>
            <pc:sldMk cId="787734466" sldId="288"/>
            <ac:picMk id="5" creationId="{79AEB5FF-CF13-7CCB-62E6-F10D56B5EEA5}"/>
          </ac:picMkLst>
        </pc:picChg>
        <pc:cxnChg chg="add del">
          <ac:chgData name="Nader, Roy" userId="dce2fed6-5aec-4388-ae9e-182430cbc013" providerId="ADAL" clId="{91D05B61-ABF8-43F1-973B-C4F6C1AD7485}" dt="2024-02-21T03:29:33.061" v="4035" actId="26606"/>
          <ac:cxnSpMkLst>
            <pc:docMk/>
            <pc:sldMk cId="787734466" sldId="288"/>
            <ac:cxnSpMk id="18" creationId="{C49DA8F6-BCC1-4447-B54C-57856834B94B}"/>
          </ac:cxnSpMkLst>
        </pc:cxnChg>
      </pc:sldChg>
      <pc:sldChg chg="addSp delSp add del setBg delDesignElem">
        <pc:chgData name="Nader, Roy" userId="dce2fed6-5aec-4388-ae9e-182430cbc013" providerId="ADAL" clId="{91D05B61-ABF8-43F1-973B-C4F6C1AD7485}" dt="2024-02-20T21:36:49.011" v="2552"/>
        <pc:sldMkLst>
          <pc:docMk/>
          <pc:sldMk cId="2760703315" sldId="288"/>
        </pc:sldMkLst>
        <pc:spChg chg="add del">
          <ac:chgData name="Nader, Roy" userId="dce2fed6-5aec-4388-ae9e-182430cbc013" providerId="ADAL" clId="{91D05B61-ABF8-43F1-973B-C4F6C1AD7485}" dt="2024-02-20T21:36:49.011" v="2552"/>
          <ac:spMkLst>
            <pc:docMk/>
            <pc:sldMk cId="2760703315" sldId="288"/>
            <ac:spMk id="8" creationId="{327D73B4-9F5C-4A64-A179-51B9500CB8B5}"/>
          </ac:spMkLst>
        </pc:spChg>
        <pc:spChg chg="add del">
          <ac:chgData name="Nader, Roy" userId="dce2fed6-5aec-4388-ae9e-182430cbc013" providerId="ADAL" clId="{91D05B61-ABF8-43F1-973B-C4F6C1AD7485}" dt="2024-02-20T21:36:49.011" v="2552"/>
          <ac:spMkLst>
            <pc:docMk/>
            <pc:sldMk cId="2760703315" sldId="288"/>
            <ac:spMk id="10" creationId="{C1F06963-6374-4B48-844F-071A9BAAAE02}"/>
          </ac:spMkLst>
        </pc:spChg>
        <pc:spChg chg="add del">
          <ac:chgData name="Nader, Roy" userId="dce2fed6-5aec-4388-ae9e-182430cbc013" providerId="ADAL" clId="{91D05B61-ABF8-43F1-973B-C4F6C1AD7485}" dt="2024-02-20T21:36:49.011" v="2552"/>
          <ac:spMkLst>
            <pc:docMk/>
            <pc:sldMk cId="2760703315" sldId="288"/>
            <ac:spMk id="12" creationId="{6CB927A4-E432-4310-9CD5-E89FF5063179}"/>
          </ac:spMkLst>
        </pc:spChg>
        <pc:spChg chg="add del">
          <ac:chgData name="Nader, Roy" userId="dce2fed6-5aec-4388-ae9e-182430cbc013" providerId="ADAL" clId="{91D05B61-ABF8-43F1-973B-C4F6C1AD7485}" dt="2024-02-20T21:36:49.011" v="2552"/>
          <ac:spMkLst>
            <pc:docMk/>
            <pc:sldMk cId="2760703315" sldId="288"/>
            <ac:spMk id="14" creationId="{1453BF6C-B012-48B7-B4E8-6D7AC7C27D02}"/>
          </ac:spMkLst>
        </pc:spChg>
        <pc:spChg chg="add del">
          <ac:chgData name="Nader, Roy" userId="dce2fed6-5aec-4388-ae9e-182430cbc013" providerId="ADAL" clId="{91D05B61-ABF8-43F1-973B-C4F6C1AD7485}" dt="2024-02-20T21:36:49.011" v="2552"/>
          <ac:spMkLst>
            <pc:docMk/>
            <pc:sldMk cId="2760703315" sldId="288"/>
            <ac:spMk id="16" creationId="{E3020543-B24B-4EC4-8FFC-8DD88EEA91A8}"/>
          </ac:spMkLst>
        </pc:spChg>
        <pc:cxnChg chg="add del">
          <ac:chgData name="Nader, Roy" userId="dce2fed6-5aec-4388-ae9e-182430cbc013" providerId="ADAL" clId="{91D05B61-ABF8-43F1-973B-C4F6C1AD7485}" dt="2024-02-20T21:36:49.011" v="2552"/>
          <ac:cxnSpMkLst>
            <pc:docMk/>
            <pc:sldMk cId="2760703315" sldId="288"/>
            <ac:cxnSpMk id="18" creationId="{C49DA8F6-BCC1-4447-B54C-57856834B94B}"/>
          </ac:cxnSpMkLst>
        </pc:cxnChg>
      </pc:sldChg>
      <pc:sldChg chg="addSp delSp modSp new del mod setBg">
        <pc:chgData name="Nader, Roy" userId="dce2fed6-5aec-4388-ae9e-182430cbc013" providerId="ADAL" clId="{91D05B61-ABF8-43F1-973B-C4F6C1AD7485}" dt="2024-02-21T02:42:37.848" v="3434" actId="47"/>
        <pc:sldMkLst>
          <pc:docMk/>
          <pc:sldMk cId="1859395485" sldId="289"/>
        </pc:sldMkLst>
        <pc:spChg chg="del">
          <ac:chgData name="Nader, Roy" userId="dce2fed6-5aec-4388-ae9e-182430cbc013" providerId="ADAL" clId="{91D05B61-ABF8-43F1-973B-C4F6C1AD7485}" dt="2024-02-20T23:00:25.592" v="2589" actId="26606"/>
          <ac:spMkLst>
            <pc:docMk/>
            <pc:sldMk cId="1859395485" sldId="289"/>
            <ac:spMk id="2" creationId="{962CB367-A37B-08C3-F09C-118E56CFDCCB}"/>
          </ac:spMkLst>
        </pc:spChg>
        <pc:spChg chg="del">
          <ac:chgData name="Nader, Roy" userId="dce2fed6-5aec-4388-ae9e-182430cbc013" providerId="ADAL" clId="{91D05B61-ABF8-43F1-973B-C4F6C1AD7485}" dt="2024-02-20T23:00:25.592" v="2589" actId="26606"/>
          <ac:spMkLst>
            <pc:docMk/>
            <pc:sldMk cId="1859395485" sldId="289"/>
            <ac:spMk id="3" creationId="{5DCEE152-B5BF-D598-34CD-A8645699A861}"/>
          </ac:spMkLst>
        </pc:spChg>
        <pc:spChg chg="add mod">
          <ac:chgData name="Nader, Roy" userId="dce2fed6-5aec-4388-ae9e-182430cbc013" providerId="ADAL" clId="{91D05B61-ABF8-43F1-973B-C4F6C1AD7485}" dt="2024-02-20T23:01:39.132" v="2622" actId="2085"/>
          <ac:spMkLst>
            <pc:docMk/>
            <pc:sldMk cId="1859395485" sldId="289"/>
            <ac:spMk id="6" creationId="{B08533AC-1E62-310C-A362-7D2E578FEBED}"/>
          </ac:spMkLst>
        </pc:spChg>
        <pc:spChg chg="add">
          <ac:chgData name="Nader, Roy" userId="dce2fed6-5aec-4388-ae9e-182430cbc013" providerId="ADAL" clId="{91D05B61-ABF8-43F1-973B-C4F6C1AD7485}" dt="2024-02-20T23:00:25.592" v="2589" actId="26606"/>
          <ac:spMkLst>
            <pc:docMk/>
            <pc:sldMk cId="1859395485" sldId="289"/>
            <ac:spMk id="10" creationId="{AB8C311F-7253-4AED-9701-7FC0708C41C7}"/>
          </ac:spMkLst>
        </pc:spChg>
        <pc:spChg chg="add">
          <ac:chgData name="Nader, Roy" userId="dce2fed6-5aec-4388-ae9e-182430cbc013" providerId="ADAL" clId="{91D05B61-ABF8-43F1-973B-C4F6C1AD7485}" dt="2024-02-20T23:00:25.592" v="2589" actId="26606"/>
          <ac:spMkLst>
            <pc:docMk/>
            <pc:sldMk cId="1859395485" sldId="289"/>
            <ac:spMk id="12" creationId="{E2384209-CB15-4CDF-9D31-C44FD9A3F20D}"/>
          </ac:spMkLst>
        </pc:spChg>
        <pc:spChg chg="add">
          <ac:chgData name="Nader, Roy" userId="dce2fed6-5aec-4388-ae9e-182430cbc013" providerId="ADAL" clId="{91D05B61-ABF8-43F1-973B-C4F6C1AD7485}" dt="2024-02-20T23:00:25.592" v="2589" actId="26606"/>
          <ac:spMkLst>
            <pc:docMk/>
            <pc:sldMk cId="1859395485" sldId="289"/>
            <ac:spMk id="14" creationId="{2633B3B5-CC90-43F0-8714-D31D1F3F0209}"/>
          </ac:spMkLst>
        </pc:spChg>
        <pc:spChg chg="add">
          <ac:chgData name="Nader, Roy" userId="dce2fed6-5aec-4388-ae9e-182430cbc013" providerId="ADAL" clId="{91D05B61-ABF8-43F1-973B-C4F6C1AD7485}" dt="2024-02-20T23:00:25.592" v="2589" actId="26606"/>
          <ac:spMkLst>
            <pc:docMk/>
            <pc:sldMk cId="1859395485" sldId="289"/>
            <ac:spMk id="16" creationId="{A8D57A06-A426-446D-B02C-A2DC6B62E45E}"/>
          </ac:spMkLst>
        </pc:spChg>
        <pc:picChg chg="add mod">
          <ac:chgData name="Nader, Roy" userId="dce2fed6-5aec-4388-ae9e-182430cbc013" providerId="ADAL" clId="{91D05B61-ABF8-43F1-973B-C4F6C1AD7485}" dt="2024-02-21T02:29:59.820" v="2920" actId="962"/>
          <ac:picMkLst>
            <pc:docMk/>
            <pc:sldMk cId="1859395485" sldId="289"/>
            <ac:picMk id="5" creationId="{D6D05B1B-43D9-1F06-476D-DA41162A606B}"/>
          </ac:picMkLst>
        </pc:picChg>
      </pc:sldChg>
      <pc:sldChg chg="addSp delSp modSp new mod setBg">
        <pc:chgData name="Nader, Roy" userId="dce2fed6-5aec-4388-ae9e-182430cbc013" providerId="ADAL" clId="{91D05B61-ABF8-43F1-973B-C4F6C1AD7485}" dt="2024-02-21T02:34:46.947" v="3255" actId="20577"/>
        <pc:sldMkLst>
          <pc:docMk/>
          <pc:sldMk cId="2588276823" sldId="290"/>
        </pc:sldMkLst>
        <pc:spChg chg="del">
          <ac:chgData name="Nader, Roy" userId="dce2fed6-5aec-4388-ae9e-182430cbc013" providerId="ADAL" clId="{91D05B61-ABF8-43F1-973B-C4F6C1AD7485}" dt="2024-02-20T23:02:54.424" v="2625" actId="26606"/>
          <ac:spMkLst>
            <pc:docMk/>
            <pc:sldMk cId="2588276823" sldId="290"/>
            <ac:spMk id="2" creationId="{EC9A3F00-577C-C1FB-770B-E2DD3EFA9D0A}"/>
          </ac:spMkLst>
        </pc:spChg>
        <pc:spChg chg="del">
          <ac:chgData name="Nader, Roy" userId="dce2fed6-5aec-4388-ae9e-182430cbc013" providerId="ADAL" clId="{91D05B61-ABF8-43F1-973B-C4F6C1AD7485}" dt="2024-02-20T23:02:54.424" v="2625" actId="26606"/>
          <ac:spMkLst>
            <pc:docMk/>
            <pc:sldMk cId="2588276823" sldId="290"/>
            <ac:spMk id="3" creationId="{B1570075-2A8A-1DDB-AAFB-10D741AE7381}"/>
          </ac:spMkLst>
        </pc:spChg>
        <pc:spChg chg="add mod">
          <ac:chgData name="Nader, Roy" userId="dce2fed6-5aec-4388-ae9e-182430cbc013" providerId="ADAL" clId="{91D05B61-ABF8-43F1-973B-C4F6C1AD7485}" dt="2024-02-21T02:34:46.947" v="3255" actId="20577"/>
          <ac:spMkLst>
            <pc:docMk/>
            <pc:sldMk cId="2588276823" sldId="290"/>
            <ac:spMk id="6" creationId="{20D61A2F-90E6-6795-89D2-F98C085CB559}"/>
          </ac:spMkLst>
        </pc:spChg>
        <pc:spChg chg="add">
          <ac:chgData name="Nader, Roy" userId="dce2fed6-5aec-4388-ae9e-182430cbc013" providerId="ADAL" clId="{91D05B61-ABF8-43F1-973B-C4F6C1AD7485}" dt="2024-02-20T23:02:54.424" v="2625" actId="26606"/>
          <ac:spMkLst>
            <pc:docMk/>
            <pc:sldMk cId="2588276823" sldId="290"/>
            <ac:spMk id="10" creationId="{AB8C311F-7253-4AED-9701-7FC0708C41C7}"/>
          </ac:spMkLst>
        </pc:spChg>
        <pc:spChg chg="add">
          <ac:chgData name="Nader, Roy" userId="dce2fed6-5aec-4388-ae9e-182430cbc013" providerId="ADAL" clId="{91D05B61-ABF8-43F1-973B-C4F6C1AD7485}" dt="2024-02-20T23:02:54.424" v="2625" actId="26606"/>
          <ac:spMkLst>
            <pc:docMk/>
            <pc:sldMk cId="2588276823" sldId="290"/>
            <ac:spMk id="12" creationId="{E2384209-CB15-4CDF-9D31-C44FD9A3F20D}"/>
          </ac:spMkLst>
        </pc:spChg>
        <pc:spChg chg="add">
          <ac:chgData name="Nader, Roy" userId="dce2fed6-5aec-4388-ae9e-182430cbc013" providerId="ADAL" clId="{91D05B61-ABF8-43F1-973B-C4F6C1AD7485}" dt="2024-02-20T23:02:54.424" v="2625" actId="26606"/>
          <ac:spMkLst>
            <pc:docMk/>
            <pc:sldMk cId="2588276823" sldId="290"/>
            <ac:spMk id="14" creationId="{2633B3B5-CC90-43F0-8714-D31D1F3F0209}"/>
          </ac:spMkLst>
        </pc:spChg>
        <pc:spChg chg="add">
          <ac:chgData name="Nader, Roy" userId="dce2fed6-5aec-4388-ae9e-182430cbc013" providerId="ADAL" clId="{91D05B61-ABF8-43F1-973B-C4F6C1AD7485}" dt="2024-02-20T23:02:54.424" v="2625" actId="26606"/>
          <ac:spMkLst>
            <pc:docMk/>
            <pc:sldMk cId="2588276823" sldId="290"/>
            <ac:spMk id="16" creationId="{A8D57A06-A426-446D-B02C-A2DC6B62E45E}"/>
          </ac:spMkLst>
        </pc:spChg>
        <pc:picChg chg="add mod">
          <ac:chgData name="Nader, Roy" userId="dce2fed6-5aec-4388-ae9e-182430cbc013" providerId="ADAL" clId="{91D05B61-ABF8-43F1-973B-C4F6C1AD7485}" dt="2024-02-20T23:25:21.421" v="2630" actId="962"/>
          <ac:picMkLst>
            <pc:docMk/>
            <pc:sldMk cId="2588276823" sldId="290"/>
            <ac:picMk id="5" creationId="{266D2B1A-A0E2-5D4B-347D-FFE164017ED5}"/>
          </ac:picMkLst>
        </pc:picChg>
      </pc:sldChg>
      <pc:sldChg chg="modSp add del mod">
        <pc:chgData name="Nader, Roy" userId="dce2fed6-5aec-4388-ae9e-182430cbc013" providerId="ADAL" clId="{91D05B61-ABF8-43F1-973B-C4F6C1AD7485}" dt="2024-02-21T03:15:41.317" v="3898" actId="47"/>
        <pc:sldMkLst>
          <pc:docMk/>
          <pc:sldMk cId="3143903482" sldId="291"/>
        </pc:sldMkLst>
        <pc:spChg chg="mod">
          <ac:chgData name="Nader, Roy" userId="dce2fed6-5aec-4388-ae9e-182430cbc013" providerId="ADAL" clId="{91D05B61-ABF8-43F1-973B-C4F6C1AD7485}" dt="2024-02-21T01:51:03.381" v="2635"/>
          <ac:spMkLst>
            <pc:docMk/>
            <pc:sldMk cId="3143903482" sldId="291"/>
            <ac:spMk id="2" creationId="{E9169B4C-7659-0EE0-3E82-C05ED4F07279}"/>
          </ac:spMkLst>
        </pc:spChg>
      </pc:sldChg>
      <pc:sldChg chg="modSp add del mod">
        <pc:chgData name="Nader, Roy" userId="dce2fed6-5aec-4388-ae9e-182430cbc013" providerId="ADAL" clId="{91D05B61-ABF8-43F1-973B-C4F6C1AD7485}" dt="2024-02-21T02:30:38.619" v="2926" actId="1076"/>
        <pc:sldMkLst>
          <pc:docMk/>
          <pc:sldMk cId="2639965672" sldId="292"/>
        </pc:sldMkLst>
        <pc:spChg chg="mod">
          <ac:chgData name="Nader, Roy" userId="dce2fed6-5aec-4388-ae9e-182430cbc013" providerId="ADAL" clId="{91D05B61-ABF8-43F1-973B-C4F6C1AD7485}" dt="2024-02-21T02:30:19.613" v="2924" actId="962"/>
          <ac:spMkLst>
            <pc:docMk/>
            <pc:sldMk cId="2639965672" sldId="292"/>
            <ac:spMk id="4" creationId="{74B8246C-C49B-78BE-551E-3A80AD0132D5}"/>
          </ac:spMkLst>
        </pc:spChg>
        <pc:spChg chg="mod">
          <ac:chgData name="Nader, Roy" userId="dce2fed6-5aec-4388-ae9e-182430cbc013" providerId="ADAL" clId="{91D05B61-ABF8-43F1-973B-C4F6C1AD7485}" dt="2024-02-21T02:30:38.619" v="2926" actId="1076"/>
          <ac:spMkLst>
            <pc:docMk/>
            <pc:sldMk cId="2639965672" sldId="292"/>
            <ac:spMk id="5" creationId="{664206C9-6FBC-9C55-4F78-71325DF7250E}"/>
          </ac:spMkLst>
        </pc:spChg>
      </pc:sldChg>
      <pc:sldChg chg="add del">
        <pc:chgData name="Nader, Roy" userId="dce2fed6-5aec-4388-ae9e-182430cbc013" providerId="ADAL" clId="{91D05B61-ABF8-43F1-973B-C4F6C1AD7485}" dt="2024-02-21T17:54:36.392" v="4902" actId="47"/>
        <pc:sldMkLst>
          <pc:docMk/>
          <pc:sldMk cId="4054543721" sldId="293"/>
        </pc:sldMkLst>
      </pc:sldChg>
      <pc:sldChg chg="add del">
        <pc:chgData name="Nader, Roy" userId="dce2fed6-5aec-4388-ae9e-182430cbc013" providerId="ADAL" clId="{91D05B61-ABF8-43F1-973B-C4F6C1AD7485}" dt="2024-02-21T17:54:41.202" v="4903" actId="47"/>
        <pc:sldMkLst>
          <pc:docMk/>
          <pc:sldMk cId="1360690471" sldId="342"/>
        </pc:sldMkLst>
      </pc:sldChg>
      <pc:sldChg chg="modSp add del mod ord">
        <pc:chgData name="Nader, Roy" userId="dce2fed6-5aec-4388-ae9e-182430cbc013" providerId="ADAL" clId="{91D05B61-ABF8-43F1-973B-C4F6C1AD7485}" dt="2024-02-21T18:10:28.942" v="4907"/>
        <pc:sldMkLst>
          <pc:docMk/>
          <pc:sldMk cId="2443077799" sldId="974"/>
        </pc:sldMkLst>
        <pc:spChg chg="mod">
          <ac:chgData name="Nader, Roy" userId="dce2fed6-5aec-4388-ae9e-182430cbc013" providerId="ADAL" clId="{91D05B61-ABF8-43F1-973B-C4F6C1AD7485}" dt="2024-02-21T02:42:00.842" v="3428" actId="20577"/>
          <ac:spMkLst>
            <pc:docMk/>
            <pc:sldMk cId="2443077799" sldId="974"/>
            <ac:spMk id="2" creationId="{CC04237C-D843-9FC0-D5D0-9EB91DE87023}"/>
          </ac:spMkLst>
        </pc:spChg>
        <pc:graphicFrameChg chg="mod">
          <ac:chgData name="Nader, Roy" userId="dce2fed6-5aec-4388-ae9e-182430cbc013" providerId="ADAL" clId="{91D05B61-ABF8-43F1-973B-C4F6C1AD7485}" dt="2024-02-21T02:42:22.852" v="3432" actId="962"/>
          <ac:graphicFrameMkLst>
            <pc:docMk/>
            <pc:sldMk cId="2443077799" sldId="974"/>
            <ac:graphicFrameMk id="10" creationId="{6E9C647D-EF9A-EC9F-E743-CDBC9016F4DD}"/>
          </ac:graphicFrameMkLst>
        </pc:graphicFrameChg>
        <pc:picChg chg="mod">
          <ac:chgData name="Nader, Roy" userId="dce2fed6-5aec-4388-ae9e-182430cbc013" providerId="ADAL" clId="{91D05B61-ABF8-43F1-973B-C4F6C1AD7485}" dt="2024-02-21T02:29:00.336" v="2808" actId="962"/>
          <ac:picMkLst>
            <pc:docMk/>
            <pc:sldMk cId="2443077799" sldId="974"/>
            <ac:picMk id="5" creationId="{B86B0A60-9391-5338-23CF-99757A0FCE76}"/>
          </ac:picMkLst>
        </pc:picChg>
        <pc:picChg chg="mod">
          <ac:chgData name="Nader, Roy" userId="dce2fed6-5aec-4388-ae9e-182430cbc013" providerId="ADAL" clId="{91D05B61-ABF8-43F1-973B-C4F6C1AD7485}" dt="2024-02-21T02:29:08.894" v="2822" actId="962"/>
          <ac:picMkLst>
            <pc:docMk/>
            <pc:sldMk cId="2443077799" sldId="974"/>
            <ac:picMk id="7" creationId="{E95F6CAE-0DC9-DFF2-90A0-99CFA79A4C80}"/>
          </ac:picMkLst>
        </pc:picChg>
      </pc:sldChg>
      <pc:sldChg chg="modSp add del mod">
        <pc:chgData name="Nader, Roy" userId="dce2fed6-5aec-4388-ae9e-182430cbc013" providerId="ADAL" clId="{91D05B61-ABF8-43F1-973B-C4F6C1AD7485}" dt="2024-02-21T02:00:48.249" v="2787" actId="47"/>
        <pc:sldMkLst>
          <pc:docMk/>
          <pc:sldMk cId="2701543591" sldId="975"/>
        </pc:sldMkLst>
        <pc:spChg chg="mod">
          <ac:chgData name="Nader, Roy" userId="dce2fed6-5aec-4388-ae9e-182430cbc013" providerId="ADAL" clId="{91D05B61-ABF8-43F1-973B-C4F6C1AD7485}" dt="2024-02-21T02:00:34.990" v="2784"/>
          <ac:spMkLst>
            <pc:docMk/>
            <pc:sldMk cId="2701543591" sldId="975"/>
            <ac:spMk id="2" creationId="{FC6B73E2-57B9-825A-8C13-5B280794ECE1}"/>
          </ac:spMkLst>
        </pc:spChg>
      </pc:sldChg>
      <pc:sldChg chg="add del">
        <pc:chgData name="Nader, Roy" userId="dce2fed6-5aec-4388-ae9e-182430cbc013" providerId="ADAL" clId="{91D05B61-ABF8-43F1-973B-C4F6C1AD7485}" dt="2024-02-21T01:53:52.332" v="2681" actId="47"/>
        <pc:sldMkLst>
          <pc:docMk/>
          <pc:sldMk cId="1996139079" sldId="2147308766"/>
        </pc:sldMkLst>
      </pc:sldChg>
      <pc:sldChg chg="modSp add del mod">
        <pc:chgData name="Nader, Roy" userId="dce2fed6-5aec-4388-ae9e-182430cbc013" providerId="ADAL" clId="{91D05B61-ABF8-43F1-973B-C4F6C1AD7485}" dt="2024-02-21T02:31:32.740" v="3137" actId="962"/>
        <pc:sldMkLst>
          <pc:docMk/>
          <pc:sldMk cId="1969495330" sldId="2147308767"/>
        </pc:sldMkLst>
        <pc:spChg chg="mod">
          <ac:chgData name="Nader, Roy" userId="dce2fed6-5aec-4388-ae9e-182430cbc013" providerId="ADAL" clId="{91D05B61-ABF8-43F1-973B-C4F6C1AD7485}" dt="2024-02-21T02:30:42.398" v="2927" actId="962"/>
          <ac:spMkLst>
            <pc:docMk/>
            <pc:sldMk cId="1969495330" sldId="2147308767"/>
            <ac:spMk id="45" creationId="{BD16326B-ADDB-45F8-9754-6E0CC41B84AC}"/>
          </ac:spMkLst>
        </pc:spChg>
        <pc:graphicFrameChg chg="mod">
          <ac:chgData name="Nader, Roy" userId="dce2fed6-5aec-4388-ae9e-182430cbc013" providerId="ADAL" clId="{91D05B61-ABF8-43F1-973B-C4F6C1AD7485}" dt="2024-02-21T02:31:32.740" v="3137" actId="962"/>
          <ac:graphicFrameMkLst>
            <pc:docMk/>
            <pc:sldMk cId="1969495330" sldId="2147308767"/>
            <ac:graphicFrameMk id="5" creationId="{6D99F63A-BCF4-BCDC-C558-E5A19C88A638}"/>
          </ac:graphicFrameMkLst>
        </pc:graphicFrameChg>
      </pc:sldChg>
      <pc:sldChg chg="add del">
        <pc:chgData name="Nader, Roy" userId="dce2fed6-5aec-4388-ae9e-182430cbc013" providerId="ADAL" clId="{91D05B61-ABF8-43F1-973B-C4F6C1AD7485}" dt="2024-02-21T01:51:46.532" v="2642"/>
        <pc:sldMkLst>
          <pc:docMk/>
          <pc:sldMk cId="4265339220" sldId="2147308795"/>
        </pc:sldMkLst>
      </pc:sldChg>
      <pc:sldChg chg="modSp add del mod">
        <pc:chgData name="Nader, Roy" userId="dce2fed6-5aec-4388-ae9e-182430cbc013" providerId="ADAL" clId="{91D05B61-ABF8-43F1-973B-C4F6C1AD7485}" dt="2024-02-21T02:31:15.712" v="3069" actId="962"/>
        <pc:sldMkLst>
          <pc:docMk/>
          <pc:sldMk cId="2027269710" sldId="2147308805"/>
        </pc:sldMkLst>
        <pc:spChg chg="mod">
          <ac:chgData name="Nader, Roy" userId="dce2fed6-5aec-4388-ae9e-182430cbc013" providerId="ADAL" clId="{91D05B61-ABF8-43F1-973B-C4F6C1AD7485}" dt="2024-02-21T02:30:58.389" v="2947" actId="962"/>
          <ac:spMkLst>
            <pc:docMk/>
            <pc:sldMk cId="2027269710" sldId="2147308805"/>
            <ac:spMk id="4" creationId="{EA7A5004-4129-DA48-91D0-AC37EE436E94}"/>
          </ac:spMkLst>
        </pc:spChg>
        <pc:picChg chg="mod">
          <ac:chgData name="Nader, Roy" userId="dce2fed6-5aec-4388-ae9e-182430cbc013" providerId="ADAL" clId="{91D05B61-ABF8-43F1-973B-C4F6C1AD7485}" dt="2024-02-21T02:31:15.712" v="3069" actId="962"/>
          <ac:picMkLst>
            <pc:docMk/>
            <pc:sldMk cId="2027269710" sldId="2147308805"/>
            <ac:picMk id="6" creationId="{C4057B11-306F-E307-7304-47D96372C466}"/>
          </ac:picMkLst>
        </pc:picChg>
      </pc:sldChg>
      <pc:sldChg chg="modSp add del mod">
        <pc:chgData name="Nader, Roy" userId="dce2fed6-5aec-4388-ae9e-182430cbc013" providerId="ADAL" clId="{91D05B61-ABF8-43F1-973B-C4F6C1AD7485}" dt="2024-02-21T02:34:09.738" v="3244" actId="962"/>
        <pc:sldMkLst>
          <pc:docMk/>
          <pc:sldMk cId="2710090405" sldId="2147308806"/>
        </pc:sldMkLst>
        <pc:spChg chg="ord">
          <ac:chgData name="Nader, Roy" userId="dce2fed6-5aec-4388-ae9e-182430cbc013" providerId="ADAL" clId="{91D05B61-ABF8-43F1-973B-C4F6C1AD7485}" dt="2024-02-21T02:33:00.071" v="3152"/>
          <ac:spMkLst>
            <pc:docMk/>
            <pc:sldMk cId="2710090405" sldId="2147308806"/>
            <ac:spMk id="4" creationId="{2968AB5F-892E-76BF-6779-D6B12293F6A1}"/>
          </ac:spMkLst>
        </pc:spChg>
        <pc:spChg chg="ord">
          <ac:chgData name="Nader, Roy" userId="dce2fed6-5aec-4388-ae9e-182430cbc013" providerId="ADAL" clId="{91D05B61-ABF8-43F1-973B-C4F6C1AD7485}" dt="2024-02-21T02:32:41.914" v="3144"/>
          <ac:spMkLst>
            <pc:docMk/>
            <pc:sldMk cId="2710090405" sldId="2147308806"/>
            <ac:spMk id="6" creationId="{7BB392F9-82A9-919E-BE25-97B9BBA8D88A}"/>
          </ac:spMkLst>
        </pc:spChg>
        <pc:spChg chg="mod ord">
          <ac:chgData name="Nader, Roy" userId="dce2fed6-5aec-4388-ae9e-182430cbc013" providerId="ADAL" clId="{91D05B61-ABF8-43F1-973B-C4F6C1AD7485}" dt="2024-02-21T02:32:24.086" v="3141" actId="13244"/>
          <ac:spMkLst>
            <pc:docMk/>
            <pc:sldMk cId="2710090405" sldId="2147308806"/>
            <ac:spMk id="7" creationId="{39888425-AACB-58A9-2592-C84C1CB9BCF9}"/>
          </ac:spMkLst>
        </pc:spChg>
        <pc:spChg chg="mod">
          <ac:chgData name="Nader, Roy" userId="dce2fed6-5aec-4388-ae9e-182430cbc013" providerId="ADAL" clId="{91D05B61-ABF8-43F1-973B-C4F6C1AD7485}" dt="2024-02-21T02:30:45.377" v="2928" actId="962"/>
          <ac:spMkLst>
            <pc:docMk/>
            <pc:sldMk cId="2710090405" sldId="2147308806"/>
            <ac:spMk id="9" creationId="{EA7A5004-4129-DA48-91D0-AC37EE436E94}"/>
          </ac:spMkLst>
        </pc:spChg>
        <pc:spChg chg="ord">
          <ac:chgData name="Nader, Roy" userId="dce2fed6-5aec-4388-ae9e-182430cbc013" providerId="ADAL" clId="{91D05B61-ABF8-43F1-973B-C4F6C1AD7485}" dt="2024-02-21T02:32:27.970" v="3142"/>
          <ac:spMkLst>
            <pc:docMk/>
            <pc:sldMk cId="2710090405" sldId="2147308806"/>
            <ac:spMk id="58" creationId="{D1654AAB-27EA-7F1D-D787-7536850440E3}"/>
          </ac:spMkLst>
        </pc:spChg>
        <pc:spChg chg="ord">
          <ac:chgData name="Nader, Roy" userId="dce2fed6-5aec-4388-ae9e-182430cbc013" providerId="ADAL" clId="{91D05B61-ABF8-43F1-973B-C4F6C1AD7485}" dt="2024-02-21T02:32:38.403" v="3143"/>
          <ac:spMkLst>
            <pc:docMk/>
            <pc:sldMk cId="2710090405" sldId="2147308806"/>
            <ac:spMk id="61" creationId="{19CCE505-F909-369D-2574-AAB8DA7D2701}"/>
          </ac:spMkLst>
        </pc:spChg>
        <pc:picChg chg="mod ord">
          <ac:chgData name="Nader, Roy" userId="dce2fed6-5aec-4388-ae9e-182430cbc013" providerId="ADAL" clId="{91D05B61-ABF8-43F1-973B-C4F6C1AD7485}" dt="2024-02-21T02:34:09.738" v="3244" actId="962"/>
          <ac:picMkLst>
            <pc:docMk/>
            <pc:sldMk cId="2710090405" sldId="2147308806"/>
            <ac:picMk id="11" creationId="{7E3934AF-822F-C403-5CF7-96DBC560DB6A}"/>
          </ac:picMkLst>
        </pc:picChg>
        <pc:picChg chg="mod">
          <ac:chgData name="Nader, Roy" userId="dce2fed6-5aec-4388-ae9e-182430cbc013" providerId="ADAL" clId="{91D05B61-ABF8-43F1-973B-C4F6C1AD7485}" dt="2024-02-21T02:33:49.168" v="3154" actId="962"/>
          <ac:picMkLst>
            <pc:docMk/>
            <pc:sldMk cId="2710090405" sldId="2147308806"/>
            <ac:picMk id="14" creationId="{FC4FB97F-6097-7593-6FDC-06919C9836F8}"/>
          </ac:picMkLst>
        </pc:picChg>
      </pc:sldChg>
      <pc:sldChg chg="modSp add del mod">
        <pc:chgData name="Nader, Roy" userId="dce2fed6-5aec-4388-ae9e-182430cbc013" providerId="ADAL" clId="{91D05B61-ABF8-43F1-973B-C4F6C1AD7485}" dt="2024-02-21T03:53:32.386" v="4784" actId="207"/>
        <pc:sldMkLst>
          <pc:docMk/>
          <pc:sldMk cId="1149032172" sldId="2147308807"/>
        </pc:sldMkLst>
        <pc:spChg chg="mod">
          <ac:chgData name="Nader, Roy" userId="dce2fed6-5aec-4388-ae9e-182430cbc013" providerId="ADAL" clId="{91D05B61-ABF8-43F1-973B-C4F6C1AD7485}" dt="2024-02-21T03:53:32.386" v="4784" actId="207"/>
          <ac:spMkLst>
            <pc:docMk/>
            <pc:sldMk cId="1149032172" sldId="2147308807"/>
            <ac:spMk id="2" creationId="{A6BEC075-273E-C362-397A-E570B2E22AE8}"/>
          </ac:spMkLst>
        </pc:spChg>
        <pc:spChg chg="mod">
          <ac:chgData name="Nader, Roy" userId="dce2fed6-5aec-4388-ae9e-182430cbc013" providerId="ADAL" clId="{91D05B61-ABF8-43F1-973B-C4F6C1AD7485}" dt="2024-02-21T02:41:02.855" v="3353" actId="6549"/>
          <ac:spMkLst>
            <pc:docMk/>
            <pc:sldMk cId="1149032172" sldId="2147308807"/>
            <ac:spMk id="3" creationId="{4996C932-D339-5728-EDFA-CA61E19E23AD}"/>
          </ac:spMkLst>
        </pc:spChg>
      </pc:sldChg>
      <pc:sldChg chg="add del ord">
        <pc:chgData name="Nader, Roy" userId="dce2fed6-5aec-4388-ae9e-182430cbc013" providerId="ADAL" clId="{91D05B61-ABF8-43F1-973B-C4F6C1AD7485}" dt="2024-02-21T02:41:39.350" v="3421"/>
        <pc:sldMkLst>
          <pc:docMk/>
          <pc:sldMk cId="3982417150" sldId="2147308808"/>
        </pc:sldMkLst>
      </pc:sldChg>
      <pc:sldChg chg="add del">
        <pc:chgData name="Nader, Roy" userId="dce2fed6-5aec-4388-ae9e-182430cbc013" providerId="ADAL" clId="{91D05B61-ABF8-43F1-973B-C4F6C1AD7485}" dt="2024-02-21T02:41:55.912" v="3423" actId="47"/>
        <pc:sldMkLst>
          <pc:docMk/>
          <pc:sldMk cId="60254199" sldId="2147308809"/>
        </pc:sldMkLst>
      </pc:sldChg>
      <pc:sldChg chg="modSp add mod">
        <pc:chgData name="Nader, Roy" userId="dce2fed6-5aec-4388-ae9e-182430cbc013" providerId="ADAL" clId="{91D05B61-ABF8-43F1-973B-C4F6C1AD7485}" dt="2024-02-21T02:41:50.752" v="3422" actId="790"/>
        <pc:sldMkLst>
          <pc:docMk/>
          <pc:sldMk cId="2551781236" sldId="2147308810"/>
        </pc:sldMkLst>
        <pc:spChg chg="mod">
          <ac:chgData name="Nader, Roy" userId="dce2fed6-5aec-4388-ae9e-182430cbc013" providerId="ADAL" clId="{91D05B61-ABF8-43F1-973B-C4F6C1AD7485}" dt="2024-02-21T02:41:50.752" v="3422" actId="790"/>
          <ac:spMkLst>
            <pc:docMk/>
            <pc:sldMk cId="2551781236" sldId="2147308810"/>
            <ac:spMk id="3" creationId="{4996C932-D339-5728-EDFA-CA61E19E23AD}"/>
          </ac:spMkLst>
        </pc:spChg>
      </pc:sldChg>
      <pc:sldChg chg="modSp add mod">
        <pc:chgData name="Nader, Roy" userId="dce2fed6-5aec-4388-ae9e-182430cbc013" providerId="ADAL" clId="{91D05B61-ABF8-43F1-973B-C4F6C1AD7485}" dt="2024-02-21T18:11:16.293" v="4908" actId="20577"/>
        <pc:sldMkLst>
          <pc:docMk/>
          <pc:sldMk cId="1347927352" sldId="2147308811"/>
        </pc:sldMkLst>
        <pc:spChg chg="mod">
          <ac:chgData name="Nader, Roy" userId="dce2fed6-5aec-4388-ae9e-182430cbc013" providerId="ADAL" clId="{91D05B61-ABF8-43F1-973B-C4F6C1AD7485}" dt="2024-02-21T02:52:53.657" v="3601" actId="404"/>
          <ac:spMkLst>
            <pc:docMk/>
            <pc:sldMk cId="1347927352" sldId="2147308811"/>
            <ac:spMk id="2" creationId="{1042E803-F9D0-186A-79A3-FCFBA474FDBF}"/>
          </ac:spMkLst>
        </pc:spChg>
        <pc:spChg chg="mod">
          <ac:chgData name="Nader, Roy" userId="dce2fed6-5aec-4388-ae9e-182430cbc013" providerId="ADAL" clId="{91D05B61-ABF8-43F1-973B-C4F6C1AD7485}" dt="2024-02-21T18:11:16.293" v="4908" actId="20577"/>
          <ac:spMkLst>
            <pc:docMk/>
            <pc:sldMk cId="1347927352" sldId="2147308811"/>
            <ac:spMk id="3" creationId="{1625BB9E-D0E8-0F26-EBB2-1325CDC07658}"/>
          </ac:spMkLst>
        </pc:spChg>
      </pc:sldChg>
      <pc:sldChg chg="addSp delSp add del setBg delDesignElem">
        <pc:chgData name="Nader, Roy" userId="dce2fed6-5aec-4388-ae9e-182430cbc013" providerId="ADAL" clId="{91D05B61-ABF8-43F1-973B-C4F6C1AD7485}" dt="2024-02-21T02:50:54.368" v="3574"/>
        <pc:sldMkLst>
          <pc:docMk/>
          <pc:sldMk cId="1983958508" sldId="2147308811"/>
        </pc:sldMkLst>
        <pc:spChg chg="add del">
          <ac:chgData name="Nader, Roy" userId="dce2fed6-5aec-4388-ae9e-182430cbc013" providerId="ADAL" clId="{91D05B61-ABF8-43F1-973B-C4F6C1AD7485}" dt="2024-02-21T02:50:54.368" v="3574"/>
          <ac:spMkLst>
            <pc:docMk/>
            <pc:sldMk cId="1983958508" sldId="2147308811"/>
            <ac:spMk id="52" creationId="{081EA652-8C6A-4E69-BEB9-170809474553}"/>
          </ac:spMkLst>
        </pc:spChg>
        <pc:spChg chg="add del">
          <ac:chgData name="Nader, Roy" userId="dce2fed6-5aec-4388-ae9e-182430cbc013" providerId="ADAL" clId="{91D05B61-ABF8-43F1-973B-C4F6C1AD7485}" dt="2024-02-21T02:50:54.368" v="3574"/>
          <ac:spMkLst>
            <pc:docMk/>
            <pc:sldMk cId="1983958508" sldId="2147308811"/>
            <ac:spMk id="54" creationId="{5298780A-33B9-4EA2-8F67-DE68AD62841B}"/>
          </ac:spMkLst>
        </pc:spChg>
        <pc:spChg chg="add del">
          <ac:chgData name="Nader, Roy" userId="dce2fed6-5aec-4388-ae9e-182430cbc013" providerId="ADAL" clId="{91D05B61-ABF8-43F1-973B-C4F6C1AD7485}" dt="2024-02-21T02:50:54.368" v="3574"/>
          <ac:spMkLst>
            <pc:docMk/>
            <pc:sldMk cId="1983958508" sldId="2147308811"/>
            <ac:spMk id="56" creationId="{7F488E8B-4E1E-4402-8935-D4E6C02615C7}"/>
          </ac:spMkLst>
        </pc:spChg>
      </pc:sldChg>
      <pc:sldChg chg="addSp delSp add del setBg delDesignElem">
        <pc:chgData name="Nader, Roy" userId="dce2fed6-5aec-4388-ae9e-182430cbc013" providerId="ADAL" clId="{91D05B61-ABF8-43F1-973B-C4F6C1AD7485}" dt="2024-02-21T02:50:28.883" v="3557"/>
        <pc:sldMkLst>
          <pc:docMk/>
          <pc:sldMk cId="2784057735" sldId="2147308811"/>
        </pc:sldMkLst>
        <pc:spChg chg="add del">
          <ac:chgData name="Nader, Roy" userId="dce2fed6-5aec-4388-ae9e-182430cbc013" providerId="ADAL" clId="{91D05B61-ABF8-43F1-973B-C4F6C1AD7485}" dt="2024-02-21T02:50:28.883" v="3557"/>
          <ac:spMkLst>
            <pc:docMk/>
            <pc:sldMk cId="2784057735" sldId="2147308811"/>
            <ac:spMk id="61" creationId="{09588DA8-065E-4F6F-8EFD-43104AB2E0CF}"/>
          </ac:spMkLst>
        </pc:spChg>
        <pc:spChg chg="add del">
          <ac:chgData name="Nader, Roy" userId="dce2fed6-5aec-4388-ae9e-182430cbc013" providerId="ADAL" clId="{91D05B61-ABF8-43F1-973B-C4F6C1AD7485}" dt="2024-02-21T02:50:28.883" v="3557"/>
          <ac:spMkLst>
            <pc:docMk/>
            <pc:sldMk cId="2784057735" sldId="2147308811"/>
            <ac:spMk id="63" creationId="{C4285719-470E-454C-AF62-8323075F1F5B}"/>
          </ac:spMkLst>
        </pc:spChg>
        <pc:spChg chg="add del">
          <ac:chgData name="Nader, Roy" userId="dce2fed6-5aec-4388-ae9e-182430cbc013" providerId="ADAL" clId="{91D05B61-ABF8-43F1-973B-C4F6C1AD7485}" dt="2024-02-21T02:50:28.883" v="3557"/>
          <ac:spMkLst>
            <pc:docMk/>
            <pc:sldMk cId="2784057735" sldId="2147308811"/>
            <ac:spMk id="65" creationId="{CD9FE4EF-C4D8-49A0-B2FF-81D8DB7D8A24}"/>
          </ac:spMkLst>
        </pc:spChg>
        <pc:spChg chg="add del">
          <ac:chgData name="Nader, Roy" userId="dce2fed6-5aec-4388-ae9e-182430cbc013" providerId="ADAL" clId="{91D05B61-ABF8-43F1-973B-C4F6C1AD7485}" dt="2024-02-21T02:50:28.883" v="3557"/>
          <ac:spMkLst>
            <pc:docMk/>
            <pc:sldMk cId="2784057735" sldId="2147308811"/>
            <ac:spMk id="67" creationId="{4300840D-0A0B-4512-BACA-B439D5B9C57C}"/>
          </ac:spMkLst>
        </pc:spChg>
        <pc:spChg chg="add del">
          <ac:chgData name="Nader, Roy" userId="dce2fed6-5aec-4388-ae9e-182430cbc013" providerId="ADAL" clId="{91D05B61-ABF8-43F1-973B-C4F6C1AD7485}" dt="2024-02-21T02:50:28.883" v="3557"/>
          <ac:spMkLst>
            <pc:docMk/>
            <pc:sldMk cId="2784057735" sldId="2147308811"/>
            <ac:spMk id="69" creationId="{D2B78728-A580-49A7-84F9-6EF6F583ADE0}"/>
          </ac:spMkLst>
        </pc:spChg>
        <pc:spChg chg="add del">
          <ac:chgData name="Nader, Roy" userId="dce2fed6-5aec-4388-ae9e-182430cbc013" providerId="ADAL" clId="{91D05B61-ABF8-43F1-973B-C4F6C1AD7485}" dt="2024-02-21T02:50:28.883" v="3557"/>
          <ac:spMkLst>
            <pc:docMk/>
            <pc:sldMk cId="2784057735" sldId="2147308811"/>
            <ac:spMk id="71" creationId="{38FAA1A1-D861-433F-88FA-1E9D6FD31D11}"/>
          </ac:spMkLst>
        </pc:spChg>
        <pc:spChg chg="add del">
          <ac:chgData name="Nader, Roy" userId="dce2fed6-5aec-4388-ae9e-182430cbc013" providerId="ADAL" clId="{91D05B61-ABF8-43F1-973B-C4F6C1AD7485}" dt="2024-02-21T02:50:28.883" v="3557"/>
          <ac:spMkLst>
            <pc:docMk/>
            <pc:sldMk cId="2784057735" sldId="2147308811"/>
            <ac:spMk id="73" creationId="{8D71EDA1-87BF-4D5D-AB79-F346FD19278A}"/>
          </ac:spMkLst>
        </pc:spChg>
      </pc:sldChg>
      <pc:sldChg chg="add del">
        <pc:chgData name="Nader, Roy" userId="dce2fed6-5aec-4388-ae9e-182430cbc013" providerId="ADAL" clId="{91D05B61-ABF8-43F1-973B-C4F6C1AD7485}" dt="2024-02-21T02:50:38.721" v="3559"/>
        <pc:sldMkLst>
          <pc:docMk/>
          <pc:sldMk cId="4124914079" sldId="2147308811"/>
        </pc:sldMkLst>
      </pc:sldChg>
      <pc:sldChg chg="modSp add mod">
        <pc:chgData name="Nader, Roy" userId="dce2fed6-5aec-4388-ae9e-182430cbc013" providerId="ADAL" clId="{91D05B61-ABF8-43F1-973B-C4F6C1AD7485}" dt="2024-02-21T03:06:19.704" v="3743" actId="179"/>
        <pc:sldMkLst>
          <pc:docMk/>
          <pc:sldMk cId="4092178046" sldId="2147308812"/>
        </pc:sldMkLst>
        <pc:spChg chg="mod">
          <ac:chgData name="Nader, Roy" userId="dce2fed6-5aec-4388-ae9e-182430cbc013" providerId="ADAL" clId="{91D05B61-ABF8-43F1-973B-C4F6C1AD7485}" dt="2024-02-21T03:06:19.704" v="3743" actId="179"/>
          <ac:spMkLst>
            <pc:docMk/>
            <pc:sldMk cId="4092178046" sldId="2147308812"/>
            <ac:spMk id="3" creationId="{B3F5D34B-7262-23B6-9CDB-C145E92BE5C2}"/>
          </ac:spMkLst>
        </pc:spChg>
      </pc:sldChg>
      <pc:sldChg chg="addSp delSp add del setBg delDesignElem">
        <pc:chgData name="Nader, Roy" userId="dce2fed6-5aec-4388-ae9e-182430cbc013" providerId="ADAL" clId="{91D05B61-ABF8-43F1-973B-C4F6C1AD7485}" dt="2024-02-21T03:02:14.650" v="3660"/>
        <pc:sldMkLst>
          <pc:docMk/>
          <pc:sldMk cId="4272614335" sldId="2147308812"/>
        </pc:sldMkLst>
        <pc:spChg chg="add del">
          <ac:chgData name="Nader, Roy" userId="dce2fed6-5aec-4388-ae9e-182430cbc013" providerId="ADAL" clId="{91D05B61-ABF8-43F1-973B-C4F6C1AD7485}" dt="2024-02-21T03:02:14.650" v="3660"/>
          <ac:spMkLst>
            <pc:docMk/>
            <pc:sldMk cId="4272614335" sldId="2147308812"/>
            <ac:spMk id="19" creationId="{09588DA8-065E-4F6F-8EFD-43104AB2E0CF}"/>
          </ac:spMkLst>
        </pc:spChg>
        <pc:spChg chg="add del">
          <ac:chgData name="Nader, Roy" userId="dce2fed6-5aec-4388-ae9e-182430cbc013" providerId="ADAL" clId="{91D05B61-ABF8-43F1-973B-C4F6C1AD7485}" dt="2024-02-21T03:02:14.650" v="3660"/>
          <ac:spMkLst>
            <pc:docMk/>
            <pc:sldMk cId="4272614335" sldId="2147308812"/>
            <ac:spMk id="21" creationId="{C4285719-470E-454C-AF62-8323075F1F5B}"/>
          </ac:spMkLst>
        </pc:spChg>
        <pc:spChg chg="add del">
          <ac:chgData name="Nader, Roy" userId="dce2fed6-5aec-4388-ae9e-182430cbc013" providerId="ADAL" clId="{91D05B61-ABF8-43F1-973B-C4F6C1AD7485}" dt="2024-02-21T03:02:14.650" v="3660"/>
          <ac:spMkLst>
            <pc:docMk/>
            <pc:sldMk cId="4272614335" sldId="2147308812"/>
            <ac:spMk id="23" creationId="{CD9FE4EF-C4D8-49A0-B2FF-81D8DB7D8A24}"/>
          </ac:spMkLst>
        </pc:spChg>
        <pc:spChg chg="add del">
          <ac:chgData name="Nader, Roy" userId="dce2fed6-5aec-4388-ae9e-182430cbc013" providerId="ADAL" clId="{91D05B61-ABF8-43F1-973B-C4F6C1AD7485}" dt="2024-02-21T03:02:14.650" v="3660"/>
          <ac:spMkLst>
            <pc:docMk/>
            <pc:sldMk cId="4272614335" sldId="2147308812"/>
            <ac:spMk id="25" creationId="{4300840D-0A0B-4512-BACA-B439D5B9C57C}"/>
          </ac:spMkLst>
        </pc:spChg>
        <pc:spChg chg="add del">
          <ac:chgData name="Nader, Roy" userId="dce2fed6-5aec-4388-ae9e-182430cbc013" providerId="ADAL" clId="{91D05B61-ABF8-43F1-973B-C4F6C1AD7485}" dt="2024-02-21T03:02:14.650" v="3660"/>
          <ac:spMkLst>
            <pc:docMk/>
            <pc:sldMk cId="4272614335" sldId="2147308812"/>
            <ac:spMk id="27" creationId="{D2B78728-A580-49A7-84F9-6EF6F583ADE0}"/>
          </ac:spMkLst>
        </pc:spChg>
        <pc:spChg chg="add del">
          <ac:chgData name="Nader, Roy" userId="dce2fed6-5aec-4388-ae9e-182430cbc013" providerId="ADAL" clId="{91D05B61-ABF8-43F1-973B-C4F6C1AD7485}" dt="2024-02-21T03:02:14.650" v="3660"/>
          <ac:spMkLst>
            <pc:docMk/>
            <pc:sldMk cId="4272614335" sldId="2147308812"/>
            <ac:spMk id="29" creationId="{38FAA1A1-D861-433F-88FA-1E9D6FD31D11}"/>
          </ac:spMkLst>
        </pc:spChg>
        <pc:spChg chg="add del">
          <ac:chgData name="Nader, Roy" userId="dce2fed6-5aec-4388-ae9e-182430cbc013" providerId="ADAL" clId="{91D05B61-ABF8-43F1-973B-C4F6C1AD7485}" dt="2024-02-21T03:02:14.650" v="3660"/>
          <ac:spMkLst>
            <pc:docMk/>
            <pc:sldMk cId="4272614335" sldId="2147308812"/>
            <ac:spMk id="31" creationId="{8D71EDA1-87BF-4D5D-AB79-F346FD19278A}"/>
          </ac:spMkLst>
        </pc:spChg>
      </pc:sldChg>
      <pc:sldChg chg="modSp add mod">
        <pc:chgData name="Nader, Roy" userId="dce2fed6-5aec-4388-ae9e-182430cbc013" providerId="ADAL" clId="{91D05B61-ABF8-43F1-973B-C4F6C1AD7485}" dt="2024-02-21T04:14:34.505" v="4820" actId="13926"/>
        <pc:sldMkLst>
          <pc:docMk/>
          <pc:sldMk cId="332407197" sldId="2147308813"/>
        </pc:sldMkLst>
        <pc:spChg chg="mod">
          <ac:chgData name="Nader, Roy" userId="dce2fed6-5aec-4388-ae9e-182430cbc013" providerId="ADAL" clId="{91D05B61-ABF8-43F1-973B-C4F6C1AD7485}" dt="2024-02-21T04:14:34.505" v="4820" actId="13926"/>
          <ac:spMkLst>
            <pc:docMk/>
            <pc:sldMk cId="332407197" sldId="2147308813"/>
            <ac:spMk id="3" creationId="{B3F5D34B-7262-23B6-9CDB-C145E92BE5C2}"/>
          </ac:spMkLst>
        </pc:spChg>
      </pc:sldChg>
      <pc:sldChg chg="addSp delSp add del setBg delDesignElem">
        <pc:chgData name="Nader, Roy" userId="dce2fed6-5aec-4388-ae9e-182430cbc013" providerId="ADAL" clId="{91D05B61-ABF8-43F1-973B-C4F6C1AD7485}" dt="2024-02-21T03:02:21.859" v="3664"/>
        <pc:sldMkLst>
          <pc:docMk/>
          <pc:sldMk cId="1043729778" sldId="2147308813"/>
        </pc:sldMkLst>
        <pc:spChg chg="add del">
          <ac:chgData name="Nader, Roy" userId="dce2fed6-5aec-4388-ae9e-182430cbc013" providerId="ADAL" clId="{91D05B61-ABF8-43F1-973B-C4F6C1AD7485}" dt="2024-02-21T03:02:21.859" v="3664"/>
          <ac:spMkLst>
            <pc:docMk/>
            <pc:sldMk cId="1043729778" sldId="2147308813"/>
            <ac:spMk id="19" creationId="{09588DA8-065E-4F6F-8EFD-43104AB2E0CF}"/>
          </ac:spMkLst>
        </pc:spChg>
        <pc:spChg chg="add del">
          <ac:chgData name="Nader, Roy" userId="dce2fed6-5aec-4388-ae9e-182430cbc013" providerId="ADAL" clId="{91D05B61-ABF8-43F1-973B-C4F6C1AD7485}" dt="2024-02-21T03:02:21.859" v="3664"/>
          <ac:spMkLst>
            <pc:docMk/>
            <pc:sldMk cId="1043729778" sldId="2147308813"/>
            <ac:spMk id="21" creationId="{C4285719-470E-454C-AF62-8323075F1F5B}"/>
          </ac:spMkLst>
        </pc:spChg>
        <pc:spChg chg="add del">
          <ac:chgData name="Nader, Roy" userId="dce2fed6-5aec-4388-ae9e-182430cbc013" providerId="ADAL" clId="{91D05B61-ABF8-43F1-973B-C4F6C1AD7485}" dt="2024-02-21T03:02:21.859" v="3664"/>
          <ac:spMkLst>
            <pc:docMk/>
            <pc:sldMk cId="1043729778" sldId="2147308813"/>
            <ac:spMk id="23" creationId="{CD9FE4EF-C4D8-49A0-B2FF-81D8DB7D8A24}"/>
          </ac:spMkLst>
        </pc:spChg>
        <pc:spChg chg="add del">
          <ac:chgData name="Nader, Roy" userId="dce2fed6-5aec-4388-ae9e-182430cbc013" providerId="ADAL" clId="{91D05B61-ABF8-43F1-973B-C4F6C1AD7485}" dt="2024-02-21T03:02:21.859" v="3664"/>
          <ac:spMkLst>
            <pc:docMk/>
            <pc:sldMk cId="1043729778" sldId="2147308813"/>
            <ac:spMk id="25" creationId="{4300840D-0A0B-4512-BACA-B439D5B9C57C}"/>
          </ac:spMkLst>
        </pc:spChg>
        <pc:spChg chg="add del">
          <ac:chgData name="Nader, Roy" userId="dce2fed6-5aec-4388-ae9e-182430cbc013" providerId="ADAL" clId="{91D05B61-ABF8-43F1-973B-C4F6C1AD7485}" dt="2024-02-21T03:02:21.859" v="3664"/>
          <ac:spMkLst>
            <pc:docMk/>
            <pc:sldMk cId="1043729778" sldId="2147308813"/>
            <ac:spMk id="27" creationId="{D2B78728-A580-49A7-84F9-6EF6F583ADE0}"/>
          </ac:spMkLst>
        </pc:spChg>
        <pc:spChg chg="add del">
          <ac:chgData name="Nader, Roy" userId="dce2fed6-5aec-4388-ae9e-182430cbc013" providerId="ADAL" clId="{91D05B61-ABF8-43F1-973B-C4F6C1AD7485}" dt="2024-02-21T03:02:21.859" v="3664"/>
          <ac:spMkLst>
            <pc:docMk/>
            <pc:sldMk cId="1043729778" sldId="2147308813"/>
            <ac:spMk id="29" creationId="{38FAA1A1-D861-433F-88FA-1E9D6FD31D11}"/>
          </ac:spMkLst>
        </pc:spChg>
        <pc:spChg chg="add del">
          <ac:chgData name="Nader, Roy" userId="dce2fed6-5aec-4388-ae9e-182430cbc013" providerId="ADAL" clId="{91D05B61-ABF8-43F1-973B-C4F6C1AD7485}" dt="2024-02-21T03:02:21.859" v="3664"/>
          <ac:spMkLst>
            <pc:docMk/>
            <pc:sldMk cId="1043729778" sldId="2147308813"/>
            <ac:spMk id="31" creationId="{8D71EDA1-87BF-4D5D-AB79-F346FD19278A}"/>
          </ac:spMkLst>
        </pc:spChg>
      </pc:sldChg>
      <pc:sldChg chg="addSp delSp modSp new mod setBg">
        <pc:chgData name="Nader, Roy" userId="dce2fed6-5aec-4388-ae9e-182430cbc013" providerId="ADAL" clId="{91D05B61-ABF8-43F1-973B-C4F6C1AD7485}" dt="2024-02-21T03:10:39.589" v="3809" actId="207"/>
        <pc:sldMkLst>
          <pc:docMk/>
          <pc:sldMk cId="336072231" sldId="2147308814"/>
        </pc:sldMkLst>
        <pc:spChg chg="mod">
          <ac:chgData name="Nader, Roy" userId="dce2fed6-5aec-4388-ae9e-182430cbc013" providerId="ADAL" clId="{91D05B61-ABF8-43F1-973B-C4F6C1AD7485}" dt="2024-02-21T03:10:39.589" v="3809" actId="207"/>
          <ac:spMkLst>
            <pc:docMk/>
            <pc:sldMk cId="336072231" sldId="2147308814"/>
            <ac:spMk id="2" creationId="{56B0F050-9FB6-66BF-C8BC-5C222529FBAD}"/>
          </ac:spMkLst>
        </pc:spChg>
        <pc:spChg chg="del mod">
          <ac:chgData name="Nader, Roy" userId="dce2fed6-5aec-4388-ae9e-182430cbc013" providerId="ADAL" clId="{91D05B61-ABF8-43F1-973B-C4F6C1AD7485}" dt="2024-02-21T03:10:19.131" v="3806" actId="26606"/>
          <ac:spMkLst>
            <pc:docMk/>
            <pc:sldMk cId="336072231" sldId="2147308814"/>
            <ac:spMk id="3" creationId="{11ECFE31-2173-DF5D-F186-9EA9F0B1317D}"/>
          </ac:spMkLst>
        </pc:spChg>
        <pc:spChg chg="add">
          <ac:chgData name="Nader, Roy" userId="dce2fed6-5aec-4388-ae9e-182430cbc013" providerId="ADAL" clId="{91D05B61-ABF8-43F1-973B-C4F6C1AD7485}" dt="2024-02-21T03:10:30.920" v="3807" actId="26606"/>
          <ac:spMkLst>
            <pc:docMk/>
            <pc:sldMk cId="336072231" sldId="2147308814"/>
            <ac:spMk id="10" creationId="{955A2079-FA98-4876-80F0-72364A7D2EA4}"/>
          </ac:spMkLst>
        </pc:spChg>
        <pc:graphicFrameChg chg="add mod modGraphic">
          <ac:chgData name="Nader, Roy" userId="dce2fed6-5aec-4388-ae9e-182430cbc013" providerId="ADAL" clId="{91D05B61-ABF8-43F1-973B-C4F6C1AD7485}" dt="2024-02-21T03:10:30.920" v="3807" actId="26606"/>
          <ac:graphicFrameMkLst>
            <pc:docMk/>
            <pc:sldMk cId="336072231" sldId="2147308814"/>
            <ac:graphicFrameMk id="5" creationId="{70E10C9B-75E0-C433-533C-7F9A87B67236}"/>
          </ac:graphicFrameMkLst>
        </pc:graphicFrameChg>
      </pc:sldChg>
      <pc:sldChg chg="addSp modSp new del mod">
        <pc:chgData name="Nader, Roy" userId="dce2fed6-5aec-4388-ae9e-182430cbc013" providerId="ADAL" clId="{91D05B61-ABF8-43F1-973B-C4F6C1AD7485}" dt="2024-02-21T03:46:21.724" v="4768" actId="47"/>
        <pc:sldMkLst>
          <pc:docMk/>
          <pc:sldMk cId="127433754" sldId="2147308815"/>
        </pc:sldMkLst>
        <pc:spChg chg="mod">
          <ac:chgData name="Nader, Roy" userId="dce2fed6-5aec-4388-ae9e-182430cbc013" providerId="ADAL" clId="{91D05B61-ABF8-43F1-973B-C4F6C1AD7485}" dt="2024-02-21T03:11:05.190" v="3811"/>
          <ac:spMkLst>
            <pc:docMk/>
            <pc:sldMk cId="127433754" sldId="2147308815"/>
            <ac:spMk id="2" creationId="{3011467F-F026-BDEB-ABA8-22112036D1CC}"/>
          </ac:spMkLst>
        </pc:spChg>
        <pc:spChg chg="mod">
          <ac:chgData name="Nader, Roy" userId="dce2fed6-5aec-4388-ae9e-182430cbc013" providerId="ADAL" clId="{91D05B61-ABF8-43F1-973B-C4F6C1AD7485}" dt="2024-02-21T03:34:38.399" v="4098" actId="1076"/>
          <ac:spMkLst>
            <pc:docMk/>
            <pc:sldMk cId="127433754" sldId="2147308815"/>
            <ac:spMk id="3" creationId="{7C123A4F-15D6-E8BC-34CF-7E8C68380433}"/>
          </ac:spMkLst>
        </pc:spChg>
        <pc:spChg chg="add mod">
          <ac:chgData name="Nader, Roy" userId="dce2fed6-5aec-4388-ae9e-182430cbc013" providerId="ADAL" clId="{91D05B61-ABF8-43F1-973B-C4F6C1AD7485}" dt="2024-02-21T03:34:38.399" v="4098" actId="1076"/>
          <ac:spMkLst>
            <pc:docMk/>
            <pc:sldMk cId="127433754" sldId="2147308815"/>
            <ac:spMk id="4" creationId="{B4419925-DD5F-604A-5318-8DAFCEFD32D8}"/>
          </ac:spMkLst>
        </pc:spChg>
        <pc:spChg chg="add mod ord">
          <ac:chgData name="Nader, Roy" userId="dce2fed6-5aec-4388-ae9e-182430cbc013" providerId="ADAL" clId="{91D05B61-ABF8-43F1-973B-C4F6C1AD7485}" dt="2024-02-21T03:34:45.555" v="4099" actId="962"/>
          <ac:spMkLst>
            <pc:docMk/>
            <pc:sldMk cId="127433754" sldId="2147308815"/>
            <ac:spMk id="5" creationId="{C88FC6B4-8395-7ABD-B909-EE47A05753EC}"/>
          </ac:spMkLst>
        </pc:spChg>
        <pc:spChg chg="add mod ord">
          <ac:chgData name="Nader, Roy" userId="dce2fed6-5aec-4388-ae9e-182430cbc013" providerId="ADAL" clId="{91D05B61-ABF8-43F1-973B-C4F6C1AD7485}" dt="2024-02-21T03:34:48.625" v="4100" actId="962"/>
          <ac:spMkLst>
            <pc:docMk/>
            <pc:sldMk cId="127433754" sldId="2147308815"/>
            <ac:spMk id="6" creationId="{A7BC5CF0-0925-C68C-9B3D-DC4414131BDF}"/>
          </ac:spMkLst>
        </pc:spChg>
      </pc:sldChg>
      <pc:sldChg chg="addSp delSp add del setBg delDesignElem">
        <pc:chgData name="Nader, Roy" userId="dce2fed6-5aec-4388-ae9e-182430cbc013" providerId="ADAL" clId="{91D05B61-ABF8-43F1-973B-C4F6C1AD7485}" dt="2024-02-21T03:18:36.786" v="3914"/>
        <pc:sldMkLst>
          <pc:docMk/>
          <pc:sldMk cId="1365134333" sldId="2147308816"/>
        </pc:sldMkLst>
        <pc:spChg chg="add del">
          <ac:chgData name="Nader, Roy" userId="dce2fed6-5aec-4388-ae9e-182430cbc013" providerId="ADAL" clId="{91D05B61-ABF8-43F1-973B-C4F6C1AD7485}" dt="2024-02-21T03:18:36.786" v="3914"/>
          <ac:spMkLst>
            <pc:docMk/>
            <pc:sldMk cId="1365134333" sldId="2147308816"/>
            <ac:spMk id="37" creationId="{09588DA8-065E-4F6F-8EFD-43104AB2E0CF}"/>
          </ac:spMkLst>
        </pc:spChg>
        <pc:spChg chg="add del">
          <ac:chgData name="Nader, Roy" userId="dce2fed6-5aec-4388-ae9e-182430cbc013" providerId="ADAL" clId="{91D05B61-ABF8-43F1-973B-C4F6C1AD7485}" dt="2024-02-21T03:18:36.786" v="3914"/>
          <ac:spMkLst>
            <pc:docMk/>
            <pc:sldMk cId="1365134333" sldId="2147308816"/>
            <ac:spMk id="39" creationId="{C4285719-470E-454C-AF62-8323075F1F5B}"/>
          </ac:spMkLst>
        </pc:spChg>
        <pc:spChg chg="add del">
          <ac:chgData name="Nader, Roy" userId="dce2fed6-5aec-4388-ae9e-182430cbc013" providerId="ADAL" clId="{91D05B61-ABF8-43F1-973B-C4F6C1AD7485}" dt="2024-02-21T03:18:36.786" v="3914"/>
          <ac:spMkLst>
            <pc:docMk/>
            <pc:sldMk cId="1365134333" sldId="2147308816"/>
            <ac:spMk id="41" creationId="{CD9FE4EF-C4D8-49A0-B2FF-81D8DB7D8A24}"/>
          </ac:spMkLst>
        </pc:spChg>
        <pc:spChg chg="add del">
          <ac:chgData name="Nader, Roy" userId="dce2fed6-5aec-4388-ae9e-182430cbc013" providerId="ADAL" clId="{91D05B61-ABF8-43F1-973B-C4F6C1AD7485}" dt="2024-02-21T03:18:36.786" v="3914"/>
          <ac:spMkLst>
            <pc:docMk/>
            <pc:sldMk cId="1365134333" sldId="2147308816"/>
            <ac:spMk id="43" creationId="{4300840D-0A0B-4512-BACA-B439D5B9C57C}"/>
          </ac:spMkLst>
        </pc:spChg>
        <pc:spChg chg="add del">
          <ac:chgData name="Nader, Roy" userId="dce2fed6-5aec-4388-ae9e-182430cbc013" providerId="ADAL" clId="{91D05B61-ABF8-43F1-973B-C4F6C1AD7485}" dt="2024-02-21T03:18:36.786" v="3914"/>
          <ac:spMkLst>
            <pc:docMk/>
            <pc:sldMk cId="1365134333" sldId="2147308816"/>
            <ac:spMk id="45" creationId="{D2B78728-A580-49A7-84F9-6EF6F583ADE0}"/>
          </ac:spMkLst>
        </pc:spChg>
        <pc:spChg chg="add del">
          <ac:chgData name="Nader, Roy" userId="dce2fed6-5aec-4388-ae9e-182430cbc013" providerId="ADAL" clId="{91D05B61-ABF8-43F1-973B-C4F6C1AD7485}" dt="2024-02-21T03:18:36.786" v="3914"/>
          <ac:spMkLst>
            <pc:docMk/>
            <pc:sldMk cId="1365134333" sldId="2147308816"/>
            <ac:spMk id="47" creationId="{38FAA1A1-D861-433F-88FA-1E9D6FD31D11}"/>
          </ac:spMkLst>
        </pc:spChg>
        <pc:spChg chg="add del">
          <ac:chgData name="Nader, Roy" userId="dce2fed6-5aec-4388-ae9e-182430cbc013" providerId="ADAL" clId="{91D05B61-ABF8-43F1-973B-C4F6C1AD7485}" dt="2024-02-21T03:18:36.786" v="3914"/>
          <ac:spMkLst>
            <pc:docMk/>
            <pc:sldMk cId="1365134333" sldId="2147308816"/>
            <ac:spMk id="49" creationId="{8D71EDA1-87BF-4D5D-AB79-F346FD19278A}"/>
          </ac:spMkLst>
        </pc:spChg>
      </pc:sldChg>
      <pc:sldChg chg="add del">
        <pc:chgData name="Nader, Roy" userId="dce2fed6-5aec-4388-ae9e-182430cbc013" providerId="ADAL" clId="{91D05B61-ABF8-43F1-973B-C4F6C1AD7485}" dt="2024-02-21T03:36:15.222" v="4151" actId="47"/>
        <pc:sldMkLst>
          <pc:docMk/>
          <pc:sldMk cId="2824149671" sldId="2147308816"/>
        </pc:sldMkLst>
      </pc:sldChg>
      <pc:sldChg chg="addSp modSp new mod ord setBg">
        <pc:chgData name="Nader, Roy" userId="dce2fed6-5aec-4388-ae9e-182430cbc013" providerId="ADAL" clId="{91D05B61-ABF8-43F1-973B-C4F6C1AD7485}" dt="2024-02-21T03:39:35.742" v="4414" actId="20577"/>
        <pc:sldMkLst>
          <pc:docMk/>
          <pc:sldMk cId="3686771914" sldId="2147308817"/>
        </pc:sldMkLst>
        <pc:spChg chg="mod">
          <ac:chgData name="Nader, Roy" userId="dce2fed6-5aec-4388-ae9e-182430cbc013" providerId="ADAL" clId="{91D05B61-ABF8-43F1-973B-C4F6C1AD7485}" dt="2024-02-21T03:39:14.034" v="4403" actId="26606"/>
          <ac:spMkLst>
            <pc:docMk/>
            <pc:sldMk cId="3686771914" sldId="2147308817"/>
            <ac:spMk id="2" creationId="{8E5DA0E2-8779-6179-8932-5EB19442A3BA}"/>
          </ac:spMkLst>
        </pc:spChg>
        <pc:spChg chg="mod">
          <ac:chgData name="Nader, Roy" userId="dce2fed6-5aec-4388-ae9e-182430cbc013" providerId="ADAL" clId="{91D05B61-ABF8-43F1-973B-C4F6C1AD7485}" dt="2024-02-21T03:39:35.742" v="4414" actId="20577"/>
          <ac:spMkLst>
            <pc:docMk/>
            <pc:sldMk cId="3686771914" sldId="2147308817"/>
            <ac:spMk id="3" creationId="{865EA154-F164-8303-EC37-6315BB9642EB}"/>
          </ac:spMkLst>
        </pc:spChg>
        <pc:spChg chg="add">
          <ac:chgData name="Nader, Roy" userId="dce2fed6-5aec-4388-ae9e-182430cbc013" providerId="ADAL" clId="{91D05B61-ABF8-43F1-973B-C4F6C1AD7485}" dt="2024-02-21T03:39:14.034" v="4403" actId="26606"/>
          <ac:spMkLst>
            <pc:docMk/>
            <pc:sldMk cId="3686771914" sldId="2147308817"/>
            <ac:spMk id="8" creationId="{907EF6B7-1338-4443-8C46-6A318D952DFD}"/>
          </ac:spMkLst>
        </pc:spChg>
        <pc:spChg chg="add">
          <ac:chgData name="Nader, Roy" userId="dce2fed6-5aec-4388-ae9e-182430cbc013" providerId="ADAL" clId="{91D05B61-ABF8-43F1-973B-C4F6C1AD7485}" dt="2024-02-21T03:39:14.034" v="4403" actId="26606"/>
          <ac:spMkLst>
            <pc:docMk/>
            <pc:sldMk cId="3686771914" sldId="2147308817"/>
            <ac:spMk id="10" creationId="{DAAE4CDD-124C-4DCF-9584-B6033B545DD5}"/>
          </ac:spMkLst>
        </pc:spChg>
        <pc:spChg chg="add">
          <ac:chgData name="Nader, Roy" userId="dce2fed6-5aec-4388-ae9e-182430cbc013" providerId="ADAL" clId="{91D05B61-ABF8-43F1-973B-C4F6C1AD7485}" dt="2024-02-21T03:39:14.034" v="4403" actId="26606"/>
          <ac:spMkLst>
            <pc:docMk/>
            <pc:sldMk cId="3686771914" sldId="2147308817"/>
            <ac:spMk id="12" creationId="{081E4A58-353D-44AE-B2FC-2A74E2E400F7}"/>
          </ac:spMkLst>
        </pc:spChg>
      </pc:sldChg>
      <pc:sldChg chg="addSp delSp modSp add mod">
        <pc:chgData name="Nader, Roy" userId="dce2fed6-5aec-4388-ae9e-182430cbc013" providerId="ADAL" clId="{91D05B61-ABF8-43F1-973B-C4F6C1AD7485}" dt="2024-02-21T04:39:45.334" v="4901" actId="962"/>
        <pc:sldMkLst>
          <pc:docMk/>
          <pc:sldMk cId="2945813261" sldId="2147308818"/>
        </pc:sldMkLst>
        <pc:spChg chg="mod">
          <ac:chgData name="Nader, Roy" userId="dce2fed6-5aec-4388-ae9e-182430cbc013" providerId="ADAL" clId="{91D05B61-ABF8-43F1-973B-C4F6C1AD7485}" dt="2024-02-21T03:44:42.043" v="4638" actId="20577"/>
          <ac:spMkLst>
            <pc:docMk/>
            <pc:sldMk cId="2945813261" sldId="2147308818"/>
            <ac:spMk id="2" creationId="{D52AD10B-7F14-1D2F-7404-BC1A4E7F689F}"/>
          </ac:spMkLst>
        </pc:spChg>
        <pc:spChg chg="mod">
          <ac:chgData name="Nader, Roy" userId="dce2fed6-5aec-4388-ae9e-182430cbc013" providerId="ADAL" clId="{91D05B61-ABF8-43F1-973B-C4F6C1AD7485}" dt="2024-02-21T04:37:34.504" v="4830" actId="14100"/>
          <ac:spMkLst>
            <pc:docMk/>
            <pc:sldMk cId="2945813261" sldId="2147308818"/>
            <ac:spMk id="3" creationId="{881F81DE-0478-E147-2ECE-80E3532BACFC}"/>
          </ac:spMkLst>
        </pc:spChg>
        <pc:spChg chg="add mod">
          <ac:chgData name="Nader, Roy" userId="dce2fed6-5aec-4388-ae9e-182430cbc013" providerId="ADAL" clId="{91D05B61-ABF8-43F1-973B-C4F6C1AD7485}" dt="2024-02-21T04:39:15.631" v="4881"/>
          <ac:spMkLst>
            <pc:docMk/>
            <pc:sldMk cId="2945813261" sldId="2147308818"/>
            <ac:spMk id="7" creationId="{DFE8FF88-9860-E6D6-AFF7-F463E0ECF630}"/>
          </ac:spMkLst>
        </pc:spChg>
        <pc:picChg chg="add del mod">
          <ac:chgData name="Nader, Roy" userId="dce2fed6-5aec-4388-ae9e-182430cbc013" providerId="ADAL" clId="{91D05B61-ABF8-43F1-973B-C4F6C1AD7485}" dt="2024-02-21T04:37:38.605" v="4833" actId="478"/>
          <ac:picMkLst>
            <pc:docMk/>
            <pc:sldMk cId="2945813261" sldId="2147308818"/>
            <ac:picMk id="5" creationId="{88659960-44EA-726C-8E75-AB7C5B6490DC}"/>
          </ac:picMkLst>
        </pc:picChg>
        <pc:picChg chg="add mod">
          <ac:chgData name="Nader, Roy" userId="dce2fed6-5aec-4388-ae9e-182430cbc013" providerId="ADAL" clId="{91D05B61-ABF8-43F1-973B-C4F6C1AD7485}" dt="2024-02-21T04:39:45.334" v="4901" actId="962"/>
          <ac:picMkLst>
            <pc:docMk/>
            <pc:sldMk cId="2945813261" sldId="2147308818"/>
            <ac:picMk id="6" creationId="{6B66C86F-591A-E359-3F00-ABDA1A0DBAC6}"/>
          </ac:picMkLst>
        </pc:picChg>
      </pc:sldChg>
      <pc:sldChg chg="addSp delSp add del setBg delDesignElem">
        <pc:chgData name="Nader, Roy" userId="dce2fed6-5aec-4388-ae9e-182430cbc013" providerId="ADAL" clId="{91D05B61-ABF8-43F1-973B-C4F6C1AD7485}" dt="2024-02-21T03:44:36.891" v="4628"/>
        <pc:sldMkLst>
          <pc:docMk/>
          <pc:sldMk cId="4025029882" sldId="2147308818"/>
        </pc:sldMkLst>
        <pc:spChg chg="add del">
          <ac:chgData name="Nader, Roy" userId="dce2fed6-5aec-4388-ae9e-182430cbc013" providerId="ADAL" clId="{91D05B61-ABF8-43F1-973B-C4F6C1AD7485}" dt="2024-02-21T03:44:36.891" v="4628"/>
          <ac:spMkLst>
            <pc:docMk/>
            <pc:sldMk cId="4025029882" sldId="2147308818"/>
            <ac:spMk id="8" creationId="{B6CDA21F-E7AF-4C75-8395-33F58D5B0E45}"/>
          </ac:spMkLst>
        </pc:spChg>
        <pc:spChg chg="add del">
          <ac:chgData name="Nader, Roy" userId="dce2fed6-5aec-4388-ae9e-182430cbc013" providerId="ADAL" clId="{91D05B61-ABF8-43F1-973B-C4F6C1AD7485}" dt="2024-02-21T03:44:36.891" v="4628"/>
          <ac:spMkLst>
            <pc:docMk/>
            <pc:sldMk cId="4025029882" sldId="2147308818"/>
            <ac:spMk id="15" creationId="{D5B0017B-2ECA-49AF-B397-DC140825DF8D}"/>
          </ac:spMkLst>
        </pc:spChg>
        <pc:grpChg chg="add del">
          <ac:chgData name="Nader, Roy" userId="dce2fed6-5aec-4388-ae9e-182430cbc013" providerId="ADAL" clId="{91D05B61-ABF8-43F1-973B-C4F6C1AD7485}" dt="2024-02-21T03:44:36.891" v="4628"/>
          <ac:grpSpMkLst>
            <pc:docMk/>
            <pc:sldMk cId="4025029882" sldId="2147308818"/>
            <ac:grpSpMk id="10" creationId="{AE1C45F0-260A-458C-96ED-C1F6D2151219}"/>
          </ac:grpSpMkLst>
        </pc:grpChg>
        <pc:cxnChg chg="add del">
          <ac:chgData name="Nader, Roy" userId="dce2fed6-5aec-4388-ae9e-182430cbc013" providerId="ADAL" clId="{91D05B61-ABF8-43F1-973B-C4F6C1AD7485}" dt="2024-02-21T03:44:36.891" v="4628"/>
          <ac:cxnSpMkLst>
            <pc:docMk/>
            <pc:sldMk cId="4025029882" sldId="2147308818"/>
            <ac:cxnSpMk id="17" creationId="{6CF1BAF6-AD41-4082-B212-8A1F9A2E8779}"/>
          </ac:cxnSpMkLst>
        </pc:cxnChg>
      </pc:sldChg>
      <pc:sldChg chg="add">
        <pc:chgData name="Nader, Roy" userId="dce2fed6-5aec-4388-ae9e-182430cbc013" providerId="ADAL" clId="{91D05B61-ABF8-43F1-973B-C4F6C1AD7485}" dt="2024-02-21T04:37:09.007" v="4824"/>
        <pc:sldMkLst>
          <pc:docMk/>
          <pc:sldMk cId="1665049866" sldId="2147308819"/>
        </pc:sldMkLst>
      </pc:sldChg>
      <pc:sldChg chg="addSp delSp add del setBg delDesignElem">
        <pc:chgData name="Nader, Roy" userId="dce2fed6-5aec-4388-ae9e-182430cbc013" providerId="ADAL" clId="{91D05B61-ABF8-43F1-973B-C4F6C1AD7485}" dt="2024-02-21T04:37:08.996" v="4823"/>
        <pc:sldMkLst>
          <pc:docMk/>
          <pc:sldMk cId="3923660714" sldId="2147308819"/>
        </pc:sldMkLst>
        <pc:spChg chg="add del">
          <ac:chgData name="Nader, Roy" userId="dce2fed6-5aec-4388-ae9e-182430cbc013" providerId="ADAL" clId="{91D05B61-ABF8-43F1-973B-C4F6C1AD7485}" dt="2024-02-21T04:37:08.996" v="4823"/>
          <ac:spMkLst>
            <pc:docMk/>
            <pc:sldMk cId="3923660714" sldId="2147308819"/>
            <ac:spMk id="10" creationId="{AB8C311F-7253-4AED-9701-7FC0708C41C7}"/>
          </ac:spMkLst>
        </pc:spChg>
        <pc:spChg chg="add del">
          <ac:chgData name="Nader, Roy" userId="dce2fed6-5aec-4388-ae9e-182430cbc013" providerId="ADAL" clId="{91D05B61-ABF8-43F1-973B-C4F6C1AD7485}" dt="2024-02-21T04:37:08.996" v="4823"/>
          <ac:spMkLst>
            <pc:docMk/>
            <pc:sldMk cId="3923660714" sldId="2147308819"/>
            <ac:spMk id="12" creationId="{E2384209-CB15-4CDF-9D31-C44FD9A3F20D}"/>
          </ac:spMkLst>
        </pc:spChg>
        <pc:spChg chg="add del">
          <ac:chgData name="Nader, Roy" userId="dce2fed6-5aec-4388-ae9e-182430cbc013" providerId="ADAL" clId="{91D05B61-ABF8-43F1-973B-C4F6C1AD7485}" dt="2024-02-21T04:37:08.996" v="4823"/>
          <ac:spMkLst>
            <pc:docMk/>
            <pc:sldMk cId="3923660714" sldId="2147308819"/>
            <ac:spMk id="14" creationId="{2633B3B5-CC90-43F0-8714-D31D1F3F0209}"/>
          </ac:spMkLst>
        </pc:spChg>
        <pc:spChg chg="add del">
          <ac:chgData name="Nader, Roy" userId="dce2fed6-5aec-4388-ae9e-182430cbc013" providerId="ADAL" clId="{91D05B61-ABF8-43F1-973B-C4F6C1AD7485}" dt="2024-02-21T04:37:08.996" v="4823"/>
          <ac:spMkLst>
            <pc:docMk/>
            <pc:sldMk cId="3923660714" sldId="2147308819"/>
            <ac:spMk id="16" creationId="{A8D57A06-A426-446D-B02C-A2DC6B62E45E}"/>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hyperlink" Target="https://can01.safelinks.protection.outlook.com/?url=https%3A%2F%2Fwww.linkedin.com%2Fcompany%2Fnmc-cng&amp;data=05%7C01%7CJulie.Wills%40csps-efpc.gc.ca%7Ced82567be6e541ac1db508db20cf5ce8%7Cedc33e68da6e4071b181ce7ba461fbae%7C0%7C0%7C638139847207857444%7CUnknown%7CTWFpbGZsb3d8eyJWIjoiMC4wLjAwMDAiLCJQIjoiV2luMzIiLCJBTiI6Ik1haWwiLCJXVCI6Mn0%3D%7C3000%7C%7C%7C&amp;sdata=XodDLxsjE6%2FVz8RjSst2bx0U9R4jMr7nFoFwJev5RUs%3D&amp;reserved=0" TargetMode="External"/><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hyperlink" Target="mailto:nmc-cng@csps-efpc.gc.ca" TargetMode="External"/><Relationship Id="rId1" Type="http://schemas.openxmlformats.org/officeDocument/2006/relationships/hyperlink" Target="https://articles.alpha.canada.ca/national-managers-community/" TargetMode="Externa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hyperlink" Target="https://www.csps-efpc.gc.ca/partnerships/nmc-subscribe-eng.aspx" TargetMode="External"/><Relationship Id="rId10" Type="http://schemas.openxmlformats.org/officeDocument/2006/relationships/image" Target="../media/image57.png"/><Relationship Id="rId4" Type="http://schemas.openxmlformats.org/officeDocument/2006/relationships/hyperlink" Target="https://can01.safelinks.protection.outlook.com/?url=https%3A%2F%2Ftwitter.com%2FNMC_CNG&amp;data=05%7C01%7CJulie.Wills%40csps-efpc.gc.ca%7Ced82567be6e541ac1db508db20cf5ce8%7Cedc33e68da6e4071b181ce7ba461fbae%7C0%7C0%7C638139847207857444%7CUnknown%7CTWFpbGZsb3d8eyJWIjoiMC4wLjAwMDAiLCJQIjoiV2luMzIiLCJBTiI6Ik1haWwiLCJXVCI6Mn0%3D%7C3000%7C%7C%7C&amp;sdata=M9fH2hzWkekKewv3KkXGewONnHLHNdU7RavT1CHBgIg%3D&amp;reserved=0" TargetMode="External"/><Relationship Id="rId9" Type="http://schemas.openxmlformats.org/officeDocument/2006/relationships/image" Target="../media/image5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hyperlink" Target="https://www.csps-efpc.gc.ca/partnerships/nmc-subscribe-eng.aspx" TargetMode="External"/><Relationship Id="rId3" Type="http://schemas.openxmlformats.org/officeDocument/2006/relationships/hyperlink" Target="https://articles.alpha.canada.ca/national-managers-community/" TargetMode="External"/><Relationship Id="rId7" Type="http://schemas.openxmlformats.org/officeDocument/2006/relationships/image" Target="../media/image57.png"/><Relationship Id="rId12" Type="http://schemas.openxmlformats.org/officeDocument/2006/relationships/image" Target="../media/image60.sv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hyperlink" Target="mailto:nmc-cng@csps-efpc.gc.ca" TargetMode="External"/><Relationship Id="rId11" Type="http://schemas.openxmlformats.org/officeDocument/2006/relationships/image" Target="../media/image59.png"/><Relationship Id="rId5" Type="http://schemas.openxmlformats.org/officeDocument/2006/relationships/image" Target="../media/image56.svg"/><Relationship Id="rId10" Type="http://schemas.openxmlformats.org/officeDocument/2006/relationships/hyperlink" Target="https://can01.safelinks.protection.outlook.com/?url=https%3A%2F%2Ftwitter.com%2FNMC_CNG&amp;data=05%7C01%7CJulie.Wills%40csps-efpc.gc.ca%7Ced82567be6e541ac1db508db20cf5ce8%7Cedc33e68da6e4071b181ce7ba461fbae%7C0%7C0%7C638139847207857444%7CUnknown%7CTWFpbGZsb3d8eyJWIjoiMC4wLjAwMDAiLCJQIjoiV2luMzIiLCJBTiI6Ik1haWwiLCJXVCI6Mn0%3D%7C3000%7C%7C%7C&amp;sdata=M9fH2hzWkekKewv3KkXGewONnHLHNdU7RavT1CHBgIg%3D&amp;reserved=0" TargetMode="External"/><Relationship Id="rId4" Type="http://schemas.openxmlformats.org/officeDocument/2006/relationships/image" Target="../media/image55.png"/><Relationship Id="rId9" Type="http://schemas.openxmlformats.org/officeDocument/2006/relationships/hyperlink" Target="https://can01.safelinks.protection.outlook.com/?url=https%3A%2F%2Fwww.linkedin.com%2Fcompany%2Fnmc-cng&amp;data=05%7C01%7CJulie.Wills%40csps-efpc.gc.ca%7Ced82567be6e541ac1db508db20cf5ce8%7Cedc33e68da6e4071b181ce7ba461fbae%7C0%7C0%7C638139847207857444%7CUnknown%7CTWFpbGZsb3d8eyJWIjoiMC4wLjAwMDAiLCJQIjoiV2luMzIiLCJBTiI6Ik1haWwiLCJXVCI6Mn0%3D%7C3000%7C%7C%7C&amp;sdata=XodDLxsjE6%2FVz8RjSst2bx0U9R4jMr7nFoFwJev5RUs%3D&amp;reserved=0"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0FBFA2-F442-49A1-859D-C721AA6797F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D76DD5D-7C65-4F99-9D9B-71B3E3F62CC6}">
      <dgm:prSet custT="1"/>
      <dgm:spPr/>
      <dgm:t>
        <a:bodyPr/>
        <a:lstStyle/>
        <a:p>
          <a:r>
            <a:rPr lang="en-US" sz="3200">
              <a:latin typeface="Arial" panose="020B0604020202020204" pitchFamily="34" charset="0"/>
              <a:cs typeface="Arial" panose="020B0604020202020204" pitchFamily="34" charset="0"/>
            </a:rPr>
            <a:t>Introduction</a:t>
          </a:r>
        </a:p>
      </dgm:t>
    </dgm:pt>
    <dgm:pt modelId="{9772F260-C437-4A9D-B9F9-514B43D41E41}" type="parTrans" cxnId="{FD04A1D5-0841-4A28-B6C1-AB91BE21785B}">
      <dgm:prSet/>
      <dgm:spPr/>
      <dgm:t>
        <a:bodyPr/>
        <a:lstStyle/>
        <a:p>
          <a:endParaRPr lang="en-US"/>
        </a:p>
      </dgm:t>
    </dgm:pt>
    <dgm:pt modelId="{3412E2A0-9448-47AB-A3C8-A8984CF381EE}" type="sibTrans" cxnId="{FD04A1D5-0841-4A28-B6C1-AB91BE21785B}">
      <dgm:prSet/>
      <dgm:spPr/>
      <dgm:t>
        <a:bodyPr/>
        <a:lstStyle/>
        <a:p>
          <a:endParaRPr lang="en-US"/>
        </a:p>
      </dgm:t>
    </dgm:pt>
    <dgm:pt modelId="{887AA531-1CD3-4B87-ABE4-CC6BCF5BB917}">
      <dgm:prSet custT="1"/>
      <dgm:spPr/>
      <dgm:t>
        <a:bodyPr/>
        <a:lstStyle/>
        <a:p>
          <a:r>
            <a:rPr lang="en-US" sz="3200">
              <a:latin typeface="Arial" panose="020B0604020202020204" pitchFamily="34" charset="0"/>
              <a:cs typeface="Arial" panose="020B0604020202020204" pitchFamily="34" charset="0"/>
            </a:rPr>
            <a:t>Fun quiz</a:t>
          </a:r>
        </a:p>
      </dgm:t>
    </dgm:pt>
    <dgm:pt modelId="{52E743FC-EE5F-4F0A-8F6E-AC100EBEF56E}" type="parTrans" cxnId="{8B6966CB-3C15-4702-9B41-93F7898B2742}">
      <dgm:prSet/>
      <dgm:spPr/>
      <dgm:t>
        <a:bodyPr/>
        <a:lstStyle/>
        <a:p>
          <a:endParaRPr lang="en-US"/>
        </a:p>
      </dgm:t>
    </dgm:pt>
    <dgm:pt modelId="{B6F38BD0-3D5B-49B5-A9A8-0D02E1493D74}" type="sibTrans" cxnId="{8B6966CB-3C15-4702-9B41-93F7898B2742}">
      <dgm:prSet/>
      <dgm:spPr/>
      <dgm:t>
        <a:bodyPr/>
        <a:lstStyle/>
        <a:p>
          <a:endParaRPr lang="en-US"/>
        </a:p>
      </dgm:t>
    </dgm:pt>
    <dgm:pt modelId="{8C09E96C-89AE-40B6-A11F-FACA014AF1D2}">
      <dgm:prSet custT="1"/>
      <dgm:spPr/>
      <dgm:t>
        <a:bodyPr/>
        <a:lstStyle/>
        <a:p>
          <a:r>
            <a:rPr lang="en-US" sz="3200">
              <a:latin typeface="Arial" panose="020B0604020202020204" pitchFamily="34" charset="0"/>
              <a:cs typeface="Arial" panose="020B0604020202020204" pitchFamily="34" charset="0"/>
            </a:rPr>
            <a:t>Impact of changing perception</a:t>
          </a:r>
        </a:p>
      </dgm:t>
    </dgm:pt>
    <dgm:pt modelId="{4CFB47E8-370E-4F2E-A917-76B24E0EA4F2}" type="parTrans" cxnId="{4114651C-F33B-4693-B10A-4A6EB944791B}">
      <dgm:prSet/>
      <dgm:spPr/>
      <dgm:t>
        <a:bodyPr/>
        <a:lstStyle/>
        <a:p>
          <a:endParaRPr lang="en-US"/>
        </a:p>
      </dgm:t>
    </dgm:pt>
    <dgm:pt modelId="{F0B3748B-FB51-4AC5-A567-7F6F1223DBDC}" type="sibTrans" cxnId="{4114651C-F33B-4693-B10A-4A6EB944791B}">
      <dgm:prSet/>
      <dgm:spPr/>
      <dgm:t>
        <a:bodyPr/>
        <a:lstStyle/>
        <a:p>
          <a:endParaRPr lang="en-US"/>
        </a:p>
      </dgm:t>
    </dgm:pt>
    <dgm:pt modelId="{04578643-7EC6-4A5C-AE9E-892F06443F85}">
      <dgm:prSet custT="1"/>
      <dgm:spPr/>
      <dgm:t>
        <a:bodyPr/>
        <a:lstStyle/>
        <a:p>
          <a:r>
            <a:rPr lang="en-US" sz="3200">
              <a:latin typeface="Arial" panose="020B0604020202020204" pitchFamily="34" charset="0"/>
              <a:cs typeface="Arial" panose="020B0604020202020204" pitchFamily="34" charset="0"/>
            </a:rPr>
            <a:t>Build and lead a team</a:t>
          </a:r>
        </a:p>
      </dgm:t>
    </dgm:pt>
    <dgm:pt modelId="{B393AE11-8421-45A5-8335-80C40B42D76E}" type="parTrans" cxnId="{9095CEC5-1315-428D-9768-0E409C7521BB}">
      <dgm:prSet/>
      <dgm:spPr/>
      <dgm:t>
        <a:bodyPr/>
        <a:lstStyle/>
        <a:p>
          <a:endParaRPr lang="en-US"/>
        </a:p>
      </dgm:t>
    </dgm:pt>
    <dgm:pt modelId="{2DEC75E1-BFF5-469F-B725-40D4EA788042}" type="sibTrans" cxnId="{9095CEC5-1315-428D-9768-0E409C7521BB}">
      <dgm:prSet/>
      <dgm:spPr/>
      <dgm:t>
        <a:bodyPr/>
        <a:lstStyle/>
        <a:p>
          <a:endParaRPr lang="en-US"/>
        </a:p>
      </dgm:t>
    </dgm:pt>
    <dgm:pt modelId="{D3F006DC-E346-4887-A600-1E69D6B6CD4B}">
      <dgm:prSet custT="1"/>
      <dgm:spPr/>
      <dgm:t>
        <a:bodyPr/>
        <a:lstStyle/>
        <a:p>
          <a:r>
            <a:rPr lang="en-US" sz="3200">
              <a:latin typeface="Arial" panose="020B0604020202020204" pitchFamily="34" charset="0"/>
              <a:cs typeface="Arial" panose="020B0604020202020204" pitchFamily="34" charset="0"/>
            </a:rPr>
            <a:t>Develop a flexible and adaptable team</a:t>
          </a:r>
        </a:p>
      </dgm:t>
    </dgm:pt>
    <dgm:pt modelId="{97667E9D-65BB-4F60-95DC-F5A40B7C6310}" type="parTrans" cxnId="{6014B071-20DF-4204-814E-037CB84CEC47}">
      <dgm:prSet/>
      <dgm:spPr/>
      <dgm:t>
        <a:bodyPr/>
        <a:lstStyle/>
        <a:p>
          <a:endParaRPr lang="en-US"/>
        </a:p>
      </dgm:t>
    </dgm:pt>
    <dgm:pt modelId="{ADE19E1D-92B0-4EF9-A068-1399412EE086}" type="sibTrans" cxnId="{6014B071-20DF-4204-814E-037CB84CEC47}">
      <dgm:prSet/>
      <dgm:spPr/>
      <dgm:t>
        <a:bodyPr/>
        <a:lstStyle/>
        <a:p>
          <a:endParaRPr lang="en-US"/>
        </a:p>
      </dgm:t>
    </dgm:pt>
    <dgm:pt modelId="{9C0369D2-BFD4-4F5F-A0B3-1E80CA68AED5}">
      <dgm:prSet custT="1"/>
      <dgm:spPr/>
      <dgm:t>
        <a:bodyPr/>
        <a:lstStyle/>
        <a:p>
          <a:r>
            <a:rPr lang="en-US" sz="3200">
              <a:latin typeface="Arial" panose="020B0604020202020204" pitchFamily="34" charset="0"/>
              <a:cs typeface="Arial" panose="020B0604020202020204" pitchFamily="34" charset="0"/>
            </a:rPr>
            <a:t>Deliver effectively</a:t>
          </a:r>
        </a:p>
      </dgm:t>
    </dgm:pt>
    <dgm:pt modelId="{2E3E2128-7CE5-409D-ACA9-6735E6D08E08}" type="parTrans" cxnId="{4A95F97A-8BD0-4DA0-904F-A159087A845E}">
      <dgm:prSet/>
      <dgm:spPr/>
      <dgm:t>
        <a:bodyPr/>
        <a:lstStyle/>
        <a:p>
          <a:endParaRPr lang="en-US"/>
        </a:p>
      </dgm:t>
    </dgm:pt>
    <dgm:pt modelId="{8B72B74B-CE1B-4F8F-9856-5CC9B788A9D5}" type="sibTrans" cxnId="{4A95F97A-8BD0-4DA0-904F-A159087A845E}">
      <dgm:prSet/>
      <dgm:spPr/>
      <dgm:t>
        <a:bodyPr/>
        <a:lstStyle/>
        <a:p>
          <a:endParaRPr lang="en-US"/>
        </a:p>
      </dgm:t>
    </dgm:pt>
    <dgm:pt modelId="{9A47D0C4-5CCC-425E-85EF-7F4799091A98}">
      <dgm:prSet custT="1"/>
      <dgm:spPr/>
      <dgm:t>
        <a:bodyPr/>
        <a:lstStyle/>
        <a:p>
          <a:r>
            <a:rPr lang="en-US" sz="3200">
              <a:latin typeface="Arial" panose="020B0604020202020204" pitchFamily="34" charset="0"/>
              <a:cs typeface="Arial" panose="020B0604020202020204" pitchFamily="34" charset="0"/>
            </a:rPr>
            <a:t>Hedge for emerging challenges</a:t>
          </a:r>
        </a:p>
      </dgm:t>
    </dgm:pt>
    <dgm:pt modelId="{11025E1E-656A-49D2-86A6-D8964C86F31F}" type="parTrans" cxnId="{F771D2C5-6277-4791-AF97-018A061207DB}">
      <dgm:prSet/>
      <dgm:spPr/>
      <dgm:t>
        <a:bodyPr/>
        <a:lstStyle/>
        <a:p>
          <a:endParaRPr lang="en-US"/>
        </a:p>
      </dgm:t>
    </dgm:pt>
    <dgm:pt modelId="{94C2F31F-1FF3-4432-8B36-8DCC8A9C0EEC}" type="sibTrans" cxnId="{F771D2C5-6277-4791-AF97-018A061207DB}">
      <dgm:prSet/>
      <dgm:spPr/>
      <dgm:t>
        <a:bodyPr/>
        <a:lstStyle/>
        <a:p>
          <a:endParaRPr lang="en-US"/>
        </a:p>
      </dgm:t>
    </dgm:pt>
    <dgm:pt modelId="{DACA2458-396D-4E27-97F1-6638B8FC0E8F}">
      <dgm:prSet custT="1"/>
      <dgm:spPr/>
      <dgm:t>
        <a:bodyPr/>
        <a:lstStyle/>
        <a:p>
          <a:r>
            <a:rPr lang="en-US" sz="3200">
              <a:latin typeface="Arial" panose="020B0604020202020204" pitchFamily="34" charset="0"/>
              <a:cs typeface="Arial" panose="020B0604020202020204" pitchFamily="34" charset="0"/>
            </a:rPr>
            <a:t>Prepare the team for a moment’s notice</a:t>
          </a:r>
        </a:p>
      </dgm:t>
    </dgm:pt>
    <dgm:pt modelId="{83337664-5B76-41A6-B334-F2F178F02672}" type="parTrans" cxnId="{2D55AB40-A60C-41B5-92F2-79F845A23D0C}">
      <dgm:prSet/>
      <dgm:spPr/>
      <dgm:t>
        <a:bodyPr/>
        <a:lstStyle/>
        <a:p>
          <a:endParaRPr lang="en-US"/>
        </a:p>
      </dgm:t>
    </dgm:pt>
    <dgm:pt modelId="{FBC1FBD1-5DDC-42C9-8685-A367422B1EC9}" type="sibTrans" cxnId="{2D55AB40-A60C-41B5-92F2-79F845A23D0C}">
      <dgm:prSet/>
      <dgm:spPr/>
      <dgm:t>
        <a:bodyPr/>
        <a:lstStyle/>
        <a:p>
          <a:endParaRPr lang="en-US"/>
        </a:p>
      </dgm:t>
    </dgm:pt>
    <dgm:pt modelId="{D8DDB5B2-6F0D-46FD-AD4E-0469E92EFB25}">
      <dgm:prSet custT="1"/>
      <dgm:spPr/>
      <dgm:t>
        <a:bodyPr/>
        <a:lstStyle/>
        <a:p>
          <a:r>
            <a:rPr lang="en-US" sz="3200">
              <a:latin typeface="Arial" panose="020B0604020202020204" pitchFamily="34" charset="0"/>
              <a:cs typeface="Arial" panose="020B0604020202020204" pitchFamily="34" charset="0"/>
            </a:rPr>
            <a:t>Questions</a:t>
          </a:r>
        </a:p>
      </dgm:t>
    </dgm:pt>
    <dgm:pt modelId="{15603F0A-6B69-497C-B157-61188AB35BC0}" type="parTrans" cxnId="{51E91FE9-6B18-4A22-8513-0FD3B7090FA3}">
      <dgm:prSet/>
      <dgm:spPr/>
      <dgm:t>
        <a:bodyPr/>
        <a:lstStyle/>
        <a:p>
          <a:endParaRPr lang="en-US"/>
        </a:p>
      </dgm:t>
    </dgm:pt>
    <dgm:pt modelId="{5302BC2D-205B-4FF4-A260-A64A6079B123}" type="sibTrans" cxnId="{51E91FE9-6B18-4A22-8513-0FD3B7090FA3}">
      <dgm:prSet/>
      <dgm:spPr/>
      <dgm:t>
        <a:bodyPr/>
        <a:lstStyle/>
        <a:p>
          <a:endParaRPr lang="en-US"/>
        </a:p>
      </dgm:t>
    </dgm:pt>
    <dgm:pt modelId="{D8DC3B17-9CB1-4FC7-9828-09A0C9870169}" type="pres">
      <dgm:prSet presAssocID="{880FBFA2-F442-49A1-859D-C721AA6797F1}" presName="vert0" presStyleCnt="0">
        <dgm:presLayoutVars>
          <dgm:dir/>
          <dgm:animOne val="branch"/>
          <dgm:animLvl val="lvl"/>
        </dgm:presLayoutVars>
      </dgm:prSet>
      <dgm:spPr/>
    </dgm:pt>
    <dgm:pt modelId="{4C93E9E1-6BA9-44CA-BA43-CEC651B5D76A}" type="pres">
      <dgm:prSet presAssocID="{0D76DD5D-7C65-4F99-9D9B-71B3E3F62CC6}" presName="thickLine" presStyleLbl="alignNode1" presStyleIdx="0" presStyleCnt="9"/>
      <dgm:spPr/>
    </dgm:pt>
    <dgm:pt modelId="{4E75B58D-C03D-4BAB-8950-E809F9529137}" type="pres">
      <dgm:prSet presAssocID="{0D76DD5D-7C65-4F99-9D9B-71B3E3F62CC6}" presName="horz1" presStyleCnt="0"/>
      <dgm:spPr/>
    </dgm:pt>
    <dgm:pt modelId="{947B2629-7F5F-462F-90A0-3A41B8A3F38F}" type="pres">
      <dgm:prSet presAssocID="{0D76DD5D-7C65-4F99-9D9B-71B3E3F62CC6}" presName="tx1" presStyleLbl="revTx" presStyleIdx="0" presStyleCnt="9"/>
      <dgm:spPr/>
    </dgm:pt>
    <dgm:pt modelId="{E6425EE5-B9E7-461C-8172-AFC47F9AB1D9}" type="pres">
      <dgm:prSet presAssocID="{0D76DD5D-7C65-4F99-9D9B-71B3E3F62CC6}" presName="vert1" presStyleCnt="0"/>
      <dgm:spPr/>
    </dgm:pt>
    <dgm:pt modelId="{87B2A669-FEE7-4AB1-9177-66D5652E269E}" type="pres">
      <dgm:prSet presAssocID="{887AA531-1CD3-4B87-ABE4-CC6BCF5BB917}" presName="thickLine" presStyleLbl="alignNode1" presStyleIdx="1" presStyleCnt="9"/>
      <dgm:spPr/>
    </dgm:pt>
    <dgm:pt modelId="{49E941BC-7073-4779-B1A9-6134776F670B}" type="pres">
      <dgm:prSet presAssocID="{887AA531-1CD3-4B87-ABE4-CC6BCF5BB917}" presName="horz1" presStyleCnt="0"/>
      <dgm:spPr/>
    </dgm:pt>
    <dgm:pt modelId="{C7FA4C11-077E-405F-9590-AC142F316E8E}" type="pres">
      <dgm:prSet presAssocID="{887AA531-1CD3-4B87-ABE4-CC6BCF5BB917}" presName="tx1" presStyleLbl="revTx" presStyleIdx="1" presStyleCnt="9"/>
      <dgm:spPr/>
    </dgm:pt>
    <dgm:pt modelId="{3332107F-6660-4022-BCE3-0AC510F72403}" type="pres">
      <dgm:prSet presAssocID="{887AA531-1CD3-4B87-ABE4-CC6BCF5BB917}" presName="vert1" presStyleCnt="0"/>
      <dgm:spPr/>
    </dgm:pt>
    <dgm:pt modelId="{D6C93C1F-D9A6-4DFE-B045-10386016F2EE}" type="pres">
      <dgm:prSet presAssocID="{8C09E96C-89AE-40B6-A11F-FACA014AF1D2}" presName="thickLine" presStyleLbl="alignNode1" presStyleIdx="2" presStyleCnt="9"/>
      <dgm:spPr/>
    </dgm:pt>
    <dgm:pt modelId="{7808569C-E140-48F4-A7E5-B8A5F6816226}" type="pres">
      <dgm:prSet presAssocID="{8C09E96C-89AE-40B6-A11F-FACA014AF1D2}" presName="horz1" presStyleCnt="0"/>
      <dgm:spPr/>
    </dgm:pt>
    <dgm:pt modelId="{AFBDB713-1974-40A3-BE5A-607B2E8F7142}" type="pres">
      <dgm:prSet presAssocID="{8C09E96C-89AE-40B6-A11F-FACA014AF1D2}" presName="tx1" presStyleLbl="revTx" presStyleIdx="2" presStyleCnt="9"/>
      <dgm:spPr/>
    </dgm:pt>
    <dgm:pt modelId="{77083FD0-3467-49C6-97FF-611146D5C1C0}" type="pres">
      <dgm:prSet presAssocID="{8C09E96C-89AE-40B6-A11F-FACA014AF1D2}" presName="vert1" presStyleCnt="0"/>
      <dgm:spPr/>
    </dgm:pt>
    <dgm:pt modelId="{A01A9B1A-0105-4FE9-A709-3F2D25E1CB67}" type="pres">
      <dgm:prSet presAssocID="{04578643-7EC6-4A5C-AE9E-892F06443F85}" presName="thickLine" presStyleLbl="alignNode1" presStyleIdx="3" presStyleCnt="9"/>
      <dgm:spPr/>
    </dgm:pt>
    <dgm:pt modelId="{B0970E90-EE4C-489B-8232-06FA2545AF78}" type="pres">
      <dgm:prSet presAssocID="{04578643-7EC6-4A5C-AE9E-892F06443F85}" presName="horz1" presStyleCnt="0"/>
      <dgm:spPr/>
    </dgm:pt>
    <dgm:pt modelId="{0FFAEF09-C471-4499-B9F0-DFAABC8E651E}" type="pres">
      <dgm:prSet presAssocID="{04578643-7EC6-4A5C-AE9E-892F06443F85}" presName="tx1" presStyleLbl="revTx" presStyleIdx="3" presStyleCnt="9"/>
      <dgm:spPr/>
    </dgm:pt>
    <dgm:pt modelId="{38A23186-C81C-4B6E-9D24-79C0B4085E6C}" type="pres">
      <dgm:prSet presAssocID="{04578643-7EC6-4A5C-AE9E-892F06443F85}" presName="vert1" presStyleCnt="0"/>
      <dgm:spPr/>
    </dgm:pt>
    <dgm:pt modelId="{491FAD13-BA4F-4AFC-BD55-7A789CFDB4B5}" type="pres">
      <dgm:prSet presAssocID="{D3F006DC-E346-4887-A600-1E69D6B6CD4B}" presName="thickLine" presStyleLbl="alignNode1" presStyleIdx="4" presStyleCnt="9"/>
      <dgm:spPr/>
    </dgm:pt>
    <dgm:pt modelId="{C4D9B744-56DA-4727-AE6F-DAEF820F5A1A}" type="pres">
      <dgm:prSet presAssocID="{D3F006DC-E346-4887-A600-1E69D6B6CD4B}" presName="horz1" presStyleCnt="0"/>
      <dgm:spPr/>
    </dgm:pt>
    <dgm:pt modelId="{656744FC-F94B-4CB4-84F8-44B42C7DF8EC}" type="pres">
      <dgm:prSet presAssocID="{D3F006DC-E346-4887-A600-1E69D6B6CD4B}" presName="tx1" presStyleLbl="revTx" presStyleIdx="4" presStyleCnt="9"/>
      <dgm:spPr/>
    </dgm:pt>
    <dgm:pt modelId="{E7B357E9-B0AA-465C-86A4-73A89401E28C}" type="pres">
      <dgm:prSet presAssocID="{D3F006DC-E346-4887-A600-1E69D6B6CD4B}" presName="vert1" presStyleCnt="0"/>
      <dgm:spPr/>
    </dgm:pt>
    <dgm:pt modelId="{5EAB305F-09F2-47FD-9D21-749B0AD6AFB6}" type="pres">
      <dgm:prSet presAssocID="{9C0369D2-BFD4-4F5F-A0B3-1E80CA68AED5}" presName="thickLine" presStyleLbl="alignNode1" presStyleIdx="5" presStyleCnt="9"/>
      <dgm:spPr/>
    </dgm:pt>
    <dgm:pt modelId="{3A87D56E-BDAC-43D0-930E-477DDAEF3909}" type="pres">
      <dgm:prSet presAssocID="{9C0369D2-BFD4-4F5F-A0B3-1E80CA68AED5}" presName="horz1" presStyleCnt="0"/>
      <dgm:spPr/>
    </dgm:pt>
    <dgm:pt modelId="{FB44FAAC-96A4-4AC2-B839-2B371E6123E4}" type="pres">
      <dgm:prSet presAssocID="{9C0369D2-BFD4-4F5F-A0B3-1E80CA68AED5}" presName="tx1" presStyleLbl="revTx" presStyleIdx="5" presStyleCnt="9"/>
      <dgm:spPr/>
    </dgm:pt>
    <dgm:pt modelId="{68C8BE68-88AD-4E25-8A21-A9CED0BAA50D}" type="pres">
      <dgm:prSet presAssocID="{9C0369D2-BFD4-4F5F-A0B3-1E80CA68AED5}" presName="vert1" presStyleCnt="0"/>
      <dgm:spPr/>
    </dgm:pt>
    <dgm:pt modelId="{0DF701F8-0886-4171-8A55-C93CA0F5330F}" type="pres">
      <dgm:prSet presAssocID="{9A47D0C4-5CCC-425E-85EF-7F4799091A98}" presName="thickLine" presStyleLbl="alignNode1" presStyleIdx="6" presStyleCnt="9"/>
      <dgm:spPr/>
    </dgm:pt>
    <dgm:pt modelId="{BF733761-B6C6-4E54-9DE9-33A034EAEFF7}" type="pres">
      <dgm:prSet presAssocID="{9A47D0C4-5CCC-425E-85EF-7F4799091A98}" presName="horz1" presStyleCnt="0"/>
      <dgm:spPr/>
    </dgm:pt>
    <dgm:pt modelId="{06B16CE9-C7B6-4BC9-A06A-F2C464B67BDC}" type="pres">
      <dgm:prSet presAssocID="{9A47D0C4-5CCC-425E-85EF-7F4799091A98}" presName="tx1" presStyleLbl="revTx" presStyleIdx="6" presStyleCnt="9"/>
      <dgm:spPr/>
    </dgm:pt>
    <dgm:pt modelId="{603456A9-3D97-4898-8D26-433DF8AD5253}" type="pres">
      <dgm:prSet presAssocID="{9A47D0C4-5CCC-425E-85EF-7F4799091A98}" presName="vert1" presStyleCnt="0"/>
      <dgm:spPr/>
    </dgm:pt>
    <dgm:pt modelId="{152B8359-E0F6-4B0C-B19D-F63B796CACA5}" type="pres">
      <dgm:prSet presAssocID="{DACA2458-396D-4E27-97F1-6638B8FC0E8F}" presName="thickLine" presStyleLbl="alignNode1" presStyleIdx="7" presStyleCnt="9"/>
      <dgm:spPr/>
    </dgm:pt>
    <dgm:pt modelId="{D43CF39D-E10B-4E1A-9844-FFBDAAAC279D}" type="pres">
      <dgm:prSet presAssocID="{DACA2458-396D-4E27-97F1-6638B8FC0E8F}" presName="horz1" presStyleCnt="0"/>
      <dgm:spPr/>
    </dgm:pt>
    <dgm:pt modelId="{5A16B731-7FBB-4D4A-9537-E157F0B96BCE}" type="pres">
      <dgm:prSet presAssocID="{DACA2458-396D-4E27-97F1-6638B8FC0E8F}" presName="tx1" presStyleLbl="revTx" presStyleIdx="7" presStyleCnt="9"/>
      <dgm:spPr/>
    </dgm:pt>
    <dgm:pt modelId="{1869696D-FB41-45E6-BE8A-1C7293BF5660}" type="pres">
      <dgm:prSet presAssocID="{DACA2458-396D-4E27-97F1-6638B8FC0E8F}" presName="vert1" presStyleCnt="0"/>
      <dgm:spPr/>
    </dgm:pt>
    <dgm:pt modelId="{25C574B4-2F41-4B24-BDBA-D6770E390B6F}" type="pres">
      <dgm:prSet presAssocID="{D8DDB5B2-6F0D-46FD-AD4E-0469E92EFB25}" presName="thickLine" presStyleLbl="alignNode1" presStyleIdx="8" presStyleCnt="9"/>
      <dgm:spPr/>
    </dgm:pt>
    <dgm:pt modelId="{5E2CABBA-62C7-4D26-B62A-2FB2EF0A0F20}" type="pres">
      <dgm:prSet presAssocID="{D8DDB5B2-6F0D-46FD-AD4E-0469E92EFB25}" presName="horz1" presStyleCnt="0"/>
      <dgm:spPr/>
    </dgm:pt>
    <dgm:pt modelId="{385ECBB5-0D30-40DC-AC3C-B23E6E070B9E}" type="pres">
      <dgm:prSet presAssocID="{D8DDB5B2-6F0D-46FD-AD4E-0469E92EFB25}" presName="tx1" presStyleLbl="revTx" presStyleIdx="8" presStyleCnt="9"/>
      <dgm:spPr/>
    </dgm:pt>
    <dgm:pt modelId="{CC85CA0E-C402-4759-B198-4B4952DFFC6E}" type="pres">
      <dgm:prSet presAssocID="{D8DDB5B2-6F0D-46FD-AD4E-0469E92EFB25}" presName="vert1" presStyleCnt="0"/>
      <dgm:spPr/>
    </dgm:pt>
  </dgm:ptLst>
  <dgm:cxnLst>
    <dgm:cxn modelId="{6616440F-4103-49DC-91E2-98FC32406B55}" type="presOf" srcId="{887AA531-1CD3-4B87-ABE4-CC6BCF5BB917}" destId="{C7FA4C11-077E-405F-9590-AC142F316E8E}" srcOrd="0" destOrd="0" presId="urn:microsoft.com/office/officeart/2008/layout/LinedList"/>
    <dgm:cxn modelId="{68C9FD13-9DD2-4709-BE99-33BB318B34A7}" type="presOf" srcId="{0D76DD5D-7C65-4F99-9D9B-71B3E3F62CC6}" destId="{947B2629-7F5F-462F-90A0-3A41B8A3F38F}" srcOrd="0" destOrd="0" presId="urn:microsoft.com/office/officeart/2008/layout/LinedList"/>
    <dgm:cxn modelId="{4114651C-F33B-4693-B10A-4A6EB944791B}" srcId="{880FBFA2-F442-49A1-859D-C721AA6797F1}" destId="{8C09E96C-89AE-40B6-A11F-FACA014AF1D2}" srcOrd="2" destOrd="0" parTransId="{4CFB47E8-370E-4F2E-A917-76B24E0EA4F2}" sibTransId="{F0B3748B-FB51-4AC5-A567-7F6F1223DBDC}"/>
    <dgm:cxn modelId="{1565FB25-D53D-4643-AD6D-A8528F812245}" type="presOf" srcId="{8C09E96C-89AE-40B6-A11F-FACA014AF1D2}" destId="{AFBDB713-1974-40A3-BE5A-607B2E8F7142}" srcOrd="0" destOrd="0" presId="urn:microsoft.com/office/officeart/2008/layout/LinedList"/>
    <dgm:cxn modelId="{04440638-2558-4BF5-9D1E-C0F5DCB07D77}" type="presOf" srcId="{880FBFA2-F442-49A1-859D-C721AA6797F1}" destId="{D8DC3B17-9CB1-4FC7-9828-09A0C9870169}" srcOrd="0" destOrd="0" presId="urn:microsoft.com/office/officeart/2008/layout/LinedList"/>
    <dgm:cxn modelId="{2D55AB40-A60C-41B5-92F2-79F845A23D0C}" srcId="{880FBFA2-F442-49A1-859D-C721AA6797F1}" destId="{DACA2458-396D-4E27-97F1-6638B8FC0E8F}" srcOrd="7" destOrd="0" parTransId="{83337664-5B76-41A6-B334-F2F178F02672}" sibTransId="{FBC1FBD1-5DDC-42C9-8685-A367422B1EC9}"/>
    <dgm:cxn modelId="{2FC76C6E-6DC3-4FD0-9B5F-82FD96F8360B}" type="presOf" srcId="{9C0369D2-BFD4-4F5F-A0B3-1E80CA68AED5}" destId="{FB44FAAC-96A4-4AC2-B839-2B371E6123E4}" srcOrd="0" destOrd="0" presId="urn:microsoft.com/office/officeart/2008/layout/LinedList"/>
    <dgm:cxn modelId="{6014B071-20DF-4204-814E-037CB84CEC47}" srcId="{880FBFA2-F442-49A1-859D-C721AA6797F1}" destId="{D3F006DC-E346-4887-A600-1E69D6B6CD4B}" srcOrd="4" destOrd="0" parTransId="{97667E9D-65BB-4F60-95DC-F5A40B7C6310}" sibTransId="{ADE19E1D-92B0-4EF9-A068-1399412EE086}"/>
    <dgm:cxn modelId="{4A95F97A-8BD0-4DA0-904F-A159087A845E}" srcId="{880FBFA2-F442-49A1-859D-C721AA6797F1}" destId="{9C0369D2-BFD4-4F5F-A0B3-1E80CA68AED5}" srcOrd="5" destOrd="0" parTransId="{2E3E2128-7CE5-409D-ACA9-6735E6D08E08}" sibTransId="{8B72B74B-CE1B-4F8F-9856-5CC9B788A9D5}"/>
    <dgm:cxn modelId="{3206FE9F-C681-42D6-B420-F5FCCE560084}" type="presOf" srcId="{9A47D0C4-5CCC-425E-85EF-7F4799091A98}" destId="{06B16CE9-C7B6-4BC9-A06A-F2C464B67BDC}" srcOrd="0" destOrd="0" presId="urn:microsoft.com/office/officeart/2008/layout/LinedList"/>
    <dgm:cxn modelId="{125B2EAA-E878-411F-9035-85DEEC2485BC}" type="presOf" srcId="{D3F006DC-E346-4887-A600-1E69D6B6CD4B}" destId="{656744FC-F94B-4CB4-84F8-44B42C7DF8EC}" srcOrd="0" destOrd="0" presId="urn:microsoft.com/office/officeart/2008/layout/LinedList"/>
    <dgm:cxn modelId="{20C45CAA-87BF-4524-80FA-1B9536552848}" type="presOf" srcId="{04578643-7EC6-4A5C-AE9E-892F06443F85}" destId="{0FFAEF09-C471-4499-B9F0-DFAABC8E651E}" srcOrd="0" destOrd="0" presId="urn:microsoft.com/office/officeart/2008/layout/LinedList"/>
    <dgm:cxn modelId="{B1EECBAF-F4F0-4D42-9807-CB679907FDED}" type="presOf" srcId="{DACA2458-396D-4E27-97F1-6638B8FC0E8F}" destId="{5A16B731-7FBB-4D4A-9537-E157F0B96BCE}" srcOrd="0" destOrd="0" presId="urn:microsoft.com/office/officeart/2008/layout/LinedList"/>
    <dgm:cxn modelId="{01E576C2-551A-41D3-B0CD-64A2FA75939B}" type="presOf" srcId="{D8DDB5B2-6F0D-46FD-AD4E-0469E92EFB25}" destId="{385ECBB5-0D30-40DC-AC3C-B23E6E070B9E}" srcOrd="0" destOrd="0" presId="urn:microsoft.com/office/officeart/2008/layout/LinedList"/>
    <dgm:cxn modelId="{9095CEC5-1315-428D-9768-0E409C7521BB}" srcId="{880FBFA2-F442-49A1-859D-C721AA6797F1}" destId="{04578643-7EC6-4A5C-AE9E-892F06443F85}" srcOrd="3" destOrd="0" parTransId="{B393AE11-8421-45A5-8335-80C40B42D76E}" sibTransId="{2DEC75E1-BFF5-469F-B725-40D4EA788042}"/>
    <dgm:cxn modelId="{F771D2C5-6277-4791-AF97-018A061207DB}" srcId="{880FBFA2-F442-49A1-859D-C721AA6797F1}" destId="{9A47D0C4-5CCC-425E-85EF-7F4799091A98}" srcOrd="6" destOrd="0" parTransId="{11025E1E-656A-49D2-86A6-D8964C86F31F}" sibTransId="{94C2F31F-1FF3-4432-8B36-8DCC8A9C0EEC}"/>
    <dgm:cxn modelId="{8B6966CB-3C15-4702-9B41-93F7898B2742}" srcId="{880FBFA2-F442-49A1-859D-C721AA6797F1}" destId="{887AA531-1CD3-4B87-ABE4-CC6BCF5BB917}" srcOrd="1" destOrd="0" parTransId="{52E743FC-EE5F-4F0A-8F6E-AC100EBEF56E}" sibTransId="{B6F38BD0-3D5B-49B5-A9A8-0D02E1493D74}"/>
    <dgm:cxn modelId="{FD04A1D5-0841-4A28-B6C1-AB91BE21785B}" srcId="{880FBFA2-F442-49A1-859D-C721AA6797F1}" destId="{0D76DD5D-7C65-4F99-9D9B-71B3E3F62CC6}" srcOrd="0" destOrd="0" parTransId="{9772F260-C437-4A9D-B9F9-514B43D41E41}" sibTransId="{3412E2A0-9448-47AB-A3C8-A8984CF381EE}"/>
    <dgm:cxn modelId="{51E91FE9-6B18-4A22-8513-0FD3B7090FA3}" srcId="{880FBFA2-F442-49A1-859D-C721AA6797F1}" destId="{D8DDB5B2-6F0D-46FD-AD4E-0469E92EFB25}" srcOrd="8" destOrd="0" parTransId="{15603F0A-6B69-497C-B157-61188AB35BC0}" sibTransId="{5302BC2D-205B-4FF4-A260-A64A6079B123}"/>
    <dgm:cxn modelId="{98AF396D-26FB-498A-8413-F57F8957F1C1}" type="presParOf" srcId="{D8DC3B17-9CB1-4FC7-9828-09A0C9870169}" destId="{4C93E9E1-6BA9-44CA-BA43-CEC651B5D76A}" srcOrd="0" destOrd="0" presId="urn:microsoft.com/office/officeart/2008/layout/LinedList"/>
    <dgm:cxn modelId="{064B378C-42D7-46F0-9BBB-0C2F95E530F2}" type="presParOf" srcId="{D8DC3B17-9CB1-4FC7-9828-09A0C9870169}" destId="{4E75B58D-C03D-4BAB-8950-E809F9529137}" srcOrd="1" destOrd="0" presId="urn:microsoft.com/office/officeart/2008/layout/LinedList"/>
    <dgm:cxn modelId="{522A4039-2FD5-4BEF-A786-F967EBB63DA8}" type="presParOf" srcId="{4E75B58D-C03D-4BAB-8950-E809F9529137}" destId="{947B2629-7F5F-462F-90A0-3A41B8A3F38F}" srcOrd="0" destOrd="0" presId="urn:microsoft.com/office/officeart/2008/layout/LinedList"/>
    <dgm:cxn modelId="{33FCADA6-131E-4152-A9D9-57AD5DA3EAE3}" type="presParOf" srcId="{4E75B58D-C03D-4BAB-8950-E809F9529137}" destId="{E6425EE5-B9E7-461C-8172-AFC47F9AB1D9}" srcOrd="1" destOrd="0" presId="urn:microsoft.com/office/officeart/2008/layout/LinedList"/>
    <dgm:cxn modelId="{0A3B4315-A041-4F7F-B548-F8F07A7D8DDB}" type="presParOf" srcId="{D8DC3B17-9CB1-4FC7-9828-09A0C9870169}" destId="{87B2A669-FEE7-4AB1-9177-66D5652E269E}" srcOrd="2" destOrd="0" presId="urn:microsoft.com/office/officeart/2008/layout/LinedList"/>
    <dgm:cxn modelId="{1DB4B0A0-481C-4222-980E-8747AD49E550}" type="presParOf" srcId="{D8DC3B17-9CB1-4FC7-9828-09A0C9870169}" destId="{49E941BC-7073-4779-B1A9-6134776F670B}" srcOrd="3" destOrd="0" presId="urn:microsoft.com/office/officeart/2008/layout/LinedList"/>
    <dgm:cxn modelId="{C436D78B-0A9A-4CB6-979C-C42CC5227402}" type="presParOf" srcId="{49E941BC-7073-4779-B1A9-6134776F670B}" destId="{C7FA4C11-077E-405F-9590-AC142F316E8E}" srcOrd="0" destOrd="0" presId="urn:microsoft.com/office/officeart/2008/layout/LinedList"/>
    <dgm:cxn modelId="{01494E70-943F-4FF7-A45F-55C2BF22C12D}" type="presParOf" srcId="{49E941BC-7073-4779-B1A9-6134776F670B}" destId="{3332107F-6660-4022-BCE3-0AC510F72403}" srcOrd="1" destOrd="0" presId="urn:microsoft.com/office/officeart/2008/layout/LinedList"/>
    <dgm:cxn modelId="{F5359D83-02DB-421F-9B57-CF0D1781022A}" type="presParOf" srcId="{D8DC3B17-9CB1-4FC7-9828-09A0C9870169}" destId="{D6C93C1F-D9A6-4DFE-B045-10386016F2EE}" srcOrd="4" destOrd="0" presId="urn:microsoft.com/office/officeart/2008/layout/LinedList"/>
    <dgm:cxn modelId="{2C8F57A5-5EB3-442F-BE67-75314299F0F0}" type="presParOf" srcId="{D8DC3B17-9CB1-4FC7-9828-09A0C9870169}" destId="{7808569C-E140-48F4-A7E5-B8A5F6816226}" srcOrd="5" destOrd="0" presId="urn:microsoft.com/office/officeart/2008/layout/LinedList"/>
    <dgm:cxn modelId="{F57E9E02-BCDB-4903-AD73-D84333D4F503}" type="presParOf" srcId="{7808569C-E140-48F4-A7E5-B8A5F6816226}" destId="{AFBDB713-1974-40A3-BE5A-607B2E8F7142}" srcOrd="0" destOrd="0" presId="urn:microsoft.com/office/officeart/2008/layout/LinedList"/>
    <dgm:cxn modelId="{36700BD5-6248-4936-8E4F-C253042B2E1F}" type="presParOf" srcId="{7808569C-E140-48F4-A7E5-B8A5F6816226}" destId="{77083FD0-3467-49C6-97FF-611146D5C1C0}" srcOrd="1" destOrd="0" presId="urn:microsoft.com/office/officeart/2008/layout/LinedList"/>
    <dgm:cxn modelId="{9B48BE9A-526B-4D85-B7EF-BBDAFDDBA59B}" type="presParOf" srcId="{D8DC3B17-9CB1-4FC7-9828-09A0C9870169}" destId="{A01A9B1A-0105-4FE9-A709-3F2D25E1CB67}" srcOrd="6" destOrd="0" presId="urn:microsoft.com/office/officeart/2008/layout/LinedList"/>
    <dgm:cxn modelId="{B8FEACCF-97F9-4C26-AEBF-DB17BAB30E59}" type="presParOf" srcId="{D8DC3B17-9CB1-4FC7-9828-09A0C9870169}" destId="{B0970E90-EE4C-489B-8232-06FA2545AF78}" srcOrd="7" destOrd="0" presId="urn:microsoft.com/office/officeart/2008/layout/LinedList"/>
    <dgm:cxn modelId="{D574BF69-1F64-4455-803F-28C28F342F06}" type="presParOf" srcId="{B0970E90-EE4C-489B-8232-06FA2545AF78}" destId="{0FFAEF09-C471-4499-B9F0-DFAABC8E651E}" srcOrd="0" destOrd="0" presId="urn:microsoft.com/office/officeart/2008/layout/LinedList"/>
    <dgm:cxn modelId="{5B1F0335-40BB-4E9C-86CE-3E1FB9093404}" type="presParOf" srcId="{B0970E90-EE4C-489B-8232-06FA2545AF78}" destId="{38A23186-C81C-4B6E-9D24-79C0B4085E6C}" srcOrd="1" destOrd="0" presId="urn:microsoft.com/office/officeart/2008/layout/LinedList"/>
    <dgm:cxn modelId="{11E4452C-104D-471E-91C0-61DD187FF984}" type="presParOf" srcId="{D8DC3B17-9CB1-4FC7-9828-09A0C9870169}" destId="{491FAD13-BA4F-4AFC-BD55-7A789CFDB4B5}" srcOrd="8" destOrd="0" presId="urn:microsoft.com/office/officeart/2008/layout/LinedList"/>
    <dgm:cxn modelId="{06B9364F-6BE1-4270-8B7F-D903AF9DCD2E}" type="presParOf" srcId="{D8DC3B17-9CB1-4FC7-9828-09A0C9870169}" destId="{C4D9B744-56DA-4727-AE6F-DAEF820F5A1A}" srcOrd="9" destOrd="0" presId="urn:microsoft.com/office/officeart/2008/layout/LinedList"/>
    <dgm:cxn modelId="{53EB3CCE-AA07-442B-9B51-E5AA9B4B0CC7}" type="presParOf" srcId="{C4D9B744-56DA-4727-AE6F-DAEF820F5A1A}" destId="{656744FC-F94B-4CB4-84F8-44B42C7DF8EC}" srcOrd="0" destOrd="0" presId="urn:microsoft.com/office/officeart/2008/layout/LinedList"/>
    <dgm:cxn modelId="{0AC498F8-3893-4AB2-AE71-DB70383FB9AD}" type="presParOf" srcId="{C4D9B744-56DA-4727-AE6F-DAEF820F5A1A}" destId="{E7B357E9-B0AA-465C-86A4-73A89401E28C}" srcOrd="1" destOrd="0" presId="urn:microsoft.com/office/officeart/2008/layout/LinedList"/>
    <dgm:cxn modelId="{6CE801B6-F633-4023-89B3-79D6F052AF24}" type="presParOf" srcId="{D8DC3B17-9CB1-4FC7-9828-09A0C9870169}" destId="{5EAB305F-09F2-47FD-9D21-749B0AD6AFB6}" srcOrd="10" destOrd="0" presId="urn:microsoft.com/office/officeart/2008/layout/LinedList"/>
    <dgm:cxn modelId="{1637674C-DC81-47BB-8EEC-3E2868D9B4E1}" type="presParOf" srcId="{D8DC3B17-9CB1-4FC7-9828-09A0C9870169}" destId="{3A87D56E-BDAC-43D0-930E-477DDAEF3909}" srcOrd="11" destOrd="0" presId="urn:microsoft.com/office/officeart/2008/layout/LinedList"/>
    <dgm:cxn modelId="{3AB02FD5-3190-4D78-9F3F-9FAD88A17F42}" type="presParOf" srcId="{3A87D56E-BDAC-43D0-930E-477DDAEF3909}" destId="{FB44FAAC-96A4-4AC2-B839-2B371E6123E4}" srcOrd="0" destOrd="0" presId="urn:microsoft.com/office/officeart/2008/layout/LinedList"/>
    <dgm:cxn modelId="{1662499D-FBF8-4B30-832A-1E1253CC454F}" type="presParOf" srcId="{3A87D56E-BDAC-43D0-930E-477DDAEF3909}" destId="{68C8BE68-88AD-4E25-8A21-A9CED0BAA50D}" srcOrd="1" destOrd="0" presId="urn:microsoft.com/office/officeart/2008/layout/LinedList"/>
    <dgm:cxn modelId="{17455AFE-4A17-428E-862A-A1571763225C}" type="presParOf" srcId="{D8DC3B17-9CB1-4FC7-9828-09A0C9870169}" destId="{0DF701F8-0886-4171-8A55-C93CA0F5330F}" srcOrd="12" destOrd="0" presId="urn:microsoft.com/office/officeart/2008/layout/LinedList"/>
    <dgm:cxn modelId="{59F64B68-AD3B-405C-8B17-0FE3EF8AE89B}" type="presParOf" srcId="{D8DC3B17-9CB1-4FC7-9828-09A0C9870169}" destId="{BF733761-B6C6-4E54-9DE9-33A034EAEFF7}" srcOrd="13" destOrd="0" presId="urn:microsoft.com/office/officeart/2008/layout/LinedList"/>
    <dgm:cxn modelId="{2BB49EB8-BB8E-494C-BD45-1AA0D8A326C1}" type="presParOf" srcId="{BF733761-B6C6-4E54-9DE9-33A034EAEFF7}" destId="{06B16CE9-C7B6-4BC9-A06A-F2C464B67BDC}" srcOrd="0" destOrd="0" presId="urn:microsoft.com/office/officeart/2008/layout/LinedList"/>
    <dgm:cxn modelId="{8205492E-CB9B-44EA-8949-E547A37DF7F3}" type="presParOf" srcId="{BF733761-B6C6-4E54-9DE9-33A034EAEFF7}" destId="{603456A9-3D97-4898-8D26-433DF8AD5253}" srcOrd="1" destOrd="0" presId="urn:microsoft.com/office/officeart/2008/layout/LinedList"/>
    <dgm:cxn modelId="{08A9E462-8510-466C-8489-85F08B8DA852}" type="presParOf" srcId="{D8DC3B17-9CB1-4FC7-9828-09A0C9870169}" destId="{152B8359-E0F6-4B0C-B19D-F63B796CACA5}" srcOrd="14" destOrd="0" presId="urn:microsoft.com/office/officeart/2008/layout/LinedList"/>
    <dgm:cxn modelId="{68B37AA7-7483-43DD-81CF-239AD97CD730}" type="presParOf" srcId="{D8DC3B17-9CB1-4FC7-9828-09A0C9870169}" destId="{D43CF39D-E10B-4E1A-9844-FFBDAAAC279D}" srcOrd="15" destOrd="0" presId="urn:microsoft.com/office/officeart/2008/layout/LinedList"/>
    <dgm:cxn modelId="{451B6390-5FA9-4284-BFA7-F89608F719C0}" type="presParOf" srcId="{D43CF39D-E10B-4E1A-9844-FFBDAAAC279D}" destId="{5A16B731-7FBB-4D4A-9537-E157F0B96BCE}" srcOrd="0" destOrd="0" presId="urn:microsoft.com/office/officeart/2008/layout/LinedList"/>
    <dgm:cxn modelId="{1840F324-DD33-4F64-B274-0EB6A731FD72}" type="presParOf" srcId="{D43CF39D-E10B-4E1A-9844-FFBDAAAC279D}" destId="{1869696D-FB41-45E6-BE8A-1C7293BF5660}" srcOrd="1" destOrd="0" presId="urn:microsoft.com/office/officeart/2008/layout/LinedList"/>
    <dgm:cxn modelId="{DF11EF92-44BD-487F-BF06-852E165C8366}" type="presParOf" srcId="{D8DC3B17-9CB1-4FC7-9828-09A0C9870169}" destId="{25C574B4-2F41-4B24-BDBA-D6770E390B6F}" srcOrd="16" destOrd="0" presId="urn:microsoft.com/office/officeart/2008/layout/LinedList"/>
    <dgm:cxn modelId="{B3ECC459-A177-4C8E-B209-EE6FE28207F3}" type="presParOf" srcId="{D8DC3B17-9CB1-4FC7-9828-09A0C9870169}" destId="{5E2CABBA-62C7-4D26-B62A-2FB2EF0A0F20}" srcOrd="17" destOrd="0" presId="urn:microsoft.com/office/officeart/2008/layout/LinedList"/>
    <dgm:cxn modelId="{A81AFB3E-BA8B-4AC0-B8BE-CE43D2035387}" type="presParOf" srcId="{5E2CABBA-62C7-4D26-B62A-2FB2EF0A0F20}" destId="{385ECBB5-0D30-40DC-AC3C-B23E6E070B9E}" srcOrd="0" destOrd="0" presId="urn:microsoft.com/office/officeart/2008/layout/LinedList"/>
    <dgm:cxn modelId="{0643C88C-3686-45F2-BF9E-7E6B9B32AF32}" type="presParOf" srcId="{5E2CABBA-62C7-4D26-B62A-2FB2EF0A0F20}" destId="{CC85CA0E-C402-4759-B198-4B4952DFFC6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698BDB-67CA-4770-BACB-76F1A0BE1778}"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67B3246-C01B-4205-834D-290705A4B3BE}">
      <dgm:prSet custT="1"/>
      <dgm:spPr/>
      <dgm:t>
        <a:bodyPr/>
        <a:lstStyle/>
        <a:p>
          <a:pPr>
            <a:lnSpc>
              <a:spcPct val="100000"/>
            </a:lnSpc>
          </a:pPr>
          <a:r>
            <a:rPr lang="en-US" sz="2800">
              <a:latin typeface="Arial" panose="020B0604020202020204" pitchFamily="34" charset="0"/>
              <a:cs typeface="Arial" panose="020B0604020202020204" pitchFamily="34" charset="0"/>
            </a:rPr>
            <a:t>Accelerated Impactful Challenges</a:t>
          </a:r>
        </a:p>
      </dgm:t>
    </dgm:pt>
    <dgm:pt modelId="{6C579818-3B84-4AF4-8889-5BB5470B8AC0}" type="parTrans" cxnId="{9EC6D5B4-EF47-45F4-8ECE-680C36493F58}">
      <dgm:prSet/>
      <dgm:spPr/>
      <dgm:t>
        <a:bodyPr/>
        <a:lstStyle/>
        <a:p>
          <a:endParaRPr lang="en-US" sz="2800">
            <a:latin typeface="Arial" panose="020B0604020202020204" pitchFamily="34" charset="0"/>
            <a:cs typeface="Arial" panose="020B0604020202020204" pitchFamily="34" charset="0"/>
          </a:endParaRPr>
        </a:p>
      </dgm:t>
    </dgm:pt>
    <dgm:pt modelId="{FFDC94E8-EF9C-49F1-AEB5-5444CFF75D1B}" type="sibTrans" cxnId="{9EC6D5B4-EF47-45F4-8ECE-680C36493F58}">
      <dgm:prSet/>
      <dgm:spPr/>
      <dgm:t>
        <a:bodyPr/>
        <a:lstStyle/>
        <a:p>
          <a:endParaRPr lang="en-US" sz="2800">
            <a:latin typeface="Arial" panose="020B0604020202020204" pitchFamily="34" charset="0"/>
            <a:cs typeface="Arial" panose="020B0604020202020204" pitchFamily="34" charset="0"/>
          </a:endParaRPr>
        </a:p>
      </dgm:t>
    </dgm:pt>
    <dgm:pt modelId="{DA78FEA8-BC29-401A-B33A-83A2B0BC50CA}">
      <dgm:prSet custT="1"/>
      <dgm:spPr/>
      <dgm:t>
        <a:bodyPr/>
        <a:lstStyle/>
        <a:p>
          <a:pPr>
            <a:lnSpc>
              <a:spcPct val="100000"/>
            </a:lnSpc>
          </a:pPr>
          <a:r>
            <a:rPr lang="en-US" sz="2800">
              <a:latin typeface="Arial" panose="020B0604020202020204" pitchFamily="34" charset="0"/>
              <a:cs typeface="Arial" panose="020B0604020202020204" pitchFamily="34" charset="0"/>
            </a:rPr>
            <a:t>Increased complexity</a:t>
          </a:r>
        </a:p>
      </dgm:t>
    </dgm:pt>
    <dgm:pt modelId="{1C26C9DF-8368-4387-9748-C4260D30B875}" type="parTrans" cxnId="{56C0C1C1-E265-4871-9696-060F7C182B62}">
      <dgm:prSet/>
      <dgm:spPr/>
      <dgm:t>
        <a:bodyPr/>
        <a:lstStyle/>
        <a:p>
          <a:endParaRPr lang="en-US" sz="2800">
            <a:latin typeface="Arial" panose="020B0604020202020204" pitchFamily="34" charset="0"/>
            <a:cs typeface="Arial" panose="020B0604020202020204" pitchFamily="34" charset="0"/>
          </a:endParaRPr>
        </a:p>
      </dgm:t>
    </dgm:pt>
    <dgm:pt modelId="{715D7DAC-6473-4478-9471-6233B9135BC5}" type="sibTrans" cxnId="{56C0C1C1-E265-4871-9696-060F7C182B62}">
      <dgm:prSet/>
      <dgm:spPr/>
      <dgm:t>
        <a:bodyPr/>
        <a:lstStyle/>
        <a:p>
          <a:endParaRPr lang="en-US" sz="2800">
            <a:latin typeface="Arial" panose="020B0604020202020204" pitchFamily="34" charset="0"/>
            <a:cs typeface="Arial" panose="020B0604020202020204" pitchFamily="34" charset="0"/>
          </a:endParaRPr>
        </a:p>
      </dgm:t>
    </dgm:pt>
    <dgm:pt modelId="{5E539E0F-8CCA-42EF-A321-7CF59769F539}">
      <dgm:prSet custT="1"/>
      <dgm:spPr/>
      <dgm:t>
        <a:bodyPr/>
        <a:lstStyle/>
        <a:p>
          <a:pPr>
            <a:lnSpc>
              <a:spcPct val="100000"/>
            </a:lnSpc>
          </a:pPr>
          <a:r>
            <a:rPr lang="en-US" sz="2800">
              <a:latin typeface="Arial" panose="020B0604020202020204" pitchFamily="34" charset="0"/>
              <a:cs typeface="Arial" panose="020B0604020202020204" pitchFamily="34" charset="0"/>
            </a:rPr>
            <a:t>Higher risk</a:t>
          </a:r>
        </a:p>
      </dgm:t>
    </dgm:pt>
    <dgm:pt modelId="{39D2F56C-75E2-4545-8033-08660899F615}" type="parTrans" cxnId="{B8B63140-6406-448A-B2A4-B3FEEBA8D07A}">
      <dgm:prSet/>
      <dgm:spPr/>
      <dgm:t>
        <a:bodyPr/>
        <a:lstStyle/>
        <a:p>
          <a:endParaRPr lang="en-US" sz="2800">
            <a:latin typeface="Arial" panose="020B0604020202020204" pitchFamily="34" charset="0"/>
            <a:cs typeface="Arial" panose="020B0604020202020204" pitchFamily="34" charset="0"/>
          </a:endParaRPr>
        </a:p>
      </dgm:t>
    </dgm:pt>
    <dgm:pt modelId="{53B254CF-CAC5-47BF-8F74-92EF32D2FDC5}" type="sibTrans" cxnId="{B8B63140-6406-448A-B2A4-B3FEEBA8D07A}">
      <dgm:prSet/>
      <dgm:spPr/>
      <dgm:t>
        <a:bodyPr/>
        <a:lstStyle/>
        <a:p>
          <a:endParaRPr lang="en-US" sz="2800">
            <a:latin typeface="Arial" panose="020B0604020202020204" pitchFamily="34" charset="0"/>
            <a:cs typeface="Arial" panose="020B0604020202020204" pitchFamily="34" charset="0"/>
          </a:endParaRPr>
        </a:p>
      </dgm:t>
    </dgm:pt>
    <dgm:pt modelId="{F05BDE84-8A32-4998-966D-28ACF6B3C8A3}">
      <dgm:prSet custT="1"/>
      <dgm:spPr/>
      <dgm:t>
        <a:bodyPr/>
        <a:lstStyle/>
        <a:p>
          <a:pPr>
            <a:lnSpc>
              <a:spcPct val="100000"/>
            </a:lnSpc>
          </a:pPr>
          <a:r>
            <a:rPr lang="en-US" sz="2800">
              <a:latin typeface="Arial" panose="020B0604020202020204" pitchFamily="34" charset="0"/>
              <a:cs typeface="Arial" panose="020B0604020202020204" pitchFamily="34" charset="0"/>
            </a:rPr>
            <a:t>Requires new skills and ways of working</a:t>
          </a:r>
        </a:p>
      </dgm:t>
    </dgm:pt>
    <dgm:pt modelId="{1199A7EB-C26C-456B-B765-01C33200B6AB}" type="parTrans" cxnId="{F2A4C46E-718E-442B-B8EC-B4BC04F12641}">
      <dgm:prSet/>
      <dgm:spPr/>
      <dgm:t>
        <a:bodyPr/>
        <a:lstStyle/>
        <a:p>
          <a:endParaRPr lang="en-US" sz="2800">
            <a:latin typeface="Arial" panose="020B0604020202020204" pitchFamily="34" charset="0"/>
            <a:cs typeface="Arial" panose="020B0604020202020204" pitchFamily="34" charset="0"/>
          </a:endParaRPr>
        </a:p>
      </dgm:t>
    </dgm:pt>
    <dgm:pt modelId="{891E2074-C458-4ED4-8544-60DDCB1D3015}" type="sibTrans" cxnId="{F2A4C46E-718E-442B-B8EC-B4BC04F12641}">
      <dgm:prSet/>
      <dgm:spPr/>
      <dgm:t>
        <a:bodyPr/>
        <a:lstStyle/>
        <a:p>
          <a:endParaRPr lang="en-US" sz="2800">
            <a:latin typeface="Arial" panose="020B0604020202020204" pitchFamily="34" charset="0"/>
            <a:cs typeface="Arial" panose="020B0604020202020204" pitchFamily="34" charset="0"/>
          </a:endParaRPr>
        </a:p>
      </dgm:t>
    </dgm:pt>
    <dgm:pt modelId="{194409AC-8EBC-46E8-83E8-719AFD275C73}">
      <dgm:prSet custT="1"/>
      <dgm:spPr/>
      <dgm:t>
        <a:bodyPr/>
        <a:lstStyle/>
        <a:p>
          <a:pPr>
            <a:lnSpc>
              <a:spcPct val="100000"/>
            </a:lnSpc>
          </a:pPr>
          <a:r>
            <a:rPr lang="en-US" sz="2800">
              <a:latin typeface="Arial" panose="020B0604020202020204" pitchFamily="34" charset="0"/>
              <a:cs typeface="Arial" panose="020B0604020202020204" pitchFamily="34" charset="0"/>
            </a:rPr>
            <a:t>Constant awareness and adoption</a:t>
          </a:r>
        </a:p>
      </dgm:t>
    </dgm:pt>
    <dgm:pt modelId="{9F4DC19C-AC04-4346-A3CD-73FF9BCAADA6}" type="parTrans" cxnId="{5CC9EABE-E297-47DE-B3B5-7BD3FA0A50BA}">
      <dgm:prSet/>
      <dgm:spPr/>
      <dgm:t>
        <a:bodyPr/>
        <a:lstStyle/>
        <a:p>
          <a:endParaRPr lang="en-US" sz="2800">
            <a:latin typeface="Arial" panose="020B0604020202020204" pitchFamily="34" charset="0"/>
            <a:cs typeface="Arial" panose="020B0604020202020204" pitchFamily="34" charset="0"/>
          </a:endParaRPr>
        </a:p>
      </dgm:t>
    </dgm:pt>
    <dgm:pt modelId="{92E27066-F44D-4160-9F31-603968EF6F9C}" type="sibTrans" cxnId="{5CC9EABE-E297-47DE-B3B5-7BD3FA0A50BA}">
      <dgm:prSet/>
      <dgm:spPr/>
      <dgm:t>
        <a:bodyPr/>
        <a:lstStyle/>
        <a:p>
          <a:endParaRPr lang="en-US" sz="2800">
            <a:latin typeface="Arial" panose="020B0604020202020204" pitchFamily="34" charset="0"/>
            <a:cs typeface="Arial" panose="020B0604020202020204" pitchFamily="34" charset="0"/>
          </a:endParaRPr>
        </a:p>
      </dgm:t>
    </dgm:pt>
    <dgm:pt modelId="{AABFDC74-001B-4880-8065-83E3E95E2F71}" type="pres">
      <dgm:prSet presAssocID="{09698BDB-67CA-4770-BACB-76F1A0BE1778}" presName="root" presStyleCnt="0">
        <dgm:presLayoutVars>
          <dgm:dir/>
          <dgm:resizeHandles val="exact"/>
        </dgm:presLayoutVars>
      </dgm:prSet>
      <dgm:spPr/>
    </dgm:pt>
    <dgm:pt modelId="{8D5A61E7-479C-4E3B-A41A-2BC1C54E2200}" type="pres">
      <dgm:prSet presAssocID="{067B3246-C01B-4205-834D-290705A4B3BE}" presName="compNode" presStyleCnt="0"/>
      <dgm:spPr/>
    </dgm:pt>
    <dgm:pt modelId="{8A0F72C7-57ED-46FF-A5B2-FE0FD55F2699}" type="pres">
      <dgm:prSet presAssocID="{067B3246-C01B-4205-834D-290705A4B3BE}" presName="bgRect" presStyleLbl="bgShp" presStyleIdx="0" presStyleCnt="5"/>
      <dgm:spPr/>
    </dgm:pt>
    <dgm:pt modelId="{455C1593-409B-468F-9506-7393F6795535}" type="pres">
      <dgm:prSet presAssocID="{067B3246-C01B-4205-834D-290705A4B3B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Secure"/>
        </a:ext>
      </dgm:extLst>
    </dgm:pt>
    <dgm:pt modelId="{F983F583-3257-4C54-AEB8-18BC1BFA8850}" type="pres">
      <dgm:prSet presAssocID="{067B3246-C01B-4205-834D-290705A4B3BE}" presName="spaceRect" presStyleCnt="0"/>
      <dgm:spPr/>
    </dgm:pt>
    <dgm:pt modelId="{EA7A5475-AEC8-4F10-A312-16764523CC83}" type="pres">
      <dgm:prSet presAssocID="{067B3246-C01B-4205-834D-290705A4B3BE}" presName="parTx" presStyleLbl="revTx" presStyleIdx="0" presStyleCnt="5">
        <dgm:presLayoutVars>
          <dgm:chMax val="0"/>
          <dgm:chPref val="0"/>
        </dgm:presLayoutVars>
      </dgm:prSet>
      <dgm:spPr/>
    </dgm:pt>
    <dgm:pt modelId="{9E4CA5C4-A4DD-4904-80AE-3CDFC2C32806}" type="pres">
      <dgm:prSet presAssocID="{FFDC94E8-EF9C-49F1-AEB5-5444CFF75D1B}" presName="sibTrans" presStyleCnt="0"/>
      <dgm:spPr/>
    </dgm:pt>
    <dgm:pt modelId="{54BFC9C1-F049-4498-BFE9-3157BC47C59F}" type="pres">
      <dgm:prSet presAssocID="{DA78FEA8-BC29-401A-B33A-83A2B0BC50CA}" presName="compNode" presStyleCnt="0"/>
      <dgm:spPr/>
    </dgm:pt>
    <dgm:pt modelId="{EA8603BC-58A9-45F9-8875-A7709BF3E073}" type="pres">
      <dgm:prSet presAssocID="{DA78FEA8-BC29-401A-B33A-83A2B0BC50CA}" presName="bgRect" presStyleLbl="bgShp" presStyleIdx="1" presStyleCnt="5"/>
      <dgm:spPr/>
    </dgm:pt>
    <dgm:pt modelId="{B07B861C-E797-4B93-BE48-E42E7E1BA0DE}" type="pres">
      <dgm:prSet presAssocID="{DA78FEA8-BC29-401A-B33A-83A2B0BC50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ync"/>
        </a:ext>
      </dgm:extLst>
    </dgm:pt>
    <dgm:pt modelId="{0A9CE975-9F22-4C1E-8C14-6426CD883ACC}" type="pres">
      <dgm:prSet presAssocID="{DA78FEA8-BC29-401A-B33A-83A2B0BC50CA}" presName="spaceRect" presStyleCnt="0"/>
      <dgm:spPr/>
    </dgm:pt>
    <dgm:pt modelId="{916C7DC7-04AF-4685-AF72-AF8C983AEA22}" type="pres">
      <dgm:prSet presAssocID="{DA78FEA8-BC29-401A-B33A-83A2B0BC50CA}" presName="parTx" presStyleLbl="revTx" presStyleIdx="1" presStyleCnt="5">
        <dgm:presLayoutVars>
          <dgm:chMax val="0"/>
          <dgm:chPref val="0"/>
        </dgm:presLayoutVars>
      </dgm:prSet>
      <dgm:spPr/>
    </dgm:pt>
    <dgm:pt modelId="{F2059F54-B88F-4D51-8885-377A01AB678C}" type="pres">
      <dgm:prSet presAssocID="{715D7DAC-6473-4478-9471-6233B9135BC5}" presName="sibTrans" presStyleCnt="0"/>
      <dgm:spPr/>
    </dgm:pt>
    <dgm:pt modelId="{FA604512-5E56-42D0-B42F-7BA718CBB880}" type="pres">
      <dgm:prSet presAssocID="{5E539E0F-8CCA-42EF-A321-7CF59769F539}" presName="compNode" presStyleCnt="0"/>
      <dgm:spPr/>
    </dgm:pt>
    <dgm:pt modelId="{02C62509-2839-46D6-B4AE-A4F4DA63F745}" type="pres">
      <dgm:prSet presAssocID="{5E539E0F-8CCA-42EF-A321-7CF59769F539}" presName="bgRect" presStyleLbl="bgShp" presStyleIdx="2" presStyleCnt="5"/>
      <dgm:spPr/>
    </dgm:pt>
    <dgm:pt modelId="{B06C1D33-D2CF-41B7-884D-51896884E5DA}" type="pres">
      <dgm:prSet presAssocID="{5E539E0F-8CCA-42EF-A321-7CF59769F53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C078BDF7-5030-4BCE-8A26-01EB14261E36}" type="pres">
      <dgm:prSet presAssocID="{5E539E0F-8CCA-42EF-A321-7CF59769F539}" presName="spaceRect" presStyleCnt="0"/>
      <dgm:spPr/>
    </dgm:pt>
    <dgm:pt modelId="{D589A3EA-28D8-445A-8DF9-75C4FED8523A}" type="pres">
      <dgm:prSet presAssocID="{5E539E0F-8CCA-42EF-A321-7CF59769F539}" presName="parTx" presStyleLbl="revTx" presStyleIdx="2" presStyleCnt="5">
        <dgm:presLayoutVars>
          <dgm:chMax val="0"/>
          <dgm:chPref val="0"/>
        </dgm:presLayoutVars>
      </dgm:prSet>
      <dgm:spPr/>
    </dgm:pt>
    <dgm:pt modelId="{422457C2-2C99-40B5-929D-461E5EFD24B2}" type="pres">
      <dgm:prSet presAssocID="{53B254CF-CAC5-47BF-8F74-92EF32D2FDC5}" presName="sibTrans" presStyleCnt="0"/>
      <dgm:spPr/>
    </dgm:pt>
    <dgm:pt modelId="{3250C28B-9CBA-48CA-879E-EAD084F79ACF}" type="pres">
      <dgm:prSet presAssocID="{F05BDE84-8A32-4998-966D-28ACF6B3C8A3}" presName="compNode" presStyleCnt="0"/>
      <dgm:spPr/>
    </dgm:pt>
    <dgm:pt modelId="{FD5BF996-550D-4457-A6FC-AAD32C8FE62A}" type="pres">
      <dgm:prSet presAssocID="{F05BDE84-8A32-4998-966D-28ACF6B3C8A3}" presName="bgRect" presStyleLbl="bgShp" presStyleIdx="3" presStyleCnt="5"/>
      <dgm:spPr/>
    </dgm:pt>
    <dgm:pt modelId="{F0D0107E-0854-43A0-8602-82D2678D12DF}" type="pres">
      <dgm:prSet presAssocID="{F05BDE84-8A32-4998-966D-28ACF6B3C8A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
        </a:ext>
      </dgm:extLst>
    </dgm:pt>
    <dgm:pt modelId="{10BF3257-A164-42D8-8A04-50369E67F80A}" type="pres">
      <dgm:prSet presAssocID="{F05BDE84-8A32-4998-966D-28ACF6B3C8A3}" presName="spaceRect" presStyleCnt="0"/>
      <dgm:spPr/>
    </dgm:pt>
    <dgm:pt modelId="{BB4BDBAC-5E09-4605-812C-D869DB104899}" type="pres">
      <dgm:prSet presAssocID="{F05BDE84-8A32-4998-966D-28ACF6B3C8A3}" presName="parTx" presStyleLbl="revTx" presStyleIdx="3" presStyleCnt="5">
        <dgm:presLayoutVars>
          <dgm:chMax val="0"/>
          <dgm:chPref val="0"/>
        </dgm:presLayoutVars>
      </dgm:prSet>
      <dgm:spPr/>
    </dgm:pt>
    <dgm:pt modelId="{6B11FBAC-69D2-49C8-8C1B-4DCD4B6219DB}" type="pres">
      <dgm:prSet presAssocID="{891E2074-C458-4ED4-8544-60DDCB1D3015}" presName="sibTrans" presStyleCnt="0"/>
      <dgm:spPr/>
    </dgm:pt>
    <dgm:pt modelId="{4CCB51EA-EEEB-46A7-A18A-973E6AFD2863}" type="pres">
      <dgm:prSet presAssocID="{194409AC-8EBC-46E8-83E8-719AFD275C73}" presName="compNode" presStyleCnt="0"/>
      <dgm:spPr/>
    </dgm:pt>
    <dgm:pt modelId="{3105C7C3-72BC-44E2-B27B-850E59D17514}" type="pres">
      <dgm:prSet presAssocID="{194409AC-8EBC-46E8-83E8-719AFD275C73}" presName="bgRect" presStyleLbl="bgShp" presStyleIdx="4" presStyleCnt="5"/>
      <dgm:spPr/>
    </dgm:pt>
    <dgm:pt modelId="{55C8CC82-BB10-43DF-BEEC-FD5192A89344}" type="pres">
      <dgm:prSet presAssocID="{194409AC-8EBC-46E8-83E8-719AFD275C7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ngerprint"/>
        </a:ext>
      </dgm:extLst>
    </dgm:pt>
    <dgm:pt modelId="{3977DC25-E8F2-4796-9EB7-A6A1BF557421}" type="pres">
      <dgm:prSet presAssocID="{194409AC-8EBC-46E8-83E8-719AFD275C73}" presName="spaceRect" presStyleCnt="0"/>
      <dgm:spPr/>
    </dgm:pt>
    <dgm:pt modelId="{76894224-5AF0-45FE-8975-404D15769300}" type="pres">
      <dgm:prSet presAssocID="{194409AC-8EBC-46E8-83E8-719AFD275C73}" presName="parTx" presStyleLbl="revTx" presStyleIdx="4" presStyleCnt="5">
        <dgm:presLayoutVars>
          <dgm:chMax val="0"/>
          <dgm:chPref val="0"/>
        </dgm:presLayoutVars>
      </dgm:prSet>
      <dgm:spPr/>
    </dgm:pt>
  </dgm:ptLst>
  <dgm:cxnLst>
    <dgm:cxn modelId="{AE114F12-F0A2-415B-A7D1-26955023DC98}" type="presOf" srcId="{194409AC-8EBC-46E8-83E8-719AFD275C73}" destId="{76894224-5AF0-45FE-8975-404D15769300}" srcOrd="0" destOrd="0" presId="urn:microsoft.com/office/officeart/2018/2/layout/IconVerticalSolidList"/>
    <dgm:cxn modelId="{A1D45222-489F-4ECD-BFE2-79582212E890}" type="presOf" srcId="{067B3246-C01B-4205-834D-290705A4B3BE}" destId="{EA7A5475-AEC8-4F10-A312-16764523CC83}" srcOrd="0" destOrd="0" presId="urn:microsoft.com/office/officeart/2018/2/layout/IconVerticalSolidList"/>
    <dgm:cxn modelId="{3E2B2829-C20F-4E67-8C4A-E0EC344D8C57}" type="presOf" srcId="{09698BDB-67CA-4770-BACB-76F1A0BE1778}" destId="{AABFDC74-001B-4880-8065-83E3E95E2F71}" srcOrd="0" destOrd="0" presId="urn:microsoft.com/office/officeart/2018/2/layout/IconVerticalSolidList"/>
    <dgm:cxn modelId="{B8B63140-6406-448A-B2A4-B3FEEBA8D07A}" srcId="{09698BDB-67CA-4770-BACB-76F1A0BE1778}" destId="{5E539E0F-8CCA-42EF-A321-7CF59769F539}" srcOrd="2" destOrd="0" parTransId="{39D2F56C-75E2-4545-8033-08660899F615}" sibTransId="{53B254CF-CAC5-47BF-8F74-92EF32D2FDC5}"/>
    <dgm:cxn modelId="{F2A4C46E-718E-442B-B8EC-B4BC04F12641}" srcId="{09698BDB-67CA-4770-BACB-76F1A0BE1778}" destId="{F05BDE84-8A32-4998-966D-28ACF6B3C8A3}" srcOrd="3" destOrd="0" parTransId="{1199A7EB-C26C-456B-B765-01C33200B6AB}" sibTransId="{891E2074-C458-4ED4-8544-60DDCB1D3015}"/>
    <dgm:cxn modelId="{81149259-C0B0-4DC3-B132-2653E51FD245}" type="presOf" srcId="{5E539E0F-8CCA-42EF-A321-7CF59769F539}" destId="{D589A3EA-28D8-445A-8DF9-75C4FED8523A}" srcOrd="0" destOrd="0" presId="urn:microsoft.com/office/officeart/2018/2/layout/IconVerticalSolidList"/>
    <dgm:cxn modelId="{9EC6D5B4-EF47-45F4-8ECE-680C36493F58}" srcId="{09698BDB-67CA-4770-BACB-76F1A0BE1778}" destId="{067B3246-C01B-4205-834D-290705A4B3BE}" srcOrd="0" destOrd="0" parTransId="{6C579818-3B84-4AF4-8889-5BB5470B8AC0}" sibTransId="{FFDC94E8-EF9C-49F1-AEB5-5444CFF75D1B}"/>
    <dgm:cxn modelId="{5CC9EABE-E297-47DE-B3B5-7BD3FA0A50BA}" srcId="{09698BDB-67CA-4770-BACB-76F1A0BE1778}" destId="{194409AC-8EBC-46E8-83E8-719AFD275C73}" srcOrd="4" destOrd="0" parTransId="{9F4DC19C-AC04-4346-A3CD-73FF9BCAADA6}" sibTransId="{92E27066-F44D-4160-9F31-603968EF6F9C}"/>
    <dgm:cxn modelId="{56C0C1C1-E265-4871-9696-060F7C182B62}" srcId="{09698BDB-67CA-4770-BACB-76F1A0BE1778}" destId="{DA78FEA8-BC29-401A-B33A-83A2B0BC50CA}" srcOrd="1" destOrd="0" parTransId="{1C26C9DF-8368-4387-9748-C4260D30B875}" sibTransId="{715D7DAC-6473-4478-9471-6233B9135BC5}"/>
    <dgm:cxn modelId="{D45476E6-D1A1-4355-8FC8-869B07A28AD2}" type="presOf" srcId="{F05BDE84-8A32-4998-966D-28ACF6B3C8A3}" destId="{BB4BDBAC-5E09-4605-812C-D869DB104899}" srcOrd="0" destOrd="0" presId="urn:microsoft.com/office/officeart/2018/2/layout/IconVerticalSolidList"/>
    <dgm:cxn modelId="{D85B78EC-B48F-45E9-909B-F3ADDA27E866}" type="presOf" srcId="{DA78FEA8-BC29-401A-B33A-83A2B0BC50CA}" destId="{916C7DC7-04AF-4685-AF72-AF8C983AEA22}" srcOrd="0" destOrd="0" presId="urn:microsoft.com/office/officeart/2018/2/layout/IconVerticalSolidList"/>
    <dgm:cxn modelId="{1B855DBA-BB9D-4E53-BB0F-E2A554F3A0DB}" type="presParOf" srcId="{AABFDC74-001B-4880-8065-83E3E95E2F71}" destId="{8D5A61E7-479C-4E3B-A41A-2BC1C54E2200}" srcOrd="0" destOrd="0" presId="urn:microsoft.com/office/officeart/2018/2/layout/IconVerticalSolidList"/>
    <dgm:cxn modelId="{25522EEE-0CEE-4BD2-BA37-2BC10D972EA2}" type="presParOf" srcId="{8D5A61E7-479C-4E3B-A41A-2BC1C54E2200}" destId="{8A0F72C7-57ED-46FF-A5B2-FE0FD55F2699}" srcOrd="0" destOrd="0" presId="urn:microsoft.com/office/officeart/2018/2/layout/IconVerticalSolidList"/>
    <dgm:cxn modelId="{22230E64-FE7C-4DDA-AE06-4037AE80E882}" type="presParOf" srcId="{8D5A61E7-479C-4E3B-A41A-2BC1C54E2200}" destId="{455C1593-409B-468F-9506-7393F6795535}" srcOrd="1" destOrd="0" presId="urn:microsoft.com/office/officeart/2018/2/layout/IconVerticalSolidList"/>
    <dgm:cxn modelId="{0B5506F4-9141-40A1-B6EA-B5BE765E92F9}" type="presParOf" srcId="{8D5A61E7-479C-4E3B-A41A-2BC1C54E2200}" destId="{F983F583-3257-4C54-AEB8-18BC1BFA8850}" srcOrd="2" destOrd="0" presId="urn:microsoft.com/office/officeart/2018/2/layout/IconVerticalSolidList"/>
    <dgm:cxn modelId="{283B47FF-03A3-4CF3-9BB6-AB6F29DB13FC}" type="presParOf" srcId="{8D5A61E7-479C-4E3B-A41A-2BC1C54E2200}" destId="{EA7A5475-AEC8-4F10-A312-16764523CC83}" srcOrd="3" destOrd="0" presId="urn:microsoft.com/office/officeart/2018/2/layout/IconVerticalSolidList"/>
    <dgm:cxn modelId="{DBF74878-7605-4A32-BD2C-B68882A3EF83}" type="presParOf" srcId="{AABFDC74-001B-4880-8065-83E3E95E2F71}" destId="{9E4CA5C4-A4DD-4904-80AE-3CDFC2C32806}" srcOrd="1" destOrd="0" presId="urn:microsoft.com/office/officeart/2018/2/layout/IconVerticalSolidList"/>
    <dgm:cxn modelId="{3987D1C2-D159-4D3E-BA60-D3F0C03036D5}" type="presParOf" srcId="{AABFDC74-001B-4880-8065-83E3E95E2F71}" destId="{54BFC9C1-F049-4498-BFE9-3157BC47C59F}" srcOrd="2" destOrd="0" presId="urn:microsoft.com/office/officeart/2018/2/layout/IconVerticalSolidList"/>
    <dgm:cxn modelId="{F380692D-0953-42FF-A32A-90E0D9E3EFEC}" type="presParOf" srcId="{54BFC9C1-F049-4498-BFE9-3157BC47C59F}" destId="{EA8603BC-58A9-45F9-8875-A7709BF3E073}" srcOrd="0" destOrd="0" presId="urn:microsoft.com/office/officeart/2018/2/layout/IconVerticalSolidList"/>
    <dgm:cxn modelId="{CC1CC557-CAD4-4579-8499-11FE43EBB249}" type="presParOf" srcId="{54BFC9C1-F049-4498-BFE9-3157BC47C59F}" destId="{B07B861C-E797-4B93-BE48-E42E7E1BA0DE}" srcOrd="1" destOrd="0" presId="urn:microsoft.com/office/officeart/2018/2/layout/IconVerticalSolidList"/>
    <dgm:cxn modelId="{E25C3F6C-E131-486E-BFA3-402BEC1B1C70}" type="presParOf" srcId="{54BFC9C1-F049-4498-BFE9-3157BC47C59F}" destId="{0A9CE975-9F22-4C1E-8C14-6426CD883ACC}" srcOrd="2" destOrd="0" presId="urn:microsoft.com/office/officeart/2018/2/layout/IconVerticalSolidList"/>
    <dgm:cxn modelId="{D3E7323F-88DC-4070-AFF0-18DC88AE5B86}" type="presParOf" srcId="{54BFC9C1-F049-4498-BFE9-3157BC47C59F}" destId="{916C7DC7-04AF-4685-AF72-AF8C983AEA22}" srcOrd="3" destOrd="0" presId="urn:microsoft.com/office/officeart/2018/2/layout/IconVerticalSolidList"/>
    <dgm:cxn modelId="{52CBE341-69EB-4C1F-B308-1D648138439D}" type="presParOf" srcId="{AABFDC74-001B-4880-8065-83E3E95E2F71}" destId="{F2059F54-B88F-4D51-8885-377A01AB678C}" srcOrd="3" destOrd="0" presId="urn:microsoft.com/office/officeart/2018/2/layout/IconVerticalSolidList"/>
    <dgm:cxn modelId="{1D8197DA-269F-4586-A5F8-873371D709A4}" type="presParOf" srcId="{AABFDC74-001B-4880-8065-83E3E95E2F71}" destId="{FA604512-5E56-42D0-B42F-7BA718CBB880}" srcOrd="4" destOrd="0" presId="urn:microsoft.com/office/officeart/2018/2/layout/IconVerticalSolidList"/>
    <dgm:cxn modelId="{FF805B74-E4DD-42CA-AA5C-E25D9E52EA14}" type="presParOf" srcId="{FA604512-5E56-42D0-B42F-7BA718CBB880}" destId="{02C62509-2839-46D6-B4AE-A4F4DA63F745}" srcOrd="0" destOrd="0" presId="urn:microsoft.com/office/officeart/2018/2/layout/IconVerticalSolidList"/>
    <dgm:cxn modelId="{0152E8EC-56C5-4462-B58E-9C3CB267BC4C}" type="presParOf" srcId="{FA604512-5E56-42D0-B42F-7BA718CBB880}" destId="{B06C1D33-D2CF-41B7-884D-51896884E5DA}" srcOrd="1" destOrd="0" presId="urn:microsoft.com/office/officeart/2018/2/layout/IconVerticalSolidList"/>
    <dgm:cxn modelId="{1B965442-8BAD-4BBF-83E1-EB90DF07C8CE}" type="presParOf" srcId="{FA604512-5E56-42D0-B42F-7BA718CBB880}" destId="{C078BDF7-5030-4BCE-8A26-01EB14261E36}" srcOrd="2" destOrd="0" presId="urn:microsoft.com/office/officeart/2018/2/layout/IconVerticalSolidList"/>
    <dgm:cxn modelId="{ABFB121F-0280-47B2-B239-E6EF31168CF6}" type="presParOf" srcId="{FA604512-5E56-42D0-B42F-7BA718CBB880}" destId="{D589A3EA-28D8-445A-8DF9-75C4FED8523A}" srcOrd="3" destOrd="0" presId="urn:microsoft.com/office/officeart/2018/2/layout/IconVerticalSolidList"/>
    <dgm:cxn modelId="{DF51EFB9-B4BF-4A8D-9921-29A61139C44D}" type="presParOf" srcId="{AABFDC74-001B-4880-8065-83E3E95E2F71}" destId="{422457C2-2C99-40B5-929D-461E5EFD24B2}" srcOrd="5" destOrd="0" presId="urn:microsoft.com/office/officeart/2018/2/layout/IconVerticalSolidList"/>
    <dgm:cxn modelId="{F8E88F2D-7EB4-4F24-AE72-918D5D5B5A86}" type="presParOf" srcId="{AABFDC74-001B-4880-8065-83E3E95E2F71}" destId="{3250C28B-9CBA-48CA-879E-EAD084F79ACF}" srcOrd="6" destOrd="0" presId="urn:microsoft.com/office/officeart/2018/2/layout/IconVerticalSolidList"/>
    <dgm:cxn modelId="{7126D561-8A65-4038-800E-F27249EB7E7B}" type="presParOf" srcId="{3250C28B-9CBA-48CA-879E-EAD084F79ACF}" destId="{FD5BF996-550D-4457-A6FC-AAD32C8FE62A}" srcOrd="0" destOrd="0" presId="urn:microsoft.com/office/officeart/2018/2/layout/IconVerticalSolidList"/>
    <dgm:cxn modelId="{631AA25B-83BA-460D-A8B2-13DFD6370709}" type="presParOf" srcId="{3250C28B-9CBA-48CA-879E-EAD084F79ACF}" destId="{F0D0107E-0854-43A0-8602-82D2678D12DF}" srcOrd="1" destOrd="0" presId="urn:microsoft.com/office/officeart/2018/2/layout/IconVerticalSolidList"/>
    <dgm:cxn modelId="{0A09AC23-012A-4F2D-92B6-7815DCBF87E1}" type="presParOf" srcId="{3250C28B-9CBA-48CA-879E-EAD084F79ACF}" destId="{10BF3257-A164-42D8-8A04-50369E67F80A}" srcOrd="2" destOrd="0" presId="urn:microsoft.com/office/officeart/2018/2/layout/IconVerticalSolidList"/>
    <dgm:cxn modelId="{11F79102-DEA3-4C00-9A67-2C7F9197E836}" type="presParOf" srcId="{3250C28B-9CBA-48CA-879E-EAD084F79ACF}" destId="{BB4BDBAC-5E09-4605-812C-D869DB104899}" srcOrd="3" destOrd="0" presId="urn:microsoft.com/office/officeart/2018/2/layout/IconVerticalSolidList"/>
    <dgm:cxn modelId="{3435CA08-D341-42E1-9C0C-C5FDA71A375C}" type="presParOf" srcId="{AABFDC74-001B-4880-8065-83E3E95E2F71}" destId="{6B11FBAC-69D2-49C8-8C1B-4DCD4B6219DB}" srcOrd="7" destOrd="0" presId="urn:microsoft.com/office/officeart/2018/2/layout/IconVerticalSolidList"/>
    <dgm:cxn modelId="{71C5752B-4E36-4032-8A49-FAC8915B6D5A}" type="presParOf" srcId="{AABFDC74-001B-4880-8065-83E3E95E2F71}" destId="{4CCB51EA-EEEB-46A7-A18A-973E6AFD2863}" srcOrd="8" destOrd="0" presId="urn:microsoft.com/office/officeart/2018/2/layout/IconVerticalSolidList"/>
    <dgm:cxn modelId="{F9A1CCEE-5F79-4DE4-9AB0-B291CD059699}" type="presParOf" srcId="{4CCB51EA-EEEB-46A7-A18A-973E6AFD2863}" destId="{3105C7C3-72BC-44E2-B27B-850E59D17514}" srcOrd="0" destOrd="0" presId="urn:microsoft.com/office/officeart/2018/2/layout/IconVerticalSolidList"/>
    <dgm:cxn modelId="{AFD627CD-935C-4131-B582-9A735D0BE6C5}" type="presParOf" srcId="{4CCB51EA-EEEB-46A7-A18A-973E6AFD2863}" destId="{55C8CC82-BB10-43DF-BEEC-FD5192A89344}" srcOrd="1" destOrd="0" presId="urn:microsoft.com/office/officeart/2018/2/layout/IconVerticalSolidList"/>
    <dgm:cxn modelId="{8D97759D-17C1-47C0-BE96-6AC10266695D}" type="presParOf" srcId="{4CCB51EA-EEEB-46A7-A18A-973E6AFD2863}" destId="{3977DC25-E8F2-4796-9EB7-A6A1BF557421}" srcOrd="2" destOrd="0" presId="urn:microsoft.com/office/officeart/2018/2/layout/IconVerticalSolidList"/>
    <dgm:cxn modelId="{A0700D5F-4CBD-4873-BF74-243984B6D40C}" type="presParOf" srcId="{4CCB51EA-EEEB-46A7-A18A-973E6AFD2863}" destId="{76894224-5AF0-45FE-8975-404D1576930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C3E0D9-5236-4512-AE18-E012303D1FE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9553FB3-053E-44EB-ABAD-F90834D27A64}">
      <dgm:prSet custT="1"/>
      <dgm:spPr/>
      <dgm:t>
        <a:bodyPr/>
        <a:lstStyle/>
        <a:p>
          <a:pPr>
            <a:defRPr cap="all"/>
          </a:pPr>
          <a:r>
            <a:rPr lang="en-CA" sz="2400">
              <a:latin typeface="Arial" panose="020B0604020202020204" pitchFamily="34" charset="0"/>
              <a:cs typeface="Arial" panose="020B0604020202020204" pitchFamily="34" charset="0"/>
            </a:rPr>
            <a:t>Executives </a:t>
          </a:r>
        </a:p>
        <a:p>
          <a:pPr>
            <a:defRPr cap="all"/>
          </a:pPr>
          <a:r>
            <a:rPr lang="en-CA" sz="2400">
              <a:latin typeface="Arial" panose="020B0604020202020204" pitchFamily="34" charset="0"/>
              <a:cs typeface="Arial" panose="020B0604020202020204" pitchFamily="34" charset="0"/>
            </a:rPr>
            <a:t>set the vision and culture</a:t>
          </a:r>
          <a:endParaRPr lang="en-US" sz="2400">
            <a:latin typeface="Arial" panose="020B0604020202020204" pitchFamily="34" charset="0"/>
            <a:cs typeface="Arial" panose="020B0604020202020204" pitchFamily="34" charset="0"/>
          </a:endParaRPr>
        </a:p>
      </dgm:t>
    </dgm:pt>
    <dgm:pt modelId="{8C9F95A6-94F1-4313-90A8-6E225C6ABA68}" type="parTrans" cxnId="{EE307B7A-BAD2-43C6-83FB-A828FB9628A0}">
      <dgm:prSet/>
      <dgm:spPr/>
      <dgm:t>
        <a:bodyPr/>
        <a:lstStyle/>
        <a:p>
          <a:endParaRPr lang="en-US"/>
        </a:p>
      </dgm:t>
    </dgm:pt>
    <dgm:pt modelId="{CFE9AD7E-5D4F-4781-9071-2CD2389BF998}" type="sibTrans" cxnId="{EE307B7A-BAD2-43C6-83FB-A828FB9628A0}">
      <dgm:prSet/>
      <dgm:spPr/>
      <dgm:t>
        <a:bodyPr/>
        <a:lstStyle/>
        <a:p>
          <a:endParaRPr lang="en-US"/>
        </a:p>
      </dgm:t>
    </dgm:pt>
    <dgm:pt modelId="{C7F2C1E1-900D-4820-B762-B1FBB7B3DF2C}">
      <dgm:prSet/>
      <dgm:spPr/>
      <dgm:t>
        <a:bodyPr/>
        <a:lstStyle/>
        <a:p>
          <a:pPr>
            <a:defRPr cap="all"/>
          </a:pPr>
          <a:r>
            <a:rPr lang="en-CA">
              <a:latin typeface="Arial" panose="020B0604020202020204" pitchFamily="34" charset="0"/>
              <a:cs typeface="Arial" panose="020B0604020202020204" pitchFamily="34" charset="0"/>
            </a:rPr>
            <a:t>Managers </a:t>
          </a:r>
        </a:p>
        <a:p>
          <a:pPr>
            <a:defRPr cap="all"/>
          </a:pPr>
          <a:r>
            <a:rPr lang="en-CA">
              <a:latin typeface="Arial" panose="020B0604020202020204" pitchFamily="34" charset="0"/>
              <a:cs typeface="Arial" panose="020B0604020202020204" pitchFamily="34" charset="0"/>
            </a:rPr>
            <a:t>set and deliver the strategy, </a:t>
          </a:r>
          <a:endParaRPr lang="en-US">
            <a:latin typeface="Arial" panose="020B0604020202020204" pitchFamily="34" charset="0"/>
            <a:cs typeface="Arial" panose="020B0604020202020204" pitchFamily="34" charset="0"/>
          </a:endParaRPr>
        </a:p>
      </dgm:t>
    </dgm:pt>
    <dgm:pt modelId="{7CD2A268-D147-4783-A6F8-1B1C4A04310D}" type="parTrans" cxnId="{1F328C5A-6906-4B39-90FD-56FB416F30D3}">
      <dgm:prSet/>
      <dgm:spPr/>
      <dgm:t>
        <a:bodyPr/>
        <a:lstStyle/>
        <a:p>
          <a:endParaRPr lang="en-US"/>
        </a:p>
      </dgm:t>
    </dgm:pt>
    <dgm:pt modelId="{0D44A9CA-B5B4-4C23-A7C7-FBD514B5E549}" type="sibTrans" cxnId="{1F328C5A-6906-4B39-90FD-56FB416F30D3}">
      <dgm:prSet/>
      <dgm:spPr/>
      <dgm:t>
        <a:bodyPr/>
        <a:lstStyle/>
        <a:p>
          <a:endParaRPr lang="en-US"/>
        </a:p>
      </dgm:t>
    </dgm:pt>
    <dgm:pt modelId="{8462B96F-1F4A-4664-B8A8-D89A7C38AFC8}">
      <dgm:prSet/>
      <dgm:spPr/>
      <dgm:t>
        <a:bodyPr/>
        <a:lstStyle/>
        <a:p>
          <a:pPr>
            <a:defRPr cap="all"/>
          </a:pPr>
          <a:r>
            <a:rPr lang="en-CA">
              <a:latin typeface="Arial" panose="020B0604020202020204" pitchFamily="34" charset="0"/>
              <a:cs typeface="Arial" panose="020B0604020202020204" pitchFamily="34" charset="0"/>
            </a:rPr>
            <a:t>Employees enhanced critical thinking</a:t>
          </a:r>
          <a:endParaRPr lang="en-US">
            <a:latin typeface="Arial" panose="020B0604020202020204" pitchFamily="34" charset="0"/>
            <a:cs typeface="Arial" panose="020B0604020202020204" pitchFamily="34" charset="0"/>
          </a:endParaRPr>
        </a:p>
      </dgm:t>
    </dgm:pt>
    <dgm:pt modelId="{A0D4BB8A-3F3E-41CB-B875-8E66B39C016A}" type="parTrans" cxnId="{15175F73-5535-4348-983D-8E6A0F12FA90}">
      <dgm:prSet/>
      <dgm:spPr/>
      <dgm:t>
        <a:bodyPr/>
        <a:lstStyle/>
        <a:p>
          <a:endParaRPr lang="en-US"/>
        </a:p>
      </dgm:t>
    </dgm:pt>
    <dgm:pt modelId="{2410D977-E94E-4772-BEA0-F2C876012C18}" type="sibTrans" cxnId="{15175F73-5535-4348-983D-8E6A0F12FA90}">
      <dgm:prSet/>
      <dgm:spPr/>
      <dgm:t>
        <a:bodyPr/>
        <a:lstStyle/>
        <a:p>
          <a:endParaRPr lang="en-US"/>
        </a:p>
      </dgm:t>
    </dgm:pt>
    <dgm:pt modelId="{B8686CBB-DE34-408B-A3E1-0F18FF36274E}" type="pres">
      <dgm:prSet presAssocID="{44C3E0D9-5236-4512-AE18-E012303D1FE8}" presName="root" presStyleCnt="0">
        <dgm:presLayoutVars>
          <dgm:dir/>
          <dgm:resizeHandles val="exact"/>
        </dgm:presLayoutVars>
      </dgm:prSet>
      <dgm:spPr/>
    </dgm:pt>
    <dgm:pt modelId="{96022540-E5A0-4101-A380-F6149FC40603}" type="pres">
      <dgm:prSet presAssocID="{39553FB3-053E-44EB-ABAD-F90834D27A64}" presName="compNode" presStyleCnt="0"/>
      <dgm:spPr/>
    </dgm:pt>
    <dgm:pt modelId="{1083821D-EC68-4CA1-AF53-877EDE78DCF5}" type="pres">
      <dgm:prSet presAssocID="{39553FB3-053E-44EB-ABAD-F90834D27A64}" presName="iconBgRect" presStyleLbl="bgShp" presStyleIdx="0" presStyleCnt="3"/>
      <dgm:spPr/>
    </dgm:pt>
    <dgm:pt modelId="{27507E49-B31E-45A0-AD81-0CF490487389}" type="pres">
      <dgm:prSet presAssocID="{39553FB3-053E-44EB-ABAD-F90834D27A6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6A3EE237-C0AB-43B8-B946-F36F2BA9C6B8}" type="pres">
      <dgm:prSet presAssocID="{39553FB3-053E-44EB-ABAD-F90834D27A64}" presName="spaceRect" presStyleCnt="0"/>
      <dgm:spPr/>
    </dgm:pt>
    <dgm:pt modelId="{1CB4C02C-DB44-4B55-A291-D93BDE665AB5}" type="pres">
      <dgm:prSet presAssocID="{39553FB3-053E-44EB-ABAD-F90834D27A64}" presName="textRect" presStyleLbl="revTx" presStyleIdx="0" presStyleCnt="3">
        <dgm:presLayoutVars>
          <dgm:chMax val="1"/>
          <dgm:chPref val="1"/>
        </dgm:presLayoutVars>
      </dgm:prSet>
      <dgm:spPr/>
    </dgm:pt>
    <dgm:pt modelId="{84E1FFA8-FD3D-4385-91CD-75E8AFF8E48A}" type="pres">
      <dgm:prSet presAssocID="{CFE9AD7E-5D4F-4781-9071-2CD2389BF998}" presName="sibTrans" presStyleCnt="0"/>
      <dgm:spPr/>
    </dgm:pt>
    <dgm:pt modelId="{0EE34CA7-6376-41CA-A3D2-21ED96DDD0B0}" type="pres">
      <dgm:prSet presAssocID="{C7F2C1E1-900D-4820-B762-B1FBB7B3DF2C}" presName="compNode" presStyleCnt="0"/>
      <dgm:spPr/>
    </dgm:pt>
    <dgm:pt modelId="{EF0E5DCA-97C1-4861-A730-C0354DC65494}" type="pres">
      <dgm:prSet presAssocID="{C7F2C1E1-900D-4820-B762-B1FBB7B3DF2C}" presName="iconBgRect" presStyleLbl="bgShp" presStyleIdx="1" presStyleCnt="3"/>
      <dgm:spPr/>
    </dgm:pt>
    <dgm:pt modelId="{574A4ECD-B36F-40E9-8E56-1E60401C2F12}" type="pres">
      <dgm:prSet presAssocID="{C7F2C1E1-900D-4820-B762-B1FBB7B3DF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E229F574-6AB0-47E3-94A2-F7BF07E028FC}" type="pres">
      <dgm:prSet presAssocID="{C7F2C1E1-900D-4820-B762-B1FBB7B3DF2C}" presName="spaceRect" presStyleCnt="0"/>
      <dgm:spPr/>
    </dgm:pt>
    <dgm:pt modelId="{3C1C3752-5E5B-45D4-AD6F-15AB7E7527AC}" type="pres">
      <dgm:prSet presAssocID="{C7F2C1E1-900D-4820-B762-B1FBB7B3DF2C}" presName="textRect" presStyleLbl="revTx" presStyleIdx="1" presStyleCnt="3">
        <dgm:presLayoutVars>
          <dgm:chMax val="1"/>
          <dgm:chPref val="1"/>
        </dgm:presLayoutVars>
      </dgm:prSet>
      <dgm:spPr/>
    </dgm:pt>
    <dgm:pt modelId="{497ED39F-B54E-4DCB-BD63-0BC134288C71}" type="pres">
      <dgm:prSet presAssocID="{0D44A9CA-B5B4-4C23-A7C7-FBD514B5E549}" presName="sibTrans" presStyleCnt="0"/>
      <dgm:spPr/>
    </dgm:pt>
    <dgm:pt modelId="{8A43690B-6C3D-4D98-92EB-D1A2AC487BEA}" type="pres">
      <dgm:prSet presAssocID="{8462B96F-1F4A-4664-B8A8-D89A7C38AFC8}" presName="compNode" presStyleCnt="0"/>
      <dgm:spPr/>
    </dgm:pt>
    <dgm:pt modelId="{1EE03E7C-39FE-4C53-8D6F-B135445FA573}" type="pres">
      <dgm:prSet presAssocID="{8462B96F-1F4A-4664-B8A8-D89A7C38AFC8}" presName="iconBgRect" presStyleLbl="bgShp" presStyleIdx="2" presStyleCnt="3"/>
      <dgm:spPr/>
    </dgm:pt>
    <dgm:pt modelId="{91ABF437-B076-4D7A-8E0D-420EAEF4832D}" type="pres">
      <dgm:prSet presAssocID="{8462B96F-1F4A-4664-B8A8-D89A7C38AFC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8EFE6315-664F-478F-B3C7-6C575221D51F}" type="pres">
      <dgm:prSet presAssocID="{8462B96F-1F4A-4664-B8A8-D89A7C38AFC8}" presName="spaceRect" presStyleCnt="0"/>
      <dgm:spPr/>
    </dgm:pt>
    <dgm:pt modelId="{D3AE0D69-7CB9-417B-98A1-3713F5B1D6EC}" type="pres">
      <dgm:prSet presAssocID="{8462B96F-1F4A-4664-B8A8-D89A7C38AFC8}" presName="textRect" presStyleLbl="revTx" presStyleIdx="2" presStyleCnt="3">
        <dgm:presLayoutVars>
          <dgm:chMax val="1"/>
          <dgm:chPref val="1"/>
        </dgm:presLayoutVars>
      </dgm:prSet>
      <dgm:spPr/>
    </dgm:pt>
  </dgm:ptLst>
  <dgm:cxnLst>
    <dgm:cxn modelId="{77FC7E3B-0E1F-4ED9-8751-D25E103AF2AC}" type="presOf" srcId="{44C3E0D9-5236-4512-AE18-E012303D1FE8}" destId="{B8686CBB-DE34-408B-A3E1-0F18FF36274E}" srcOrd="0" destOrd="0" presId="urn:microsoft.com/office/officeart/2018/5/layout/IconCircleLabelList"/>
    <dgm:cxn modelId="{A8AF526D-5FD8-4EC6-BE67-B9EF3DF93A42}" type="presOf" srcId="{39553FB3-053E-44EB-ABAD-F90834D27A64}" destId="{1CB4C02C-DB44-4B55-A291-D93BDE665AB5}" srcOrd="0" destOrd="0" presId="urn:microsoft.com/office/officeart/2018/5/layout/IconCircleLabelList"/>
    <dgm:cxn modelId="{15175F73-5535-4348-983D-8E6A0F12FA90}" srcId="{44C3E0D9-5236-4512-AE18-E012303D1FE8}" destId="{8462B96F-1F4A-4664-B8A8-D89A7C38AFC8}" srcOrd="2" destOrd="0" parTransId="{A0D4BB8A-3F3E-41CB-B875-8E66B39C016A}" sibTransId="{2410D977-E94E-4772-BEA0-F2C876012C18}"/>
    <dgm:cxn modelId="{EE307B7A-BAD2-43C6-83FB-A828FB9628A0}" srcId="{44C3E0D9-5236-4512-AE18-E012303D1FE8}" destId="{39553FB3-053E-44EB-ABAD-F90834D27A64}" srcOrd="0" destOrd="0" parTransId="{8C9F95A6-94F1-4313-90A8-6E225C6ABA68}" sibTransId="{CFE9AD7E-5D4F-4781-9071-2CD2389BF998}"/>
    <dgm:cxn modelId="{1F328C5A-6906-4B39-90FD-56FB416F30D3}" srcId="{44C3E0D9-5236-4512-AE18-E012303D1FE8}" destId="{C7F2C1E1-900D-4820-B762-B1FBB7B3DF2C}" srcOrd="1" destOrd="0" parTransId="{7CD2A268-D147-4783-A6F8-1B1C4A04310D}" sibTransId="{0D44A9CA-B5B4-4C23-A7C7-FBD514B5E549}"/>
    <dgm:cxn modelId="{F2F82B84-C12C-4CBA-BCCE-CB110FA30F19}" type="presOf" srcId="{8462B96F-1F4A-4664-B8A8-D89A7C38AFC8}" destId="{D3AE0D69-7CB9-417B-98A1-3713F5B1D6EC}" srcOrd="0" destOrd="0" presId="urn:microsoft.com/office/officeart/2018/5/layout/IconCircleLabelList"/>
    <dgm:cxn modelId="{8FA4CF9B-9B74-4BDA-8BF9-2968C22A03D5}" type="presOf" srcId="{C7F2C1E1-900D-4820-B762-B1FBB7B3DF2C}" destId="{3C1C3752-5E5B-45D4-AD6F-15AB7E7527AC}" srcOrd="0" destOrd="0" presId="urn:microsoft.com/office/officeart/2018/5/layout/IconCircleLabelList"/>
    <dgm:cxn modelId="{2B0F93B7-A12F-4975-920E-DBB4949AE8A6}" type="presParOf" srcId="{B8686CBB-DE34-408B-A3E1-0F18FF36274E}" destId="{96022540-E5A0-4101-A380-F6149FC40603}" srcOrd="0" destOrd="0" presId="urn:microsoft.com/office/officeart/2018/5/layout/IconCircleLabelList"/>
    <dgm:cxn modelId="{95A2D38D-0355-4ABD-ACF8-6E7E0F22BB57}" type="presParOf" srcId="{96022540-E5A0-4101-A380-F6149FC40603}" destId="{1083821D-EC68-4CA1-AF53-877EDE78DCF5}" srcOrd="0" destOrd="0" presId="urn:microsoft.com/office/officeart/2018/5/layout/IconCircleLabelList"/>
    <dgm:cxn modelId="{808D73CF-80CC-4AED-A1D4-84369665D427}" type="presParOf" srcId="{96022540-E5A0-4101-A380-F6149FC40603}" destId="{27507E49-B31E-45A0-AD81-0CF490487389}" srcOrd="1" destOrd="0" presId="urn:microsoft.com/office/officeart/2018/5/layout/IconCircleLabelList"/>
    <dgm:cxn modelId="{CA5664DD-5B3A-44A0-9632-09DC3727054D}" type="presParOf" srcId="{96022540-E5A0-4101-A380-F6149FC40603}" destId="{6A3EE237-C0AB-43B8-B946-F36F2BA9C6B8}" srcOrd="2" destOrd="0" presId="urn:microsoft.com/office/officeart/2018/5/layout/IconCircleLabelList"/>
    <dgm:cxn modelId="{8908EEC5-E6E7-4B1B-947B-CA2949C4BA4B}" type="presParOf" srcId="{96022540-E5A0-4101-A380-F6149FC40603}" destId="{1CB4C02C-DB44-4B55-A291-D93BDE665AB5}" srcOrd="3" destOrd="0" presId="urn:microsoft.com/office/officeart/2018/5/layout/IconCircleLabelList"/>
    <dgm:cxn modelId="{5226600E-DBAB-4134-A3AE-4D3FAF38272B}" type="presParOf" srcId="{B8686CBB-DE34-408B-A3E1-0F18FF36274E}" destId="{84E1FFA8-FD3D-4385-91CD-75E8AFF8E48A}" srcOrd="1" destOrd="0" presId="urn:microsoft.com/office/officeart/2018/5/layout/IconCircleLabelList"/>
    <dgm:cxn modelId="{C72F4AEA-BB91-4DF5-B532-61AE78112574}" type="presParOf" srcId="{B8686CBB-DE34-408B-A3E1-0F18FF36274E}" destId="{0EE34CA7-6376-41CA-A3D2-21ED96DDD0B0}" srcOrd="2" destOrd="0" presId="urn:microsoft.com/office/officeart/2018/5/layout/IconCircleLabelList"/>
    <dgm:cxn modelId="{ABEA139B-A517-4E75-B451-C3CC163ADBAD}" type="presParOf" srcId="{0EE34CA7-6376-41CA-A3D2-21ED96DDD0B0}" destId="{EF0E5DCA-97C1-4861-A730-C0354DC65494}" srcOrd="0" destOrd="0" presId="urn:microsoft.com/office/officeart/2018/5/layout/IconCircleLabelList"/>
    <dgm:cxn modelId="{C4CE1978-4B75-43A7-A233-69C9CCF4B498}" type="presParOf" srcId="{0EE34CA7-6376-41CA-A3D2-21ED96DDD0B0}" destId="{574A4ECD-B36F-40E9-8E56-1E60401C2F12}" srcOrd="1" destOrd="0" presId="urn:microsoft.com/office/officeart/2018/5/layout/IconCircleLabelList"/>
    <dgm:cxn modelId="{8D182717-A85C-4920-868D-7CB304FB57F6}" type="presParOf" srcId="{0EE34CA7-6376-41CA-A3D2-21ED96DDD0B0}" destId="{E229F574-6AB0-47E3-94A2-F7BF07E028FC}" srcOrd="2" destOrd="0" presId="urn:microsoft.com/office/officeart/2018/5/layout/IconCircleLabelList"/>
    <dgm:cxn modelId="{4C3AA6A8-93EC-4A5C-8C66-15E115D577A6}" type="presParOf" srcId="{0EE34CA7-6376-41CA-A3D2-21ED96DDD0B0}" destId="{3C1C3752-5E5B-45D4-AD6F-15AB7E7527AC}" srcOrd="3" destOrd="0" presId="urn:microsoft.com/office/officeart/2018/5/layout/IconCircleLabelList"/>
    <dgm:cxn modelId="{5773E570-F162-4D1C-B4F1-7CE429DFF001}" type="presParOf" srcId="{B8686CBB-DE34-408B-A3E1-0F18FF36274E}" destId="{497ED39F-B54E-4DCB-BD63-0BC134288C71}" srcOrd="3" destOrd="0" presId="urn:microsoft.com/office/officeart/2018/5/layout/IconCircleLabelList"/>
    <dgm:cxn modelId="{5CDE0C21-655C-40BC-9CB2-CAA803247565}" type="presParOf" srcId="{B8686CBB-DE34-408B-A3E1-0F18FF36274E}" destId="{8A43690B-6C3D-4D98-92EB-D1A2AC487BEA}" srcOrd="4" destOrd="0" presId="urn:microsoft.com/office/officeart/2018/5/layout/IconCircleLabelList"/>
    <dgm:cxn modelId="{80AF41B4-7507-413D-BD6C-1A63A1AA8E51}" type="presParOf" srcId="{8A43690B-6C3D-4D98-92EB-D1A2AC487BEA}" destId="{1EE03E7C-39FE-4C53-8D6F-B135445FA573}" srcOrd="0" destOrd="0" presId="urn:microsoft.com/office/officeart/2018/5/layout/IconCircleLabelList"/>
    <dgm:cxn modelId="{AC5858A6-4330-498A-82A9-E7FAB43A17EB}" type="presParOf" srcId="{8A43690B-6C3D-4D98-92EB-D1A2AC487BEA}" destId="{91ABF437-B076-4D7A-8E0D-420EAEF4832D}" srcOrd="1" destOrd="0" presId="urn:microsoft.com/office/officeart/2018/5/layout/IconCircleLabelList"/>
    <dgm:cxn modelId="{EB97DEC7-61C4-466B-8A08-855DEDCD9B80}" type="presParOf" srcId="{8A43690B-6C3D-4D98-92EB-D1A2AC487BEA}" destId="{8EFE6315-664F-478F-B3C7-6C575221D51F}" srcOrd="2" destOrd="0" presId="urn:microsoft.com/office/officeart/2018/5/layout/IconCircleLabelList"/>
    <dgm:cxn modelId="{2B5F23E1-E5BA-4DEB-AC64-32E3CC720339}" type="presParOf" srcId="{8A43690B-6C3D-4D98-92EB-D1A2AC487BEA}" destId="{D3AE0D69-7CB9-417B-98A1-3713F5B1D6E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F70982-E9E4-4470-B802-8A235EE7CF1A}"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0D07B2AD-2E53-49C0-9624-11425A71046E}">
      <dgm:prSet/>
      <dgm:spPr/>
      <dgm:t>
        <a:bodyPr/>
        <a:lstStyle/>
        <a:p>
          <a:r>
            <a:rPr lang="en-US"/>
            <a:t>Hire for the future - bring new skills</a:t>
          </a:r>
        </a:p>
      </dgm:t>
    </dgm:pt>
    <dgm:pt modelId="{A00F472A-9A84-4A3D-A796-7932BBC0F36C}" type="parTrans" cxnId="{E6A9CB50-1378-4670-8F6D-870B7C501011}">
      <dgm:prSet/>
      <dgm:spPr/>
      <dgm:t>
        <a:bodyPr/>
        <a:lstStyle/>
        <a:p>
          <a:endParaRPr lang="en-US"/>
        </a:p>
      </dgm:t>
    </dgm:pt>
    <dgm:pt modelId="{3F5376D6-C24E-4243-8909-8998F1AB0C89}" type="sibTrans" cxnId="{E6A9CB50-1378-4670-8F6D-870B7C501011}">
      <dgm:prSet/>
      <dgm:spPr/>
      <dgm:t>
        <a:bodyPr/>
        <a:lstStyle/>
        <a:p>
          <a:endParaRPr lang="en-US"/>
        </a:p>
      </dgm:t>
    </dgm:pt>
    <dgm:pt modelId="{FBD976D5-8FEB-4DCD-9325-0928F314B0EE}">
      <dgm:prSet/>
      <dgm:spPr/>
      <dgm:t>
        <a:bodyPr/>
        <a:lstStyle/>
        <a:p>
          <a:r>
            <a:rPr lang="en-US"/>
            <a:t>Upskill internally</a:t>
          </a:r>
        </a:p>
      </dgm:t>
    </dgm:pt>
    <dgm:pt modelId="{338B4D9D-2460-47E2-B9B5-7DAABE9FDFC3}" type="parTrans" cxnId="{F2AE54CC-25F8-47ED-A933-FEACB5856832}">
      <dgm:prSet/>
      <dgm:spPr/>
      <dgm:t>
        <a:bodyPr/>
        <a:lstStyle/>
        <a:p>
          <a:endParaRPr lang="en-US"/>
        </a:p>
      </dgm:t>
    </dgm:pt>
    <dgm:pt modelId="{FAEDBC64-A10C-4CB8-B20B-FBB2323B9CCD}" type="sibTrans" cxnId="{F2AE54CC-25F8-47ED-A933-FEACB5856832}">
      <dgm:prSet/>
      <dgm:spPr/>
      <dgm:t>
        <a:bodyPr/>
        <a:lstStyle/>
        <a:p>
          <a:endParaRPr lang="en-US"/>
        </a:p>
      </dgm:t>
    </dgm:pt>
    <dgm:pt modelId="{2DB8FBB1-7983-4E8D-9940-7640BDC56EC9}" type="pres">
      <dgm:prSet presAssocID="{0EF70982-E9E4-4470-B802-8A235EE7CF1A}" presName="hierChild1" presStyleCnt="0">
        <dgm:presLayoutVars>
          <dgm:chPref val="1"/>
          <dgm:dir/>
          <dgm:animOne val="branch"/>
          <dgm:animLvl val="lvl"/>
          <dgm:resizeHandles/>
        </dgm:presLayoutVars>
      </dgm:prSet>
      <dgm:spPr/>
    </dgm:pt>
    <dgm:pt modelId="{CA519EA0-DB71-4B6B-8831-51E853AB90FB}" type="pres">
      <dgm:prSet presAssocID="{0D07B2AD-2E53-49C0-9624-11425A71046E}" presName="hierRoot1" presStyleCnt="0"/>
      <dgm:spPr/>
    </dgm:pt>
    <dgm:pt modelId="{D2F80A10-8F07-48F9-B6C9-C49960C05F4D}" type="pres">
      <dgm:prSet presAssocID="{0D07B2AD-2E53-49C0-9624-11425A71046E}" presName="composite" presStyleCnt="0"/>
      <dgm:spPr/>
    </dgm:pt>
    <dgm:pt modelId="{38FF990E-6A65-4A0B-AB74-C99B4C1F67E0}" type="pres">
      <dgm:prSet presAssocID="{0D07B2AD-2E53-49C0-9624-11425A71046E}" presName="background" presStyleLbl="node0" presStyleIdx="0" presStyleCnt="2"/>
      <dgm:spPr/>
    </dgm:pt>
    <dgm:pt modelId="{CEE9CC8C-E630-48F8-814F-A817F640BB08}" type="pres">
      <dgm:prSet presAssocID="{0D07B2AD-2E53-49C0-9624-11425A71046E}" presName="text" presStyleLbl="fgAcc0" presStyleIdx="0" presStyleCnt="2">
        <dgm:presLayoutVars>
          <dgm:chPref val="3"/>
        </dgm:presLayoutVars>
      </dgm:prSet>
      <dgm:spPr/>
    </dgm:pt>
    <dgm:pt modelId="{4D54CD80-9002-4764-8E69-7A171B6EFEE3}" type="pres">
      <dgm:prSet presAssocID="{0D07B2AD-2E53-49C0-9624-11425A71046E}" presName="hierChild2" presStyleCnt="0"/>
      <dgm:spPr/>
    </dgm:pt>
    <dgm:pt modelId="{BAEDAD69-DCB2-41F3-AE98-CBEAE473B46D}" type="pres">
      <dgm:prSet presAssocID="{FBD976D5-8FEB-4DCD-9325-0928F314B0EE}" presName="hierRoot1" presStyleCnt="0"/>
      <dgm:spPr/>
    </dgm:pt>
    <dgm:pt modelId="{1D27E3E9-594F-4DB4-9107-B03329CD6AE2}" type="pres">
      <dgm:prSet presAssocID="{FBD976D5-8FEB-4DCD-9325-0928F314B0EE}" presName="composite" presStyleCnt="0"/>
      <dgm:spPr/>
    </dgm:pt>
    <dgm:pt modelId="{143D2649-4E14-48E2-9B7F-071F47A40311}" type="pres">
      <dgm:prSet presAssocID="{FBD976D5-8FEB-4DCD-9325-0928F314B0EE}" presName="background" presStyleLbl="node0" presStyleIdx="1" presStyleCnt="2"/>
      <dgm:spPr/>
    </dgm:pt>
    <dgm:pt modelId="{6A429C2F-BF44-45A2-85A2-A376EC76594F}" type="pres">
      <dgm:prSet presAssocID="{FBD976D5-8FEB-4DCD-9325-0928F314B0EE}" presName="text" presStyleLbl="fgAcc0" presStyleIdx="1" presStyleCnt="2">
        <dgm:presLayoutVars>
          <dgm:chPref val="3"/>
        </dgm:presLayoutVars>
      </dgm:prSet>
      <dgm:spPr/>
    </dgm:pt>
    <dgm:pt modelId="{871B0422-EFEA-4E3F-ACEF-D87EB9EFFAF9}" type="pres">
      <dgm:prSet presAssocID="{FBD976D5-8FEB-4DCD-9325-0928F314B0EE}" presName="hierChild2" presStyleCnt="0"/>
      <dgm:spPr/>
    </dgm:pt>
  </dgm:ptLst>
  <dgm:cxnLst>
    <dgm:cxn modelId="{8F991624-FAE7-4E7E-8EC8-C10F160F66AA}" type="presOf" srcId="{0EF70982-E9E4-4470-B802-8A235EE7CF1A}" destId="{2DB8FBB1-7983-4E8D-9940-7640BDC56EC9}" srcOrd="0" destOrd="0" presId="urn:microsoft.com/office/officeart/2005/8/layout/hierarchy1"/>
    <dgm:cxn modelId="{FA2D0F2F-9A8F-4871-92C3-B55F47C01EA8}" type="presOf" srcId="{FBD976D5-8FEB-4DCD-9325-0928F314B0EE}" destId="{6A429C2F-BF44-45A2-85A2-A376EC76594F}" srcOrd="0" destOrd="0" presId="urn:microsoft.com/office/officeart/2005/8/layout/hierarchy1"/>
    <dgm:cxn modelId="{E6A9CB50-1378-4670-8F6D-870B7C501011}" srcId="{0EF70982-E9E4-4470-B802-8A235EE7CF1A}" destId="{0D07B2AD-2E53-49C0-9624-11425A71046E}" srcOrd="0" destOrd="0" parTransId="{A00F472A-9A84-4A3D-A796-7932BBC0F36C}" sibTransId="{3F5376D6-C24E-4243-8909-8998F1AB0C89}"/>
    <dgm:cxn modelId="{7E45A190-086A-425C-A60D-32363A579857}" type="presOf" srcId="{0D07B2AD-2E53-49C0-9624-11425A71046E}" destId="{CEE9CC8C-E630-48F8-814F-A817F640BB08}" srcOrd="0" destOrd="0" presId="urn:microsoft.com/office/officeart/2005/8/layout/hierarchy1"/>
    <dgm:cxn modelId="{F2AE54CC-25F8-47ED-A933-FEACB5856832}" srcId="{0EF70982-E9E4-4470-B802-8A235EE7CF1A}" destId="{FBD976D5-8FEB-4DCD-9325-0928F314B0EE}" srcOrd="1" destOrd="0" parTransId="{338B4D9D-2460-47E2-B9B5-7DAABE9FDFC3}" sibTransId="{FAEDBC64-A10C-4CB8-B20B-FBB2323B9CCD}"/>
    <dgm:cxn modelId="{AFEE7E7A-A839-47A9-A695-D6EAAC8DB10B}" type="presParOf" srcId="{2DB8FBB1-7983-4E8D-9940-7640BDC56EC9}" destId="{CA519EA0-DB71-4B6B-8831-51E853AB90FB}" srcOrd="0" destOrd="0" presId="urn:microsoft.com/office/officeart/2005/8/layout/hierarchy1"/>
    <dgm:cxn modelId="{F5504A70-DE22-4E0B-8A16-9692CCFAED36}" type="presParOf" srcId="{CA519EA0-DB71-4B6B-8831-51E853AB90FB}" destId="{D2F80A10-8F07-48F9-B6C9-C49960C05F4D}" srcOrd="0" destOrd="0" presId="urn:microsoft.com/office/officeart/2005/8/layout/hierarchy1"/>
    <dgm:cxn modelId="{CEFFFABA-0BC1-4724-9BA2-E927B81651F8}" type="presParOf" srcId="{D2F80A10-8F07-48F9-B6C9-C49960C05F4D}" destId="{38FF990E-6A65-4A0B-AB74-C99B4C1F67E0}" srcOrd="0" destOrd="0" presId="urn:microsoft.com/office/officeart/2005/8/layout/hierarchy1"/>
    <dgm:cxn modelId="{962D0930-292A-4F81-AFD0-854F8893C556}" type="presParOf" srcId="{D2F80A10-8F07-48F9-B6C9-C49960C05F4D}" destId="{CEE9CC8C-E630-48F8-814F-A817F640BB08}" srcOrd="1" destOrd="0" presId="urn:microsoft.com/office/officeart/2005/8/layout/hierarchy1"/>
    <dgm:cxn modelId="{9CE1A015-C398-4743-9C1B-3FCF47C3529D}" type="presParOf" srcId="{CA519EA0-DB71-4B6B-8831-51E853AB90FB}" destId="{4D54CD80-9002-4764-8E69-7A171B6EFEE3}" srcOrd="1" destOrd="0" presId="urn:microsoft.com/office/officeart/2005/8/layout/hierarchy1"/>
    <dgm:cxn modelId="{1EE54DBD-BFDA-4CAD-A21C-158EA1D9B1B2}" type="presParOf" srcId="{2DB8FBB1-7983-4E8D-9940-7640BDC56EC9}" destId="{BAEDAD69-DCB2-41F3-AE98-CBEAE473B46D}" srcOrd="1" destOrd="0" presId="urn:microsoft.com/office/officeart/2005/8/layout/hierarchy1"/>
    <dgm:cxn modelId="{B2CDB62E-EFA7-4C84-B966-9A2629D8CAAF}" type="presParOf" srcId="{BAEDAD69-DCB2-41F3-AE98-CBEAE473B46D}" destId="{1D27E3E9-594F-4DB4-9107-B03329CD6AE2}" srcOrd="0" destOrd="0" presId="urn:microsoft.com/office/officeart/2005/8/layout/hierarchy1"/>
    <dgm:cxn modelId="{0827CCC6-7669-4B5A-8ADE-1643127976A7}" type="presParOf" srcId="{1D27E3E9-594F-4DB4-9107-B03329CD6AE2}" destId="{143D2649-4E14-48E2-9B7F-071F47A40311}" srcOrd="0" destOrd="0" presId="urn:microsoft.com/office/officeart/2005/8/layout/hierarchy1"/>
    <dgm:cxn modelId="{FC5EBB34-E29E-4AB5-8C2F-066706ED2F55}" type="presParOf" srcId="{1D27E3E9-594F-4DB4-9107-B03329CD6AE2}" destId="{6A429C2F-BF44-45A2-85A2-A376EC76594F}" srcOrd="1" destOrd="0" presId="urn:microsoft.com/office/officeart/2005/8/layout/hierarchy1"/>
    <dgm:cxn modelId="{2EE1631B-D0C7-4312-97A3-81CC07B2C756}" type="presParOf" srcId="{BAEDAD69-DCB2-41F3-AE98-CBEAE473B46D}" destId="{871B0422-EFEA-4E3F-ACEF-D87EB9EFFAF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17C95C-6641-4A08-9504-360A0F3E9653}" type="doc">
      <dgm:prSet loTypeId="urn:microsoft.com/office/officeart/2005/8/layout/cycle8" loCatId="cycle" qsTypeId="urn:microsoft.com/office/officeart/2005/8/quickstyle/simple2" qsCatId="simple" csTypeId="urn:microsoft.com/office/officeart/2005/8/colors/accent1_3" csCatId="accent1" phldr="1"/>
      <dgm:spPr/>
      <dgm:t>
        <a:bodyPr/>
        <a:lstStyle/>
        <a:p>
          <a:endParaRPr lang="en-CA"/>
        </a:p>
      </dgm:t>
    </dgm:pt>
    <dgm:pt modelId="{655077D9-3C77-4127-9DA3-7A0558DD846B}">
      <dgm:prSet phldrT="[Text]"/>
      <dgm:spPr/>
      <dgm:t>
        <a:bodyPr/>
        <a:lstStyle/>
        <a:p>
          <a:r>
            <a:rPr lang="en-CA"/>
            <a:t>Self-paced and instructor-led </a:t>
          </a:r>
          <a:r>
            <a:rPr lang="en-CA" b="1"/>
            <a:t>courses</a:t>
          </a:r>
          <a:endParaRPr lang="en-CA"/>
        </a:p>
      </dgm:t>
    </dgm:pt>
    <dgm:pt modelId="{FE572480-95DC-4267-B099-35E939C5DF2F}" type="parTrans" cxnId="{56C1F823-52EF-49E3-8ABD-C1137E1BE1EA}">
      <dgm:prSet/>
      <dgm:spPr/>
      <dgm:t>
        <a:bodyPr/>
        <a:lstStyle/>
        <a:p>
          <a:endParaRPr lang="en-CA"/>
        </a:p>
      </dgm:t>
    </dgm:pt>
    <dgm:pt modelId="{3D7E7F11-A466-44AA-9CAE-C843E790829C}" type="sibTrans" cxnId="{56C1F823-52EF-49E3-8ABD-C1137E1BE1EA}">
      <dgm:prSet/>
      <dgm:spPr/>
      <dgm:t>
        <a:bodyPr/>
        <a:lstStyle/>
        <a:p>
          <a:endParaRPr lang="en-CA"/>
        </a:p>
      </dgm:t>
    </dgm:pt>
    <dgm:pt modelId="{0FB63308-C351-4951-8D4D-BF0D302D8FD3}">
      <dgm:prSet phldrT="[Text]"/>
      <dgm:spPr/>
      <dgm:t>
        <a:bodyPr/>
        <a:lstStyle/>
        <a:p>
          <a:r>
            <a:rPr lang="en-CA"/>
            <a:t>Learning </a:t>
          </a:r>
          <a:r>
            <a:rPr lang="en-CA" b="1"/>
            <a:t>events</a:t>
          </a:r>
          <a:endParaRPr lang="en-CA"/>
        </a:p>
      </dgm:t>
    </dgm:pt>
    <dgm:pt modelId="{D255E79B-6ED1-4375-B34E-DE12F42C5810}" type="parTrans" cxnId="{D216E98B-7DB9-4207-B41E-CB57F5FE13FB}">
      <dgm:prSet/>
      <dgm:spPr/>
      <dgm:t>
        <a:bodyPr/>
        <a:lstStyle/>
        <a:p>
          <a:endParaRPr lang="en-CA"/>
        </a:p>
      </dgm:t>
    </dgm:pt>
    <dgm:pt modelId="{B506E231-5012-4F56-9E41-48BE2B71C630}" type="sibTrans" cxnId="{D216E98B-7DB9-4207-B41E-CB57F5FE13FB}">
      <dgm:prSet/>
      <dgm:spPr/>
      <dgm:t>
        <a:bodyPr/>
        <a:lstStyle/>
        <a:p>
          <a:endParaRPr lang="en-CA"/>
        </a:p>
      </dgm:t>
    </dgm:pt>
    <dgm:pt modelId="{7663A602-746B-4CB5-9C7F-4DE3BECC76A9}">
      <dgm:prSet phldrT="[Text]"/>
      <dgm:spPr/>
      <dgm:t>
        <a:bodyPr/>
        <a:lstStyle/>
        <a:p>
          <a:r>
            <a:rPr lang="en-CA"/>
            <a:t>Microlearning (</a:t>
          </a:r>
          <a:r>
            <a:rPr lang="en-CA" b="1"/>
            <a:t>articles, job aids, videos</a:t>
          </a:r>
          <a:r>
            <a:rPr lang="en-CA"/>
            <a:t>)</a:t>
          </a:r>
        </a:p>
      </dgm:t>
    </dgm:pt>
    <dgm:pt modelId="{307561F2-1BFC-40B7-9234-FDB9F4D05AA8}" type="parTrans" cxnId="{E346AC8E-F3C1-4A47-8F77-1BA3EDE6AA6D}">
      <dgm:prSet/>
      <dgm:spPr/>
      <dgm:t>
        <a:bodyPr/>
        <a:lstStyle/>
        <a:p>
          <a:endParaRPr lang="en-CA"/>
        </a:p>
      </dgm:t>
    </dgm:pt>
    <dgm:pt modelId="{3D56317E-E318-402F-BD0E-D0759E5D153D}" type="sibTrans" cxnId="{E346AC8E-F3C1-4A47-8F77-1BA3EDE6AA6D}">
      <dgm:prSet/>
      <dgm:spPr/>
      <dgm:t>
        <a:bodyPr/>
        <a:lstStyle/>
        <a:p>
          <a:endParaRPr lang="en-CA"/>
        </a:p>
      </dgm:t>
    </dgm:pt>
    <dgm:pt modelId="{8412327F-CA88-4A07-A193-AD2D8BDB4DA1}">
      <dgm:prSet phldrT="[Text]"/>
      <dgm:spPr/>
      <dgm:t>
        <a:bodyPr/>
        <a:lstStyle/>
        <a:p>
          <a:r>
            <a:rPr lang="en-CA"/>
            <a:t>Digital Accelerator </a:t>
          </a:r>
          <a:r>
            <a:rPr lang="en-CA" b="1"/>
            <a:t>program</a:t>
          </a:r>
        </a:p>
      </dgm:t>
    </dgm:pt>
    <dgm:pt modelId="{69880081-7239-4F6B-AB80-EC6182EFA8AE}" type="parTrans" cxnId="{F2DC7739-A370-4EB9-BE16-4A893959189E}">
      <dgm:prSet/>
      <dgm:spPr/>
      <dgm:t>
        <a:bodyPr/>
        <a:lstStyle/>
        <a:p>
          <a:endParaRPr lang="en-CA"/>
        </a:p>
      </dgm:t>
    </dgm:pt>
    <dgm:pt modelId="{F4B6430F-3A19-476E-B749-0FDF7E16A463}" type="sibTrans" cxnId="{F2DC7739-A370-4EB9-BE16-4A893959189E}">
      <dgm:prSet/>
      <dgm:spPr/>
      <dgm:t>
        <a:bodyPr/>
        <a:lstStyle/>
        <a:p>
          <a:endParaRPr lang="en-CA"/>
        </a:p>
      </dgm:t>
    </dgm:pt>
    <dgm:pt modelId="{E665526B-CA68-4E11-B131-4CBE0CF0207A}" type="pres">
      <dgm:prSet presAssocID="{F617C95C-6641-4A08-9504-360A0F3E9653}" presName="compositeShape" presStyleCnt="0">
        <dgm:presLayoutVars>
          <dgm:chMax val="7"/>
          <dgm:dir/>
          <dgm:resizeHandles val="exact"/>
        </dgm:presLayoutVars>
      </dgm:prSet>
      <dgm:spPr/>
    </dgm:pt>
    <dgm:pt modelId="{9500B6DB-B3C0-4134-AD8F-725778CB69F8}" type="pres">
      <dgm:prSet presAssocID="{F617C95C-6641-4A08-9504-360A0F3E9653}" presName="wedge1" presStyleLbl="node1" presStyleIdx="0" presStyleCnt="4"/>
      <dgm:spPr/>
    </dgm:pt>
    <dgm:pt modelId="{5AFB557F-FD7E-46FF-ABCE-28CAA40AC3C6}" type="pres">
      <dgm:prSet presAssocID="{F617C95C-6641-4A08-9504-360A0F3E9653}" presName="dummy1a" presStyleCnt="0"/>
      <dgm:spPr/>
    </dgm:pt>
    <dgm:pt modelId="{1950DFAE-037F-4CC4-B8D3-11FC1C667933}" type="pres">
      <dgm:prSet presAssocID="{F617C95C-6641-4A08-9504-360A0F3E9653}" presName="dummy1b" presStyleCnt="0"/>
      <dgm:spPr/>
    </dgm:pt>
    <dgm:pt modelId="{1B840D35-C6EB-4DA7-8D3E-BEFAEA7E7664}" type="pres">
      <dgm:prSet presAssocID="{F617C95C-6641-4A08-9504-360A0F3E9653}" presName="wedge1Tx" presStyleLbl="node1" presStyleIdx="0" presStyleCnt="4">
        <dgm:presLayoutVars>
          <dgm:chMax val="0"/>
          <dgm:chPref val="0"/>
          <dgm:bulletEnabled val="1"/>
        </dgm:presLayoutVars>
      </dgm:prSet>
      <dgm:spPr/>
    </dgm:pt>
    <dgm:pt modelId="{DA3F65BD-9270-4E3D-B03A-69E333A15F5A}" type="pres">
      <dgm:prSet presAssocID="{F617C95C-6641-4A08-9504-360A0F3E9653}" presName="wedge2" presStyleLbl="node1" presStyleIdx="1" presStyleCnt="4"/>
      <dgm:spPr/>
    </dgm:pt>
    <dgm:pt modelId="{CD21BEBF-AEBF-4CB4-A72C-CC6E48AB0165}" type="pres">
      <dgm:prSet presAssocID="{F617C95C-6641-4A08-9504-360A0F3E9653}" presName="dummy2a" presStyleCnt="0"/>
      <dgm:spPr/>
    </dgm:pt>
    <dgm:pt modelId="{8850003C-B12D-4C33-82F4-696ED1B63CBC}" type="pres">
      <dgm:prSet presAssocID="{F617C95C-6641-4A08-9504-360A0F3E9653}" presName="dummy2b" presStyleCnt="0"/>
      <dgm:spPr/>
    </dgm:pt>
    <dgm:pt modelId="{0E483004-DB0E-4E5A-85F6-3607D19910B2}" type="pres">
      <dgm:prSet presAssocID="{F617C95C-6641-4A08-9504-360A0F3E9653}" presName="wedge2Tx" presStyleLbl="node1" presStyleIdx="1" presStyleCnt="4">
        <dgm:presLayoutVars>
          <dgm:chMax val="0"/>
          <dgm:chPref val="0"/>
          <dgm:bulletEnabled val="1"/>
        </dgm:presLayoutVars>
      </dgm:prSet>
      <dgm:spPr/>
    </dgm:pt>
    <dgm:pt modelId="{537F05A3-451D-47BB-8CD5-B07E72B44762}" type="pres">
      <dgm:prSet presAssocID="{F617C95C-6641-4A08-9504-360A0F3E9653}" presName="wedge3" presStyleLbl="node1" presStyleIdx="2" presStyleCnt="4"/>
      <dgm:spPr/>
    </dgm:pt>
    <dgm:pt modelId="{5377E88B-9FB1-48C1-AB10-3D628A322243}" type="pres">
      <dgm:prSet presAssocID="{F617C95C-6641-4A08-9504-360A0F3E9653}" presName="dummy3a" presStyleCnt="0"/>
      <dgm:spPr/>
    </dgm:pt>
    <dgm:pt modelId="{9DB38C8E-E530-4394-AAD8-871EAB7141D7}" type="pres">
      <dgm:prSet presAssocID="{F617C95C-6641-4A08-9504-360A0F3E9653}" presName="dummy3b" presStyleCnt="0"/>
      <dgm:spPr/>
    </dgm:pt>
    <dgm:pt modelId="{77561A72-3010-42F7-A05F-690F3358ECAF}" type="pres">
      <dgm:prSet presAssocID="{F617C95C-6641-4A08-9504-360A0F3E9653}" presName="wedge3Tx" presStyleLbl="node1" presStyleIdx="2" presStyleCnt="4">
        <dgm:presLayoutVars>
          <dgm:chMax val="0"/>
          <dgm:chPref val="0"/>
          <dgm:bulletEnabled val="1"/>
        </dgm:presLayoutVars>
      </dgm:prSet>
      <dgm:spPr/>
    </dgm:pt>
    <dgm:pt modelId="{C32E313B-64AA-44C2-82F6-3804C22A48AF}" type="pres">
      <dgm:prSet presAssocID="{F617C95C-6641-4A08-9504-360A0F3E9653}" presName="wedge4" presStyleLbl="node1" presStyleIdx="3" presStyleCnt="4"/>
      <dgm:spPr/>
    </dgm:pt>
    <dgm:pt modelId="{55990211-2026-426C-97E1-CC6107EF9565}" type="pres">
      <dgm:prSet presAssocID="{F617C95C-6641-4A08-9504-360A0F3E9653}" presName="dummy4a" presStyleCnt="0"/>
      <dgm:spPr/>
    </dgm:pt>
    <dgm:pt modelId="{82471ADE-8B33-47C7-BEA5-E257BD267D54}" type="pres">
      <dgm:prSet presAssocID="{F617C95C-6641-4A08-9504-360A0F3E9653}" presName="dummy4b" presStyleCnt="0"/>
      <dgm:spPr/>
    </dgm:pt>
    <dgm:pt modelId="{A0873081-C48E-4174-8335-89C50BF47CDD}" type="pres">
      <dgm:prSet presAssocID="{F617C95C-6641-4A08-9504-360A0F3E9653}" presName="wedge4Tx" presStyleLbl="node1" presStyleIdx="3" presStyleCnt="4">
        <dgm:presLayoutVars>
          <dgm:chMax val="0"/>
          <dgm:chPref val="0"/>
          <dgm:bulletEnabled val="1"/>
        </dgm:presLayoutVars>
      </dgm:prSet>
      <dgm:spPr/>
    </dgm:pt>
    <dgm:pt modelId="{1848C3B7-190A-438E-9B94-3FEF434058C0}" type="pres">
      <dgm:prSet presAssocID="{3D7E7F11-A466-44AA-9CAE-C843E790829C}" presName="arrowWedge1" presStyleLbl="fgSibTrans2D1" presStyleIdx="0" presStyleCnt="4"/>
      <dgm:spPr/>
    </dgm:pt>
    <dgm:pt modelId="{F31F8EAF-7AD8-4DE3-B884-368E1C58A6DC}" type="pres">
      <dgm:prSet presAssocID="{B506E231-5012-4F56-9E41-48BE2B71C630}" presName="arrowWedge2" presStyleLbl="fgSibTrans2D1" presStyleIdx="1" presStyleCnt="4"/>
      <dgm:spPr/>
    </dgm:pt>
    <dgm:pt modelId="{BEE14EE8-587A-479D-87D3-F6CA7D46F853}" type="pres">
      <dgm:prSet presAssocID="{3D56317E-E318-402F-BD0E-D0759E5D153D}" presName="arrowWedge3" presStyleLbl="fgSibTrans2D1" presStyleIdx="2" presStyleCnt="4"/>
      <dgm:spPr/>
    </dgm:pt>
    <dgm:pt modelId="{C482986D-D91A-4236-87CA-D58D7921F4FC}" type="pres">
      <dgm:prSet presAssocID="{F4B6430F-3A19-476E-B749-0FDF7E16A463}" presName="arrowWedge4" presStyleLbl="fgSibTrans2D1" presStyleIdx="3" presStyleCnt="4"/>
      <dgm:spPr/>
    </dgm:pt>
  </dgm:ptLst>
  <dgm:cxnLst>
    <dgm:cxn modelId="{709CB10C-49CE-4133-AA19-E9FB77B50E75}" type="presOf" srcId="{8412327F-CA88-4A07-A193-AD2D8BDB4DA1}" destId="{A0873081-C48E-4174-8335-89C50BF47CDD}" srcOrd="1" destOrd="0" presId="urn:microsoft.com/office/officeart/2005/8/layout/cycle8"/>
    <dgm:cxn modelId="{56C1F823-52EF-49E3-8ABD-C1137E1BE1EA}" srcId="{F617C95C-6641-4A08-9504-360A0F3E9653}" destId="{655077D9-3C77-4127-9DA3-7A0558DD846B}" srcOrd="0" destOrd="0" parTransId="{FE572480-95DC-4267-B099-35E939C5DF2F}" sibTransId="{3D7E7F11-A466-44AA-9CAE-C843E790829C}"/>
    <dgm:cxn modelId="{F2DC7739-A370-4EB9-BE16-4A893959189E}" srcId="{F617C95C-6641-4A08-9504-360A0F3E9653}" destId="{8412327F-CA88-4A07-A193-AD2D8BDB4DA1}" srcOrd="3" destOrd="0" parTransId="{69880081-7239-4F6B-AB80-EC6182EFA8AE}" sibTransId="{F4B6430F-3A19-476E-B749-0FDF7E16A463}"/>
    <dgm:cxn modelId="{EC198B5E-66A9-44F4-9C38-4C69EEC0C77C}" type="presOf" srcId="{655077D9-3C77-4127-9DA3-7A0558DD846B}" destId="{1B840D35-C6EB-4DA7-8D3E-BEFAEA7E7664}" srcOrd="1" destOrd="0" presId="urn:microsoft.com/office/officeart/2005/8/layout/cycle8"/>
    <dgm:cxn modelId="{AAF88E44-3D11-416D-A86F-56536FBEADFF}" type="presOf" srcId="{7663A602-746B-4CB5-9C7F-4DE3BECC76A9}" destId="{537F05A3-451D-47BB-8CD5-B07E72B44762}" srcOrd="0" destOrd="0" presId="urn:microsoft.com/office/officeart/2005/8/layout/cycle8"/>
    <dgm:cxn modelId="{24B4A674-57C0-4CA0-B3BE-B16A1DC341C9}" type="presOf" srcId="{0FB63308-C351-4951-8D4D-BF0D302D8FD3}" destId="{DA3F65BD-9270-4E3D-B03A-69E333A15F5A}" srcOrd="0" destOrd="0" presId="urn:microsoft.com/office/officeart/2005/8/layout/cycle8"/>
    <dgm:cxn modelId="{705F2F75-E50B-4CB0-B341-8910CC221D04}" type="presOf" srcId="{655077D9-3C77-4127-9DA3-7A0558DD846B}" destId="{9500B6DB-B3C0-4134-AD8F-725778CB69F8}" srcOrd="0" destOrd="0" presId="urn:microsoft.com/office/officeart/2005/8/layout/cycle8"/>
    <dgm:cxn modelId="{EDBCB675-9F8B-4250-98E9-95527F87932D}" type="presOf" srcId="{0FB63308-C351-4951-8D4D-BF0D302D8FD3}" destId="{0E483004-DB0E-4E5A-85F6-3607D19910B2}" srcOrd="1" destOrd="0" presId="urn:microsoft.com/office/officeart/2005/8/layout/cycle8"/>
    <dgm:cxn modelId="{D216E98B-7DB9-4207-B41E-CB57F5FE13FB}" srcId="{F617C95C-6641-4A08-9504-360A0F3E9653}" destId="{0FB63308-C351-4951-8D4D-BF0D302D8FD3}" srcOrd="1" destOrd="0" parTransId="{D255E79B-6ED1-4375-B34E-DE12F42C5810}" sibTransId="{B506E231-5012-4F56-9E41-48BE2B71C630}"/>
    <dgm:cxn modelId="{1507828C-DBEE-4148-877E-5592102B3C5A}" type="presOf" srcId="{7663A602-746B-4CB5-9C7F-4DE3BECC76A9}" destId="{77561A72-3010-42F7-A05F-690F3358ECAF}" srcOrd="1" destOrd="0" presId="urn:microsoft.com/office/officeart/2005/8/layout/cycle8"/>
    <dgm:cxn modelId="{E346AC8E-F3C1-4A47-8F77-1BA3EDE6AA6D}" srcId="{F617C95C-6641-4A08-9504-360A0F3E9653}" destId="{7663A602-746B-4CB5-9C7F-4DE3BECC76A9}" srcOrd="2" destOrd="0" parTransId="{307561F2-1BFC-40B7-9234-FDB9F4D05AA8}" sibTransId="{3D56317E-E318-402F-BD0E-D0759E5D153D}"/>
    <dgm:cxn modelId="{1ADD08BE-9E9D-4A94-B19E-3FF3C9BECF55}" type="presOf" srcId="{8412327F-CA88-4A07-A193-AD2D8BDB4DA1}" destId="{C32E313B-64AA-44C2-82F6-3804C22A48AF}" srcOrd="0" destOrd="0" presId="urn:microsoft.com/office/officeart/2005/8/layout/cycle8"/>
    <dgm:cxn modelId="{A89B9EE1-0165-41A1-9AF1-BF0F2A3539C6}" type="presOf" srcId="{F617C95C-6641-4A08-9504-360A0F3E9653}" destId="{E665526B-CA68-4E11-B131-4CBE0CF0207A}" srcOrd="0" destOrd="0" presId="urn:microsoft.com/office/officeart/2005/8/layout/cycle8"/>
    <dgm:cxn modelId="{5829D9B9-16A0-4630-A97A-6544A20D7A61}" type="presParOf" srcId="{E665526B-CA68-4E11-B131-4CBE0CF0207A}" destId="{9500B6DB-B3C0-4134-AD8F-725778CB69F8}" srcOrd="0" destOrd="0" presId="urn:microsoft.com/office/officeart/2005/8/layout/cycle8"/>
    <dgm:cxn modelId="{ADB44D08-A6A3-4E8C-A567-0440BBFC3F3F}" type="presParOf" srcId="{E665526B-CA68-4E11-B131-4CBE0CF0207A}" destId="{5AFB557F-FD7E-46FF-ABCE-28CAA40AC3C6}" srcOrd="1" destOrd="0" presId="urn:microsoft.com/office/officeart/2005/8/layout/cycle8"/>
    <dgm:cxn modelId="{99ECCA49-23F0-4749-B7D4-4F27261E49BD}" type="presParOf" srcId="{E665526B-CA68-4E11-B131-4CBE0CF0207A}" destId="{1950DFAE-037F-4CC4-B8D3-11FC1C667933}" srcOrd="2" destOrd="0" presId="urn:microsoft.com/office/officeart/2005/8/layout/cycle8"/>
    <dgm:cxn modelId="{6C062A9E-44A5-421F-ABE8-7AF8EBC1D345}" type="presParOf" srcId="{E665526B-CA68-4E11-B131-4CBE0CF0207A}" destId="{1B840D35-C6EB-4DA7-8D3E-BEFAEA7E7664}" srcOrd="3" destOrd="0" presId="urn:microsoft.com/office/officeart/2005/8/layout/cycle8"/>
    <dgm:cxn modelId="{E7A10898-6177-4C42-9E22-3258497230B0}" type="presParOf" srcId="{E665526B-CA68-4E11-B131-4CBE0CF0207A}" destId="{DA3F65BD-9270-4E3D-B03A-69E333A15F5A}" srcOrd="4" destOrd="0" presId="urn:microsoft.com/office/officeart/2005/8/layout/cycle8"/>
    <dgm:cxn modelId="{26CE7AE3-7545-46CA-AD76-04E6ECA4DA6C}" type="presParOf" srcId="{E665526B-CA68-4E11-B131-4CBE0CF0207A}" destId="{CD21BEBF-AEBF-4CB4-A72C-CC6E48AB0165}" srcOrd="5" destOrd="0" presId="urn:microsoft.com/office/officeart/2005/8/layout/cycle8"/>
    <dgm:cxn modelId="{5C517A9A-3544-4920-84AE-21FFE4795077}" type="presParOf" srcId="{E665526B-CA68-4E11-B131-4CBE0CF0207A}" destId="{8850003C-B12D-4C33-82F4-696ED1B63CBC}" srcOrd="6" destOrd="0" presId="urn:microsoft.com/office/officeart/2005/8/layout/cycle8"/>
    <dgm:cxn modelId="{49B66555-EB0C-44F6-81B0-EAE0DF375B62}" type="presParOf" srcId="{E665526B-CA68-4E11-B131-4CBE0CF0207A}" destId="{0E483004-DB0E-4E5A-85F6-3607D19910B2}" srcOrd="7" destOrd="0" presId="urn:microsoft.com/office/officeart/2005/8/layout/cycle8"/>
    <dgm:cxn modelId="{DE630FE9-CE6A-40C7-9901-C616003A5C91}" type="presParOf" srcId="{E665526B-CA68-4E11-B131-4CBE0CF0207A}" destId="{537F05A3-451D-47BB-8CD5-B07E72B44762}" srcOrd="8" destOrd="0" presId="urn:microsoft.com/office/officeart/2005/8/layout/cycle8"/>
    <dgm:cxn modelId="{A9F1E3B3-92FB-49BF-B9ED-C9AB0AC9C505}" type="presParOf" srcId="{E665526B-CA68-4E11-B131-4CBE0CF0207A}" destId="{5377E88B-9FB1-48C1-AB10-3D628A322243}" srcOrd="9" destOrd="0" presId="urn:microsoft.com/office/officeart/2005/8/layout/cycle8"/>
    <dgm:cxn modelId="{7A935ABD-BF70-4728-8EB6-0ED9472C6CF7}" type="presParOf" srcId="{E665526B-CA68-4E11-B131-4CBE0CF0207A}" destId="{9DB38C8E-E530-4394-AAD8-871EAB7141D7}" srcOrd="10" destOrd="0" presId="urn:microsoft.com/office/officeart/2005/8/layout/cycle8"/>
    <dgm:cxn modelId="{03D5152B-5150-4CDC-9591-74F526CCC04A}" type="presParOf" srcId="{E665526B-CA68-4E11-B131-4CBE0CF0207A}" destId="{77561A72-3010-42F7-A05F-690F3358ECAF}" srcOrd="11" destOrd="0" presId="urn:microsoft.com/office/officeart/2005/8/layout/cycle8"/>
    <dgm:cxn modelId="{C3C40C6B-C7CB-430A-BB5C-4E105F68A8C8}" type="presParOf" srcId="{E665526B-CA68-4E11-B131-4CBE0CF0207A}" destId="{C32E313B-64AA-44C2-82F6-3804C22A48AF}" srcOrd="12" destOrd="0" presId="urn:microsoft.com/office/officeart/2005/8/layout/cycle8"/>
    <dgm:cxn modelId="{58E6506F-7EA9-4665-B238-EB6FA952C57B}" type="presParOf" srcId="{E665526B-CA68-4E11-B131-4CBE0CF0207A}" destId="{55990211-2026-426C-97E1-CC6107EF9565}" srcOrd="13" destOrd="0" presId="urn:microsoft.com/office/officeart/2005/8/layout/cycle8"/>
    <dgm:cxn modelId="{8F813111-BB6C-45C1-8CD3-301AC9091E6D}" type="presParOf" srcId="{E665526B-CA68-4E11-B131-4CBE0CF0207A}" destId="{82471ADE-8B33-47C7-BEA5-E257BD267D54}" srcOrd="14" destOrd="0" presId="urn:microsoft.com/office/officeart/2005/8/layout/cycle8"/>
    <dgm:cxn modelId="{629FEE6F-532B-4506-BF82-EBDA65040F90}" type="presParOf" srcId="{E665526B-CA68-4E11-B131-4CBE0CF0207A}" destId="{A0873081-C48E-4174-8335-89C50BF47CDD}" srcOrd="15" destOrd="0" presId="urn:microsoft.com/office/officeart/2005/8/layout/cycle8"/>
    <dgm:cxn modelId="{99472C2F-B042-4D3E-B74C-B70ED11C3D16}" type="presParOf" srcId="{E665526B-CA68-4E11-B131-4CBE0CF0207A}" destId="{1848C3B7-190A-438E-9B94-3FEF434058C0}" srcOrd="16" destOrd="0" presId="urn:microsoft.com/office/officeart/2005/8/layout/cycle8"/>
    <dgm:cxn modelId="{C5260104-9804-4AA5-899F-D965120580DF}" type="presParOf" srcId="{E665526B-CA68-4E11-B131-4CBE0CF0207A}" destId="{F31F8EAF-7AD8-4DE3-B884-368E1C58A6DC}" srcOrd="17" destOrd="0" presId="urn:microsoft.com/office/officeart/2005/8/layout/cycle8"/>
    <dgm:cxn modelId="{96F2C087-B000-4DC7-A083-CCAC6E547D6D}" type="presParOf" srcId="{E665526B-CA68-4E11-B131-4CBE0CF0207A}" destId="{BEE14EE8-587A-479D-87D3-F6CA7D46F853}" srcOrd="18" destOrd="0" presId="urn:microsoft.com/office/officeart/2005/8/layout/cycle8"/>
    <dgm:cxn modelId="{ED730977-E0F4-49E2-B90D-312D4E7AD6D4}" type="presParOf" srcId="{E665526B-CA68-4E11-B131-4CBE0CF0207A}" destId="{C482986D-D91A-4236-87CA-D58D7921F4FC}"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D4CDD3-DAF9-48D7-B2ED-CA5FC105D146}" type="doc">
      <dgm:prSet loTypeId="urn:microsoft.com/office/officeart/2018/2/layout/IconCircleList" loCatId="icon" qsTypeId="urn:microsoft.com/office/officeart/2005/8/quickstyle/simple1" qsCatId="simple" csTypeId="urn:microsoft.com/office/officeart/2005/8/colors/colorful3" csCatId="colorful" phldr="1"/>
      <dgm:spPr/>
      <dgm:t>
        <a:bodyPr/>
        <a:lstStyle/>
        <a:p>
          <a:endParaRPr lang="en-US"/>
        </a:p>
      </dgm:t>
    </dgm:pt>
    <dgm:pt modelId="{18C06256-877C-430C-8CCB-384720BE571F}">
      <dgm:prSet/>
      <dgm:spPr/>
      <dgm:t>
        <a:bodyPr/>
        <a:lstStyle/>
        <a:p>
          <a:pPr>
            <a:lnSpc>
              <a:spcPct val="100000"/>
            </a:lnSpc>
          </a:pPr>
          <a:r>
            <a:rPr lang="fr-CA">
              <a:hlinkClick xmlns:r="http://schemas.openxmlformats.org/officeDocument/2006/relationships" r:id="rId1"/>
            </a:rPr>
            <a:t>NMC </a:t>
          </a:r>
          <a:r>
            <a:rPr lang="fr-CA" err="1">
              <a:hlinkClick xmlns:r="http://schemas.openxmlformats.org/officeDocument/2006/relationships" r:id="rId1"/>
            </a:rPr>
            <a:t>website</a:t>
          </a:r>
          <a:endParaRPr lang="en-US"/>
        </a:p>
      </dgm:t>
    </dgm:pt>
    <dgm:pt modelId="{5B34F0EB-63BE-4622-B4E2-49572A3507E5}" type="parTrans" cxnId="{334A723D-B533-454B-83EE-3624007F86E8}">
      <dgm:prSet/>
      <dgm:spPr/>
      <dgm:t>
        <a:bodyPr/>
        <a:lstStyle/>
        <a:p>
          <a:endParaRPr lang="en-US"/>
        </a:p>
      </dgm:t>
    </dgm:pt>
    <dgm:pt modelId="{7613D8F4-2699-413A-A7F9-853B5C249B6D}" type="sibTrans" cxnId="{334A723D-B533-454B-83EE-3624007F86E8}">
      <dgm:prSet/>
      <dgm:spPr/>
      <dgm:t>
        <a:bodyPr/>
        <a:lstStyle/>
        <a:p>
          <a:pPr>
            <a:lnSpc>
              <a:spcPct val="100000"/>
            </a:lnSpc>
          </a:pPr>
          <a:endParaRPr lang="en-US"/>
        </a:p>
      </dgm:t>
    </dgm:pt>
    <dgm:pt modelId="{AAC4417B-ED1C-4CA1-8BE6-B5588A47DAE4}">
      <dgm:prSet/>
      <dgm:spPr/>
      <dgm:t>
        <a:bodyPr/>
        <a:lstStyle/>
        <a:p>
          <a:pPr>
            <a:lnSpc>
              <a:spcPct val="100000"/>
            </a:lnSpc>
          </a:pPr>
          <a:r>
            <a:rPr lang="fr-CA"/>
            <a:t>Contact us</a:t>
          </a:r>
          <a:br>
            <a:rPr lang="fr-CA"/>
          </a:br>
          <a:r>
            <a:rPr lang="fr-CA" u="sng">
              <a:hlinkClick xmlns:r="http://schemas.openxmlformats.org/officeDocument/2006/relationships" r:id="rId2"/>
            </a:rPr>
            <a:t>nmc-cng@csps-efpc.gc.ca</a:t>
          </a:r>
          <a:endParaRPr lang="en-US"/>
        </a:p>
      </dgm:t>
    </dgm:pt>
    <dgm:pt modelId="{6CB7547B-FB82-4DC4-8136-9884E67C7AF4}" type="parTrans" cxnId="{B96D6DA2-1859-422C-8C08-7311DF6F0F7C}">
      <dgm:prSet/>
      <dgm:spPr/>
      <dgm:t>
        <a:bodyPr/>
        <a:lstStyle/>
        <a:p>
          <a:endParaRPr lang="en-US"/>
        </a:p>
      </dgm:t>
    </dgm:pt>
    <dgm:pt modelId="{88A6E10D-F619-45C4-9E0C-691ABAFEA1DF}" type="sibTrans" cxnId="{B96D6DA2-1859-422C-8C08-7311DF6F0F7C}">
      <dgm:prSet/>
      <dgm:spPr/>
      <dgm:t>
        <a:bodyPr/>
        <a:lstStyle/>
        <a:p>
          <a:pPr>
            <a:lnSpc>
              <a:spcPct val="100000"/>
            </a:lnSpc>
          </a:pPr>
          <a:endParaRPr lang="en-US"/>
        </a:p>
      </dgm:t>
    </dgm:pt>
    <dgm:pt modelId="{B346ECAA-8460-4062-B173-ADDF080CC7E4}">
      <dgm:prSet/>
      <dgm:spPr/>
      <dgm:t>
        <a:bodyPr/>
        <a:lstStyle/>
        <a:p>
          <a:pPr>
            <a:lnSpc>
              <a:spcPct val="100000"/>
            </a:lnSpc>
          </a:pPr>
          <a:r>
            <a:rPr lang="fr-CA"/>
            <a:t>Follow us</a:t>
          </a:r>
          <a:br>
            <a:rPr lang="fr-CA"/>
          </a:br>
          <a:r>
            <a:rPr lang="fr-CA"/>
            <a:t> </a:t>
          </a:r>
          <a:r>
            <a:rPr lang="en-CA">
              <a:hlinkClick xmlns:r="http://schemas.openxmlformats.org/officeDocument/2006/relationships" r:id="rId3"/>
            </a:rPr>
            <a:t>LinkedIn</a:t>
          </a:r>
          <a:r>
            <a:rPr lang="en-CA"/>
            <a:t> </a:t>
          </a:r>
          <a:r>
            <a:rPr lang="fr-CA"/>
            <a:t>/ </a:t>
          </a:r>
          <a:r>
            <a:rPr lang="en-CA">
              <a:hlinkClick xmlns:r="http://schemas.openxmlformats.org/officeDocument/2006/relationships" r:id="rId4"/>
            </a:rPr>
            <a:t>Twitter</a:t>
          </a:r>
          <a:r>
            <a:rPr lang="fr-CA"/>
            <a:t> </a:t>
          </a:r>
          <a:endParaRPr lang="en-US"/>
        </a:p>
      </dgm:t>
    </dgm:pt>
    <dgm:pt modelId="{A2C654FE-1F6C-40AB-97BA-7D0F1A7A8A0C}" type="parTrans" cxnId="{3FF7F561-D38E-4813-BC35-16ED89BBCF1C}">
      <dgm:prSet/>
      <dgm:spPr/>
      <dgm:t>
        <a:bodyPr/>
        <a:lstStyle/>
        <a:p>
          <a:endParaRPr lang="en-US"/>
        </a:p>
      </dgm:t>
    </dgm:pt>
    <dgm:pt modelId="{BB710AA0-21F2-4E7A-BA9E-4D735741811D}" type="sibTrans" cxnId="{3FF7F561-D38E-4813-BC35-16ED89BBCF1C}">
      <dgm:prSet/>
      <dgm:spPr/>
      <dgm:t>
        <a:bodyPr/>
        <a:lstStyle/>
        <a:p>
          <a:pPr>
            <a:lnSpc>
              <a:spcPct val="100000"/>
            </a:lnSpc>
          </a:pPr>
          <a:endParaRPr lang="en-US"/>
        </a:p>
      </dgm:t>
    </dgm:pt>
    <dgm:pt modelId="{2C70137D-8E4F-4F33-BDE3-F52CAE2A830E}">
      <dgm:prSet/>
      <dgm:spPr/>
      <dgm:t>
        <a:bodyPr/>
        <a:lstStyle/>
        <a:p>
          <a:pPr>
            <a:lnSpc>
              <a:spcPct val="100000"/>
            </a:lnSpc>
          </a:pPr>
          <a:r>
            <a:rPr lang="fr-CA" err="1"/>
            <a:t>Subscribe</a:t>
          </a:r>
          <a:r>
            <a:rPr lang="fr-CA"/>
            <a:t> to </a:t>
          </a:r>
          <a:r>
            <a:rPr lang="fr-CA">
              <a:hlinkClick xmlns:r="http://schemas.openxmlformats.org/officeDocument/2006/relationships" r:id="rId5"/>
            </a:rPr>
            <a:t>NMC News</a:t>
          </a:r>
          <a:endParaRPr lang="en-US"/>
        </a:p>
      </dgm:t>
    </dgm:pt>
    <dgm:pt modelId="{D0F7B862-A41E-4999-BFAD-AE823EB21432}" type="parTrans" cxnId="{A7BF0502-3AA9-4FA0-AA5B-A5DF172185D9}">
      <dgm:prSet/>
      <dgm:spPr/>
      <dgm:t>
        <a:bodyPr/>
        <a:lstStyle/>
        <a:p>
          <a:endParaRPr lang="en-US"/>
        </a:p>
      </dgm:t>
    </dgm:pt>
    <dgm:pt modelId="{2D7FC5D4-BDC3-44CB-A7F7-6FF135727E8F}" type="sibTrans" cxnId="{A7BF0502-3AA9-4FA0-AA5B-A5DF172185D9}">
      <dgm:prSet/>
      <dgm:spPr/>
      <dgm:t>
        <a:bodyPr/>
        <a:lstStyle/>
        <a:p>
          <a:endParaRPr lang="en-US"/>
        </a:p>
      </dgm:t>
    </dgm:pt>
    <dgm:pt modelId="{F2E12964-2CFB-4B42-85BB-7284DB8CFC95}" type="pres">
      <dgm:prSet presAssocID="{24D4CDD3-DAF9-48D7-B2ED-CA5FC105D146}" presName="root" presStyleCnt="0">
        <dgm:presLayoutVars>
          <dgm:dir/>
          <dgm:resizeHandles val="exact"/>
        </dgm:presLayoutVars>
      </dgm:prSet>
      <dgm:spPr/>
    </dgm:pt>
    <dgm:pt modelId="{EE4FD48D-30DB-48DA-9A4E-09447FDAFA54}" type="pres">
      <dgm:prSet presAssocID="{24D4CDD3-DAF9-48D7-B2ED-CA5FC105D146}" presName="container" presStyleCnt="0">
        <dgm:presLayoutVars>
          <dgm:dir/>
          <dgm:resizeHandles val="exact"/>
        </dgm:presLayoutVars>
      </dgm:prSet>
      <dgm:spPr/>
    </dgm:pt>
    <dgm:pt modelId="{0F4F3BDC-4823-465A-96C4-103CBEBA930E}" type="pres">
      <dgm:prSet presAssocID="{18C06256-877C-430C-8CCB-384720BE571F}" presName="compNode" presStyleCnt="0"/>
      <dgm:spPr/>
    </dgm:pt>
    <dgm:pt modelId="{345C3F96-D3FA-45D4-8B3E-57B51D109897}" type="pres">
      <dgm:prSet presAssocID="{18C06256-877C-430C-8CCB-384720BE571F}" presName="iconBgRect" presStyleLbl="bgShp" presStyleIdx="0"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B47A70C-38A3-4A39-9D6C-813C59B0E42C}" type="pres">
      <dgm:prSet presAssocID="{18C06256-877C-430C-8CCB-384720BE571F}" presName="iconRect" presStyleLbl="node1" presStyleIdx="0"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Internet"/>
        </a:ext>
      </dgm:extLst>
    </dgm:pt>
    <dgm:pt modelId="{049A467F-E818-452A-8511-56A357F6AE60}" type="pres">
      <dgm:prSet presAssocID="{18C06256-877C-430C-8CCB-384720BE571F}" presName="spaceRect" presStyleCnt="0"/>
      <dgm:spPr/>
    </dgm:pt>
    <dgm:pt modelId="{047A4700-1471-4DBB-89A5-CD50C52A8C0C}" type="pres">
      <dgm:prSet presAssocID="{18C06256-877C-430C-8CCB-384720BE571F}" presName="textRect" presStyleLbl="revTx" presStyleIdx="0" presStyleCnt="4">
        <dgm:presLayoutVars>
          <dgm:chMax val="1"/>
          <dgm:chPref val="1"/>
        </dgm:presLayoutVars>
      </dgm:prSet>
      <dgm:spPr/>
    </dgm:pt>
    <dgm:pt modelId="{FD16626A-B9EC-4681-854D-30CCC526CCAB}" type="pres">
      <dgm:prSet presAssocID="{7613D8F4-2699-413A-A7F9-853B5C249B6D}" presName="sibTrans" presStyleLbl="sibTrans2D1" presStyleIdx="0" presStyleCnt="0"/>
      <dgm:spPr/>
    </dgm:pt>
    <dgm:pt modelId="{A17AEEDF-A22C-46EC-9984-3C898DBFEB7E}" type="pres">
      <dgm:prSet presAssocID="{AAC4417B-ED1C-4CA1-8BE6-B5588A47DAE4}" presName="compNode" presStyleCnt="0"/>
      <dgm:spPr/>
    </dgm:pt>
    <dgm:pt modelId="{91E1DBFB-D933-4D80-A826-496F9B7DA419}" type="pres">
      <dgm:prSet presAssocID="{AAC4417B-ED1C-4CA1-8BE6-B5588A47DAE4}" presName="iconBgRect" presStyleLbl="bgShp" presStyleIdx="1"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C05DAEE-EF14-4705-ACB9-15988DE59DC1}" type="pres">
      <dgm:prSet presAssocID="{AAC4417B-ED1C-4CA1-8BE6-B5588A47DAE4}" presName="iconRect" presStyleLbl="node1" presStyleIdx="1"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Email"/>
        </a:ext>
      </dgm:extLst>
    </dgm:pt>
    <dgm:pt modelId="{CF8B95CA-C442-4F6D-B4F7-E135F8A3D4AC}" type="pres">
      <dgm:prSet presAssocID="{AAC4417B-ED1C-4CA1-8BE6-B5588A47DAE4}" presName="spaceRect" presStyleCnt="0"/>
      <dgm:spPr/>
    </dgm:pt>
    <dgm:pt modelId="{B23985C7-4AF6-4E60-8029-AE7A7F399C34}" type="pres">
      <dgm:prSet presAssocID="{AAC4417B-ED1C-4CA1-8BE6-B5588A47DAE4}" presName="textRect" presStyleLbl="revTx" presStyleIdx="1" presStyleCnt="4" custScaleX="100309" custLinFactNeighborX="-1623" custLinFactNeighborY="-3564">
        <dgm:presLayoutVars>
          <dgm:chMax val="1"/>
          <dgm:chPref val="1"/>
        </dgm:presLayoutVars>
      </dgm:prSet>
      <dgm:spPr/>
    </dgm:pt>
    <dgm:pt modelId="{09CB47B7-9F83-48B4-8987-6CC646795A7F}" type="pres">
      <dgm:prSet presAssocID="{88A6E10D-F619-45C4-9E0C-691ABAFEA1DF}" presName="sibTrans" presStyleLbl="sibTrans2D1" presStyleIdx="0" presStyleCnt="0"/>
      <dgm:spPr/>
    </dgm:pt>
    <dgm:pt modelId="{7FD04906-EABE-482B-87C5-779D75D93063}" type="pres">
      <dgm:prSet presAssocID="{B346ECAA-8460-4062-B173-ADDF080CC7E4}" presName="compNode" presStyleCnt="0"/>
      <dgm:spPr/>
    </dgm:pt>
    <dgm:pt modelId="{EDC16EF2-7D65-4ED5-B898-745B04D49F11}" type="pres">
      <dgm:prSet presAssocID="{B346ECAA-8460-4062-B173-ADDF080CC7E4}" presName="iconBgRect" presStyleLbl="bgShp" presStyleIdx="2"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1028775-D62A-42EF-A122-80EE8CB1F014}" type="pres">
      <dgm:prSet presAssocID="{B346ECAA-8460-4062-B173-ADDF080CC7E4}" presName="iconRect" presStyleLbl="node1" presStyleIdx="2" presStyleCnt="4"/>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Connections with solid fill"/>
        </a:ext>
      </dgm:extLst>
    </dgm:pt>
    <dgm:pt modelId="{D00C5AE4-C220-4FDD-8F14-0D8090C5D3DD}" type="pres">
      <dgm:prSet presAssocID="{B346ECAA-8460-4062-B173-ADDF080CC7E4}" presName="spaceRect" presStyleCnt="0"/>
      <dgm:spPr/>
    </dgm:pt>
    <dgm:pt modelId="{E3413847-4C8A-4170-86CA-70D245B20A08}" type="pres">
      <dgm:prSet presAssocID="{B346ECAA-8460-4062-B173-ADDF080CC7E4}" presName="textRect" presStyleLbl="revTx" presStyleIdx="2" presStyleCnt="4">
        <dgm:presLayoutVars>
          <dgm:chMax val="1"/>
          <dgm:chPref val="1"/>
        </dgm:presLayoutVars>
      </dgm:prSet>
      <dgm:spPr/>
    </dgm:pt>
    <dgm:pt modelId="{6A28C468-1CE9-4051-867D-61F57C3E78A2}" type="pres">
      <dgm:prSet presAssocID="{BB710AA0-21F2-4E7A-BA9E-4D735741811D}" presName="sibTrans" presStyleLbl="sibTrans2D1" presStyleIdx="0" presStyleCnt="0"/>
      <dgm:spPr/>
    </dgm:pt>
    <dgm:pt modelId="{9CE0D3C6-DAC2-4F0B-A6FE-512D0D7CC881}" type="pres">
      <dgm:prSet presAssocID="{2C70137D-8E4F-4F33-BDE3-F52CAE2A830E}" presName="compNode" presStyleCnt="0"/>
      <dgm:spPr/>
    </dgm:pt>
    <dgm:pt modelId="{8D573217-25D3-4D64-AC5E-0FB112D7893D}" type="pres">
      <dgm:prSet presAssocID="{2C70137D-8E4F-4F33-BDE3-F52CAE2A830E}" presName="iconBgRect" presStyleLbl="bgShp" presStyleIdx="3"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A024533-E08B-4BD6-B04D-758F39D513E5}" type="pres">
      <dgm:prSet presAssocID="{2C70137D-8E4F-4F33-BDE3-F52CAE2A830E}" presName="iconRect" presStyleLbl="node1" presStyleIdx="3" presStyleCnt="4"/>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Newspaper"/>
        </a:ext>
      </dgm:extLst>
    </dgm:pt>
    <dgm:pt modelId="{33B35F8E-05CF-4DE7-BFF1-C7427FB11062}" type="pres">
      <dgm:prSet presAssocID="{2C70137D-8E4F-4F33-BDE3-F52CAE2A830E}" presName="spaceRect" presStyleCnt="0"/>
      <dgm:spPr/>
    </dgm:pt>
    <dgm:pt modelId="{D72FB329-EF1F-4476-9CC4-C7226528D7A1}" type="pres">
      <dgm:prSet presAssocID="{2C70137D-8E4F-4F33-BDE3-F52CAE2A830E}" presName="textRect" presStyleLbl="revTx" presStyleIdx="3" presStyleCnt="4">
        <dgm:presLayoutVars>
          <dgm:chMax val="1"/>
          <dgm:chPref val="1"/>
        </dgm:presLayoutVars>
      </dgm:prSet>
      <dgm:spPr/>
    </dgm:pt>
  </dgm:ptLst>
  <dgm:cxnLst>
    <dgm:cxn modelId="{FAD81301-462F-4740-9503-A2B55A8027EC}" type="presOf" srcId="{88A6E10D-F619-45C4-9E0C-691ABAFEA1DF}" destId="{09CB47B7-9F83-48B4-8987-6CC646795A7F}" srcOrd="0" destOrd="0" presId="urn:microsoft.com/office/officeart/2018/2/layout/IconCircleList"/>
    <dgm:cxn modelId="{A7BF0502-3AA9-4FA0-AA5B-A5DF172185D9}" srcId="{24D4CDD3-DAF9-48D7-B2ED-CA5FC105D146}" destId="{2C70137D-8E4F-4F33-BDE3-F52CAE2A830E}" srcOrd="3" destOrd="0" parTransId="{D0F7B862-A41E-4999-BFAD-AE823EB21432}" sibTransId="{2D7FC5D4-BDC3-44CB-A7F7-6FF135727E8F}"/>
    <dgm:cxn modelId="{F5BFB815-4383-4A36-A388-82DAEA591D2F}" type="presOf" srcId="{7613D8F4-2699-413A-A7F9-853B5C249B6D}" destId="{FD16626A-B9EC-4681-854D-30CCC526CCAB}" srcOrd="0" destOrd="0" presId="urn:microsoft.com/office/officeart/2018/2/layout/IconCircleList"/>
    <dgm:cxn modelId="{3CEB6926-FEF0-4F45-B92C-6593466DB0F4}" type="presOf" srcId="{2C70137D-8E4F-4F33-BDE3-F52CAE2A830E}" destId="{D72FB329-EF1F-4476-9CC4-C7226528D7A1}" srcOrd="0" destOrd="0" presId="urn:microsoft.com/office/officeart/2018/2/layout/IconCircleList"/>
    <dgm:cxn modelId="{A7E76C3A-78A0-4C63-AB8A-BCC493FBF809}" type="presOf" srcId="{AAC4417B-ED1C-4CA1-8BE6-B5588A47DAE4}" destId="{B23985C7-4AF6-4E60-8029-AE7A7F399C34}" srcOrd="0" destOrd="0" presId="urn:microsoft.com/office/officeart/2018/2/layout/IconCircleList"/>
    <dgm:cxn modelId="{334A723D-B533-454B-83EE-3624007F86E8}" srcId="{24D4CDD3-DAF9-48D7-B2ED-CA5FC105D146}" destId="{18C06256-877C-430C-8CCB-384720BE571F}" srcOrd="0" destOrd="0" parTransId="{5B34F0EB-63BE-4622-B4E2-49572A3507E5}" sibTransId="{7613D8F4-2699-413A-A7F9-853B5C249B6D}"/>
    <dgm:cxn modelId="{3FF7F561-D38E-4813-BC35-16ED89BBCF1C}" srcId="{24D4CDD3-DAF9-48D7-B2ED-CA5FC105D146}" destId="{B346ECAA-8460-4062-B173-ADDF080CC7E4}" srcOrd="2" destOrd="0" parTransId="{A2C654FE-1F6C-40AB-97BA-7D0F1A7A8A0C}" sibTransId="{BB710AA0-21F2-4E7A-BA9E-4D735741811D}"/>
    <dgm:cxn modelId="{7BE06558-D3AD-4174-BD86-6DBE82B69882}" type="presOf" srcId="{B346ECAA-8460-4062-B173-ADDF080CC7E4}" destId="{E3413847-4C8A-4170-86CA-70D245B20A08}" srcOrd="0" destOrd="0" presId="urn:microsoft.com/office/officeart/2018/2/layout/IconCircleList"/>
    <dgm:cxn modelId="{B96D6DA2-1859-422C-8C08-7311DF6F0F7C}" srcId="{24D4CDD3-DAF9-48D7-B2ED-CA5FC105D146}" destId="{AAC4417B-ED1C-4CA1-8BE6-B5588A47DAE4}" srcOrd="1" destOrd="0" parTransId="{6CB7547B-FB82-4DC4-8136-9884E67C7AF4}" sibTransId="{88A6E10D-F619-45C4-9E0C-691ABAFEA1DF}"/>
    <dgm:cxn modelId="{CB8ED9E4-5CEC-423A-96BE-5412EB8C557E}" type="presOf" srcId="{24D4CDD3-DAF9-48D7-B2ED-CA5FC105D146}" destId="{F2E12964-2CFB-4B42-85BB-7284DB8CFC95}" srcOrd="0" destOrd="0" presId="urn:microsoft.com/office/officeart/2018/2/layout/IconCircleList"/>
    <dgm:cxn modelId="{6330F3E7-82DF-4343-BE8A-294A03862D8B}" type="presOf" srcId="{18C06256-877C-430C-8CCB-384720BE571F}" destId="{047A4700-1471-4DBB-89A5-CD50C52A8C0C}" srcOrd="0" destOrd="0" presId="urn:microsoft.com/office/officeart/2018/2/layout/IconCircleList"/>
    <dgm:cxn modelId="{01AE9AE8-45B5-4709-A803-B7B0D656CD8E}" type="presOf" srcId="{BB710AA0-21F2-4E7A-BA9E-4D735741811D}" destId="{6A28C468-1CE9-4051-867D-61F57C3E78A2}" srcOrd="0" destOrd="0" presId="urn:microsoft.com/office/officeart/2018/2/layout/IconCircleList"/>
    <dgm:cxn modelId="{059E59B4-780E-4855-AEE1-968B02228886}" type="presParOf" srcId="{F2E12964-2CFB-4B42-85BB-7284DB8CFC95}" destId="{EE4FD48D-30DB-48DA-9A4E-09447FDAFA54}" srcOrd="0" destOrd="0" presId="urn:microsoft.com/office/officeart/2018/2/layout/IconCircleList"/>
    <dgm:cxn modelId="{A5A4AC45-307F-4317-B8CF-4E4AB391D1E9}" type="presParOf" srcId="{EE4FD48D-30DB-48DA-9A4E-09447FDAFA54}" destId="{0F4F3BDC-4823-465A-96C4-103CBEBA930E}" srcOrd="0" destOrd="0" presId="urn:microsoft.com/office/officeart/2018/2/layout/IconCircleList"/>
    <dgm:cxn modelId="{F4C9F84E-114F-4B2B-8202-E4D8B3E4E86B}" type="presParOf" srcId="{0F4F3BDC-4823-465A-96C4-103CBEBA930E}" destId="{345C3F96-D3FA-45D4-8B3E-57B51D109897}" srcOrd="0" destOrd="0" presId="urn:microsoft.com/office/officeart/2018/2/layout/IconCircleList"/>
    <dgm:cxn modelId="{A2712CE1-13F4-4AE7-A00A-B3740871B2B9}" type="presParOf" srcId="{0F4F3BDC-4823-465A-96C4-103CBEBA930E}" destId="{DB47A70C-38A3-4A39-9D6C-813C59B0E42C}" srcOrd="1" destOrd="0" presId="urn:microsoft.com/office/officeart/2018/2/layout/IconCircleList"/>
    <dgm:cxn modelId="{221F562E-C8B4-4DB8-AF2C-6E661C5A1834}" type="presParOf" srcId="{0F4F3BDC-4823-465A-96C4-103CBEBA930E}" destId="{049A467F-E818-452A-8511-56A357F6AE60}" srcOrd="2" destOrd="0" presId="urn:microsoft.com/office/officeart/2018/2/layout/IconCircleList"/>
    <dgm:cxn modelId="{623E6F44-8FDC-44C5-9827-152EB1C8F82D}" type="presParOf" srcId="{0F4F3BDC-4823-465A-96C4-103CBEBA930E}" destId="{047A4700-1471-4DBB-89A5-CD50C52A8C0C}" srcOrd="3" destOrd="0" presId="urn:microsoft.com/office/officeart/2018/2/layout/IconCircleList"/>
    <dgm:cxn modelId="{3D1CF6FB-C16B-41B6-B577-B81EA40D6CB1}" type="presParOf" srcId="{EE4FD48D-30DB-48DA-9A4E-09447FDAFA54}" destId="{FD16626A-B9EC-4681-854D-30CCC526CCAB}" srcOrd="1" destOrd="0" presId="urn:microsoft.com/office/officeart/2018/2/layout/IconCircleList"/>
    <dgm:cxn modelId="{4F036371-1CFE-4F26-B8F0-C58CA968FC04}" type="presParOf" srcId="{EE4FD48D-30DB-48DA-9A4E-09447FDAFA54}" destId="{A17AEEDF-A22C-46EC-9984-3C898DBFEB7E}" srcOrd="2" destOrd="0" presId="urn:microsoft.com/office/officeart/2018/2/layout/IconCircleList"/>
    <dgm:cxn modelId="{5F7118C2-0EF4-4ACF-96FF-A4A965744B77}" type="presParOf" srcId="{A17AEEDF-A22C-46EC-9984-3C898DBFEB7E}" destId="{91E1DBFB-D933-4D80-A826-496F9B7DA419}" srcOrd="0" destOrd="0" presId="urn:microsoft.com/office/officeart/2018/2/layout/IconCircleList"/>
    <dgm:cxn modelId="{FBE88DA2-C578-4CD7-8721-636C20AE6F02}" type="presParOf" srcId="{A17AEEDF-A22C-46EC-9984-3C898DBFEB7E}" destId="{7C05DAEE-EF14-4705-ACB9-15988DE59DC1}" srcOrd="1" destOrd="0" presId="urn:microsoft.com/office/officeart/2018/2/layout/IconCircleList"/>
    <dgm:cxn modelId="{8BC460CA-669E-487B-B917-073FDD3E2CC9}" type="presParOf" srcId="{A17AEEDF-A22C-46EC-9984-3C898DBFEB7E}" destId="{CF8B95CA-C442-4F6D-B4F7-E135F8A3D4AC}" srcOrd="2" destOrd="0" presId="urn:microsoft.com/office/officeart/2018/2/layout/IconCircleList"/>
    <dgm:cxn modelId="{216FC86D-CC33-407F-8AEB-170853712A4F}" type="presParOf" srcId="{A17AEEDF-A22C-46EC-9984-3C898DBFEB7E}" destId="{B23985C7-4AF6-4E60-8029-AE7A7F399C34}" srcOrd="3" destOrd="0" presId="urn:microsoft.com/office/officeart/2018/2/layout/IconCircleList"/>
    <dgm:cxn modelId="{5224D235-4D1C-4C14-935E-CD722D967FAB}" type="presParOf" srcId="{EE4FD48D-30DB-48DA-9A4E-09447FDAFA54}" destId="{09CB47B7-9F83-48B4-8987-6CC646795A7F}" srcOrd="3" destOrd="0" presId="urn:microsoft.com/office/officeart/2018/2/layout/IconCircleList"/>
    <dgm:cxn modelId="{C3048DA3-2114-4D54-B72A-C2E13C985DBA}" type="presParOf" srcId="{EE4FD48D-30DB-48DA-9A4E-09447FDAFA54}" destId="{7FD04906-EABE-482B-87C5-779D75D93063}" srcOrd="4" destOrd="0" presId="urn:microsoft.com/office/officeart/2018/2/layout/IconCircleList"/>
    <dgm:cxn modelId="{8AD252F3-7B9C-4E63-B92F-C768D25B32CA}" type="presParOf" srcId="{7FD04906-EABE-482B-87C5-779D75D93063}" destId="{EDC16EF2-7D65-4ED5-B898-745B04D49F11}" srcOrd="0" destOrd="0" presId="urn:microsoft.com/office/officeart/2018/2/layout/IconCircleList"/>
    <dgm:cxn modelId="{31CF4BE5-E8AD-4FC7-B49E-D3535EA2563F}" type="presParOf" srcId="{7FD04906-EABE-482B-87C5-779D75D93063}" destId="{E1028775-D62A-42EF-A122-80EE8CB1F014}" srcOrd="1" destOrd="0" presId="urn:microsoft.com/office/officeart/2018/2/layout/IconCircleList"/>
    <dgm:cxn modelId="{AB67B929-2A43-4242-B205-C1BCEF2367AC}" type="presParOf" srcId="{7FD04906-EABE-482B-87C5-779D75D93063}" destId="{D00C5AE4-C220-4FDD-8F14-0D8090C5D3DD}" srcOrd="2" destOrd="0" presId="urn:microsoft.com/office/officeart/2018/2/layout/IconCircleList"/>
    <dgm:cxn modelId="{93DD192F-E4A5-46A8-95D4-DB982A53FDCE}" type="presParOf" srcId="{7FD04906-EABE-482B-87C5-779D75D93063}" destId="{E3413847-4C8A-4170-86CA-70D245B20A08}" srcOrd="3" destOrd="0" presId="urn:microsoft.com/office/officeart/2018/2/layout/IconCircleList"/>
    <dgm:cxn modelId="{90A01872-0299-4B37-B1EF-D1F50EBBCFAD}" type="presParOf" srcId="{EE4FD48D-30DB-48DA-9A4E-09447FDAFA54}" destId="{6A28C468-1CE9-4051-867D-61F57C3E78A2}" srcOrd="5" destOrd="0" presId="urn:microsoft.com/office/officeart/2018/2/layout/IconCircleList"/>
    <dgm:cxn modelId="{9D0E730D-FF34-4499-B7F6-5B88FEFA1D55}" type="presParOf" srcId="{EE4FD48D-30DB-48DA-9A4E-09447FDAFA54}" destId="{9CE0D3C6-DAC2-4F0B-A6FE-512D0D7CC881}" srcOrd="6" destOrd="0" presId="urn:microsoft.com/office/officeart/2018/2/layout/IconCircleList"/>
    <dgm:cxn modelId="{21868BE7-106C-4D1E-8983-3CFC9F84CEA0}" type="presParOf" srcId="{9CE0D3C6-DAC2-4F0B-A6FE-512D0D7CC881}" destId="{8D573217-25D3-4D64-AC5E-0FB112D7893D}" srcOrd="0" destOrd="0" presId="urn:microsoft.com/office/officeart/2018/2/layout/IconCircleList"/>
    <dgm:cxn modelId="{8492C20D-F657-4DC1-82AE-F28315B0C4BC}" type="presParOf" srcId="{9CE0D3C6-DAC2-4F0B-A6FE-512D0D7CC881}" destId="{9A024533-E08B-4BD6-B04D-758F39D513E5}" srcOrd="1" destOrd="0" presId="urn:microsoft.com/office/officeart/2018/2/layout/IconCircleList"/>
    <dgm:cxn modelId="{381AC593-E26C-42E5-A761-16F12803638F}" type="presParOf" srcId="{9CE0D3C6-DAC2-4F0B-A6FE-512D0D7CC881}" destId="{33B35F8E-05CF-4DE7-BFF1-C7427FB11062}" srcOrd="2" destOrd="0" presId="urn:microsoft.com/office/officeart/2018/2/layout/IconCircleList"/>
    <dgm:cxn modelId="{BA037ED1-C054-4492-9F57-B2BB5A5ACC7C}" type="presParOf" srcId="{9CE0D3C6-DAC2-4F0B-A6FE-512D0D7CC881}" destId="{D72FB329-EF1F-4476-9CC4-C7226528D7A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3E9E1-6BA9-44CA-BA43-CEC651B5D76A}">
      <dsp:nvSpPr>
        <dsp:cNvPr id="0" name=""/>
        <dsp:cNvSpPr/>
      </dsp:nvSpPr>
      <dsp:spPr>
        <a:xfrm>
          <a:off x="0" y="675"/>
          <a:ext cx="743050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B2629-7F5F-462F-90A0-3A41B8A3F38F}">
      <dsp:nvSpPr>
        <dsp:cNvPr id="0" name=""/>
        <dsp:cNvSpPr/>
      </dsp:nvSpPr>
      <dsp:spPr>
        <a:xfrm>
          <a:off x="0" y="675"/>
          <a:ext cx="743050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Introduction</a:t>
          </a:r>
        </a:p>
      </dsp:txBody>
      <dsp:txXfrm>
        <a:off x="0" y="675"/>
        <a:ext cx="7430504" cy="614976"/>
      </dsp:txXfrm>
    </dsp:sp>
    <dsp:sp modelId="{87B2A669-FEE7-4AB1-9177-66D5652E269E}">
      <dsp:nvSpPr>
        <dsp:cNvPr id="0" name=""/>
        <dsp:cNvSpPr/>
      </dsp:nvSpPr>
      <dsp:spPr>
        <a:xfrm>
          <a:off x="0" y="615652"/>
          <a:ext cx="7430504" cy="0"/>
        </a:xfrm>
        <a:prstGeom prst="line">
          <a:avLst/>
        </a:prstGeom>
        <a:solidFill>
          <a:schemeClr val="accent2">
            <a:hueOff val="-181920"/>
            <a:satOff val="-10491"/>
            <a:lumOff val="1078"/>
            <a:alphaOff val="0"/>
          </a:schemeClr>
        </a:solidFill>
        <a:ln w="12700" cap="flat" cmpd="sng" algn="ctr">
          <a:solidFill>
            <a:schemeClr val="accent2">
              <a:hueOff val="-181920"/>
              <a:satOff val="-10491"/>
              <a:lumOff val="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A4C11-077E-405F-9590-AC142F316E8E}">
      <dsp:nvSpPr>
        <dsp:cNvPr id="0" name=""/>
        <dsp:cNvSpPr/>
      </dsp:nvSpPr>
      <dsp:spPr>
        <a:xfrm>
          <a:off x="0" y="615652"/>
          <a:ext cx="743050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Fun quiz</a:t>
          </a:r>
        </a:p>
      </dsp:txBody>
      <dsp:txXfrm>
        <a:off x="0" y="615652"/>
        <a:ext cx="7430504" cy="614976"/>
      </dsp:txXfrm>
    </dsp:sp>
    <dsp:sp modelId="{D6C93C1F-D9A6-4DFE-B045-10386016F2EE}">
      <dsp:nvSpPr>
        <dsp:cNvPr id="0" name=""/>
        <dsp:cNvSpPr/>
      </dsp:nvSpPr>
      <dsp:spPr>
        <a:xfrm>
          <a:off x="0" y="1230628"/>
          <a:ext cx="7430504"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BDB713-1974-40A3-BE5A-607B2E8F7142}">
      <dsp:nvSpPr>
        <dsp:cNvPr id="0" name=""/>
        <dsp:cNvSpPr/>
      </dsp:nvSpPr>
      <dsp:spPr>
        <a:xfrm>
          <a:off x="0" y="1230628"/>
          <a:ext cx="743050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Impact of changing perception</a:t>
          </a:r>
        </a:p>
      </dsp:txBody>
      <dsp:txXfrm>
        <a:off x="0" y="1230628"/>
        <a:ext cx="7430504" cy="614976"/>
      </dsp:txXfrm>
    </dsp:sp>
    <dsp:sp modelId="{A01A9B1A-0105-4FE9-A709-3F2D25E1CB67}">
      <dsp:nvSpPr>
        <dsp:cNvPr id="0" name=""/>
        <dsp:cNvSpPr/>
      </dsp:nvSpPr>
      <dsp:spPr>
        <a:xfrm>
          <a:off x="0" y="1845605"/>
          <a:ext cx="7430504" cy="0"/>
        </a:xfrm>
        <a:prstGeom prst="line">
          <a:avLst/>
        </a:prstGeom>
        <a:solidFill>
          <a:schemeClr val="accent2">
            <a:hueOff val="-545761"/>
            <a:satOff val="-31473"/>
            <a:lumOff val="3235"/>
            <a:alphaOff val="0"/>
          </a:schemeClr>
        </a:solidFill>
        <a:ln w="12700" cap="flat" cmpd="sng" algn="ctr">
          <a:solidFill>
            <a:schemeClr val="accent2">
              <a:hueOff val="-545761"/>
              <a:satOff val="-31473"/>
              <a:lumOff val="3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FAEF09-C471-4499-B9F0-DFAABC8E651E}">
      <dsp:nvSpPr>
        <dsp:cNvPr id="0" name=""/>
        <dsp:cNvSpPr/>
      </dsp:nvSpPr>
      <dsp:spPr>
        <a:xfrm>
          <a:off x="0" y="1845605"/>
          <a:ext cx="743050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Build and lead a team</a:t>
          </a:r>
        </a:p>
      </dsp:txBody>
      <dsp:txXfrm>
        <a:off x="0" y="1845605"/>
        <a:ext cx="7430504" cy="614976"/>
      </dsp:txXfrm>
    </dsp:sp>
    <dsp:sp modelId="{491FAD13-BA4F-4AFC-BD55-7A789CFDB4B5}">
      <dsp:nvSpPr>
        <dsp:cNvPr id="0" name=""/>
        <dsp:cNvSpPr/>
      </dsp:nvSpPr>
      <dsp:spPr>
        <a:xfrm>
          <a:off x="0" y="2460582"/>
          <a:ext cx="743050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6744FC-F94B-4CB4-84F8-44B42C7DF8EC}">
      <dsp:nvSpPr>
        <dsp:cNvPr id="0" name=""/>
        <dsp:cNvSpPr/>
      </dsp:nvSpPr>
      <dsp:spPr>
        <a:xfrm>
          <a:off x="0" y="2460582"/>
          <a:ext cx="743050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Develop a flexible and adaptable team</a:t>
          </a:r>
        </a:p>
      </dsp:txBody>
      <dsp:txXfrm>
        <a:off x="0" y="2460582"/>
        <a:ext cx="7430504" cy="614976"/>
      </dsp:txXfrm>
    </dsp:sp>
    <dsp:sp modelId="{5EAB305F-09F2-47FD-9D21-749B0AD6AFB6}">
      <dsp:nvSpPr>
        <dsp:cNvPr id="0" name=""/>
        <dsp:cNvSpPr/>
      </dsp:nvSpPr>
      <dsp:spPr>
        <a:xfrm>
          <a:off x="0" y="3075558"/>
          <a:ext cx="7430504" cy="0"/>
        </a:xfrm>
        <a:prstGeom prst="line">
          <a:avLst/>
        </a:prstGeom>
        <a:solidFill>
          <a:schemeClr val="accent2">
            <a:hueOff val="-909602"/>
            <a:satOff val="-52455"/>
            <a:lumOff val="5392"/>
            <a:alphaOff val="0"/>
          </a:schemeClr>
        </a:solidFill>
        <a:ln w="12700" cap="flat" cmpd="sng" algn="ctr">
          <a:solidFill>
            <a:schemeClr val="accent2">
              <a:hueOff val="-909602"/>
              <a:satOff val="-52455"/>
              <a:lumOff val="5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44FAAC-96A4-4AC2-B839-2B371E6123E4}">
      <dsp:nvSpPr>
        <dsp:cNvPr id="0" name=""/>
        <dsp:cNvSpPr/>
      </dsp:nvSpPr>
      <dsp:spPr>
        <a:xfrm>
          <a:off x="0" y="3075558"/>
          <a:ext cx="743050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Deliver effectively</a:t>
          </a:r>
        </a:p>
      </dsp:txBody>
      <dsp:txXfrm>
        <a:off x="0" y="3075558"/>
        <a:ext cx="7430504" cy="614976"/>
      </dsp:txXfrm>
    </dsp:sp>
    <dsp:sp modelId="{0DF701F8-0886-4171-8A55-C93CA0F5330F}">
      <dsp:nvSpPr>
        <dsp:cNvPr id="0" name=""/>
        <dsp:cNvSpPr/>
      </dsp:nvSpPr>
      <dsp:spPr>
        <a:xfrm>
          <a:off x="0" y="3690535"/>
          <a:ext cx="7430504"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16CE9-C7B6-4BC9-A06A-F2C464B67BDC}">
      <dsp:nvSpPr>
        <dsp:cNvPr id="0" name=""/>
        <dsp:cNvSpPr/>
      </dsp:nvSpPr>
      <dsp:spPr>
        <a:xfrm>
          <a:off x="0" y="3690535"/>
          <a:ext cx="743050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Hedge for emerging challenges</a:t>
          </a:r>
        </a:p>
      </dsp:txBody>
      <dsp:txXfrm>
        <a:off x="0" y="3690535"/>
        <a:ext cx="7430504" cy="614976"/>
      </dsp:txXfrm>
    </dsp:sp>
    <dsp:sp modelId="{152B8359-E0F6-4B0C-B19D-F63B796CACA5}">
      <dsp:nvSpPr>
        <dsp:cNvPr id="0" name=""/>
        <dsp:cNvSpPr/>
      </dsp:nvSpPr>
      <dsp:spPr>
        <a:xfrm>
          <a:off x="0" y="4305512"/>
          <a:ext cx="7430504" cy="0"/>
        </a:xfrm>
        <a:prstGeom prst="line">
          <a:avLst/>
        </a:prstGeom>
        <a:solidFill>
          <a:schemeClr val="accent2">
            <a:hueOff val="-1273443"/>
            <a:satOff val="-73437"/>
            <a:lumOff val="7549"/>
            <a:alphaOff val="0"/>
          </a:schemeClr>
        </a:solidFill>
        <a:ln w="12700" cap="flat" cmpd="sng" algn="ctr">
          <a:solidFill>
            <a:schemeClr val="accent2">
              <a:hueOff val="-1273443"/>
              <a:satOff val="-73437"/>
              <a:lumOff val="7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16B731-7FBB-4D4A-9537-E157F0B96BCE}">
      <dsp:nvSpPr>
        <dsp:cNvPr id="0" name=""/>
        <dsp:cNvSpPr/>
      </dsp:nvSpPr>
      <dsp:spPr>
        <a:xfrm>
          <a:off x="0" y="4305512"/>
          <a:ext cx="743050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Prepare the team for a moment’s notice</a:t>
          </a:r>
        </a:p>
      </dsp:txBody>
      <dsp:txXfrm>
        <a:off x="0" y="4305512"/>
        <a:ext cx="7430504" cy="614976"/>
      </dsp:txXfrm>
    </dsp:sp>
    <dsp:sp modelId="{25C574B4-2F41-4B24-BDBA-D6770E390B6F}">
      <dsp:nvSpPr>
        <dsp:cNvPr id="0" name=""/>
        <dsp:cNvSpPr/>
      </dsp:nvSpPr>
      <dsp:spPr>
        <a:xfrm>
          <a:off x="0" y="4920488"/>
          <a:ext cx="743050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5ECBB5-0D30-40DC-AC3C-B23E6E070B9E}">
      <dsp:nvSpPr>
        <dsp:cNvPr id="0" name=""/>
        <dsp:cNvSpPr/>
      </dsp:nvSpPr>
      <dsp:spPr>
        <a:xfrm>
          <a:off x="0" y="4920488"/>
          <a:ext cx="743050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Questions</a:t>
          </a:r>
        </a:p>
      </dsp:txBody>
      <dsp:txXfrm>
        <a:off x="0" y="4920488"/>
        <a:ext cx="7430504" cy="614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F72C7-57ED-46FF-A5B2-FE0FD55F2699}">
      <dsp:nvSpPr>
        <dsp:cNvPr id="0" name=""/>
        <dsp:cNvSpPr/>
      </dsp:nvSpPr>
      <dsp:spPr>
        <a:xfrm>
          <a:off x="0" y="7415"/>
          <a:ext cx="7009092" cy="88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5C1593-409B-468F-9506-7393F6795535}">
      <dsp:nvSpPr>
        <dsp:cNvPr id="0" name=""/>
        <dsp:cNvSpPr/>
      </dsp:nvSpPr>
      <dsp:spPr>
        <a:xfrm>
          <a:off x="268714" y="207285"/>
          <a:ext cx="489049" cy="488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7A5475-AEC8-4F10-A312-16764523CC83}">
      <dsp:nvSpPr>
        <dsp:cNvPr id="0" name=""/>
        <dsp:cNvSpPr/>
      </dsp:nvSpPr>
      <dsp:spPr>
        <a:xfrm>
          <a:off x="1026478" y="7415"/>
          <a:ext cx="5936239" cy="971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27" tIns="102827" rIns="102827" bIns="102827" numCol="1" spcCol="1270" anchor="ctr" anchorCtr="0">
          <a:noAutofit/>
        </a:bodyPr>
        <a:lstStyle/>
        <a:p>
          <a:pPr marL="0" lvl="0" indent="0" algn="l" defTabSz="1244600">
            <a:lnSpc>
              <a:spcPct val="100000"/>
            </a:lnSpc>
            <a:spcBef>
              <a:spcPct val="0"/>
            </a:spcBef>
            <a:spcAft>
              <a:spcPct val="35000"/>
            </a:spcAft>
            <a:buNone/>
          </a:pPr>
          <a:r>
            <a:rPr lang="en-US" sz="2800" kern="1200">
              <a:latin typeface="Arial" panose="020B0604020202020204" pitchFamily="34" charset="0"/>
              <a:cs typeface="Arial" panose="020B0604020202020204" pitchFamily="34" charset="0"/>
            </a:rPr>
            <a:t>Accelerated Impactful Challenges</a:t>
          </a:r>
        </a:p>
      </dsp:txBody>
      <dsp:txXfrm>
        <a:off x="1026478" y="7415"/>
        <a:ext cx="5936239" cy="971592"/>
      </dsp:txXfrm>
    </dsp:sp>
    <dsp:sp modelId="{EA8603BC-58A9-45F9-8875-A7709BF3E073}">
      <dsp:nvSpPr>
        <dsp:cNvPr id="0" name=""/>
        <dsp:cNvSpPr/>
      </dsp:nvSpPr>
      <dsp:spPr>
        <a:xfrm>
          <a:off x="0" y="1221905"/>
          <a:ext cx="7009092" cy="88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7B861C-E797-4B93-BE48-E42E7E1BA0DE}">
      <dsp:nvSpPr>
        <dsp:cNvPr id="0" name=""/>
        <dsp:cNvSpPr/>
      </dsp:nvSpPr>
      <dsp:spPr>
        <a:xfrm>
          <a:off x="268714" y="1421775"/>
          <a:ext cx="489049" cy="488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6C7DC7-04AF-4685-AF72-AF8C983AEA22}">
      <dsp:nvSpPr>
        <dsp:cNvPr id="0" name=""/>
        <dsp:cNvSpPr/>
      </dsp:nvSpPr>
      <dsp:spPr>
        <a:xfrm>
          <a:off x="1026478" y="1221905"/>
          <a:ext cx="5936239" cy="971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27" tIns="102827" rIns="102827" bIns="102827" numCol="1" spcCol="1270" anchor="ctr" anchorCtr="0">
          <a:noAutofit/>
        </a:bodyPr>
        <a:lstStyle/>
        <a:p>
          <a:pPr marL="0" lvl="0" indent="0" algn="l" defTabSz="1244600">
            <a:lnSpc>
              <a:spcPct val="100000"/>
            </a:lnSpc>
            <a:spcBef>
              <a:spcPct val="0"/>
            </a:spcBef>
            <a:spcAft>
              <a:spcPct val="35000"/>
            </a:spcAft>
            <a:buNone/>
          </a:pPr>
          <a:r>
            <a:rPr lang="en-US" sz="2800" kern="1200">
              <a:latin typeface="Arial" panose="020B0604020202020204" pitchFamily="34" charset="0"/>
              <a:cs typeface="Arial" panose="020B0604020202020204" pitchFamily="34" charset="0"/>
            </a:rPr>
            <a:t>Increased complexity</a:t>
          </a:r>
        </a:p>
      </dsp:txBody>
      <dsp:txXfrm>
        <a:off x="1026478" y="1221905"/>
        <a:ext cx="5936239" cy="971592"/>
      </dsp:txXfrm>
    </dsp:sp>
    <dsp:sp modelId="{02C62509-2839-46D6-B4AE-A4F4DA63F745}">
      <dsp:nvSpPr>
        <dsp:cNvPr id="0" name=""/>
        <dsp:cNvSpPr/>
      </dsp:nvSpPr>
      <dsp:spPr>
        <a:xfrm>
          <a:off x="0" y="2436395"/>
          <a:ext cx="7009092" cy="88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C1D33-D2CF-41B7-884D-51896884E5DA}">
      <dsp:nvSpPr>
        <dsp:cNvPr id="0" name=""/>
        <dsp:cNvSpPr/>
      </dsp:nvSpPr>
      <dsp:spPr>
        <a:xfrm>
          <a:off x="268714" y="2636265"/>
          <a:ext cx="489049" cy="488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89A3EA-28D8-445A-8DF9-75C4FED8523A}">
      <dsp:nvSpPr>
        <dsp:cNvPr id="0" name=""/>
        <dsp:cNvSpPr/>
      </dsp:nvSpPr>
      <dsp:spPr>
        <a:xfrm>
          <a:off x="1026478" y="2436395"/>
          <a:ext cx="5936239" cy="971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27" tIns="102827" rIns="102827" bIns="102827" numCol="1" spcCol="1270" anchor="ctr" anchorCtr="0">
          <a:noAutofit/>
        </a:bodyPr>
        <a:lstStyle/>
        <a:p>
          <a:pPr marL="0" lvl="0" indent="0" algn="l" defTabSz="1244600">
            <a:lnSpc>
              <a:spcPct val="100000"/>
            </a:lnSpc>
            <a:spcBef>
              <a:spcPct val="0"/>
            </a:spcBef>
            <a:spcAft>
              <a:spcPct val="35000"/>
            </a:spcAft>
            <a:buNone/>
          </a:pPr>
          <a:r>
            <a:rPr lang="en-US" sz="2800" kern="1200">
              <a:latin typeface="Arial" panose="020B0604020202020204" pitchFamily="34" charset="0"/>
              <a:cs typeface="Arial" panose="020B0604020202020204" pitchFamily="34" charset="0"/>
            </a:rPr>
            <a:t>Higher risk</a:t>
          </a:r>
        </a:p>
      </dsp:txBody>
      <dsp:txXfrm>
        <a:off x="1026478" y="2436395"/>
        <a:ext cx="5936239" cy="971592"/>
      </dsp:txXfrm>
    </dsp:sp>
    <dsp:sp modelId="{FD5BF996-550D-4457-A6FC-AAD32C8FE62A}">
      <dsp:nvSpPr>
        <dsp:cNvPr id="0" name=""/>
        <dsp:cNvSpPr/>
      </dsp:nvSpPr>
      <dsp:spPr>
        <a:xfrm>
          <a:off x="0" y="3650885"/>
          <a:ext cx="7009092" cy="88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D0107E-0854-43A0-8602-82D2678D12DF}">
      <dsp:nvSpPr>
        <dsp:cNvPr id="0" name=""/>
        <dsp:cNvSpPr/>
      </dsp:nvSpPr>
      <dsp:spPr>
        <a:xfrm>
          <a:off x="268714" y="3850755"/>
          <a:ext cx="489049" cy="4885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4BDBAC-5E09-4605-812C-D869DB104899}">
      <dsp:nvSpPr>
        <dsp:cNvPr id="0" name=""/>
        <dsp:cNvSpPr/>
      </dsp:nvSpPr>
      <dsp:spPr>
        <a:xfrm>
          <a:off x="1026478" y="3650885"/>
          <a:ext cx="5936239" cy="971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27" tIns="102827" rIns="102827" bIns="102827" numCol="1" spcCol="1270" anchor="ctr" anchorCtr="0">
          <a:noAutofit/>
        </a:bodyPr>
        <a:lstStyle/>
        <a:p>
          <a:pPr marL="0" lvl="0" indent="0" algn="l" defTabSz="1244600">
            <a:lnSpc>
              <a:spcPct val="100000"/>
            </a:lnSpc>
            <a:spcBef>
              <a:spcPct val="0"/>
            </a:spcBef>
            <a:spcAft>
              <a:spcPct val="35000"/>
            </a:spcAft>
            <a:buNone/>
          </a:pPr>
          <a:r>
            <a:rPr lang="en-US" sz="2800" kern="1200">
              <a:latin typeface="Arial" panose="020B0604020202020204" pitchFamily="34" charset="0"/>
              <a:cs typeface="Arial" panose="020B0604020202020204" pitchFamily="34" charset="0"/>
            </a:rPr>
            <a:t>Requires new skills and ways of working</a:t>
          </a:r>
        </a:p>
      </dsp:txBody>
      <dsp:txXfrm>
        <a:off x="1026478" y="3650885"/>
        <a:ext cx="5936239" cy="971592"/>
      </dsp:txXfrm>
    </dsp:sp>
    <dsp:sp modelId="{3105C7C3-72BC-44E2-B27B-850E59D17514}">
      <dsp:nvSpPr>
        <dsp:cNvPr id="0" name=""/>
        <dsp:cNvSpPr/>
      </dsp:nvSpPr>
      <dsp:spPr>
        <a:xfrm>
          <a:off x="0" y="4865375"/>
          <a:ext cx="7009092" cy="88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C8CC82-BB10-43DF-BEEC-FD5192A89344}">
      <dsp:nvSpPr>
        <dsp:cNvPr id="0" name=""/>
        <dsp:cNvSpPr/>
      </dsp:nvSpPr>
      <dsp:spPr>
        <a:xfrm>
          <a:off x="268714" y="5065246"/>
          <a:ext cx="489049" cy="48857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894224-5AF0-45FE-8975-404D15769300}">
      <dsp:nvSpPr>
        <dsp:cNvPr id="0" name=""/>
        <dsp:cNvSpPr/>
      </dsp:nvSpPr>
      <dsp:spPr>
        <a:xfrm>
          <a:off x="1026478" y="4865375"/>
          <a:ext cx="5936239" cy="971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27" tIns="102827" rIns="102827" bIns="102827" numCol="1" spcCol="1270" anchor="ctr" anchorCtr="0">
          <a:noAutofit/>
        </a:bodyPr>
        <a:lstStyle/>
        <a:p>
          <a:pPr marL="0" lvl="0" indent="0" algn="l" defTabSz="1244600">
            <a:lnSpc>
              <a:spcPct val="100000"/>
            </a:lnSpc>
            <a:spcBef>
              <a:spcPct val="0"/>
            </a:spcBef>
            <a:spcAft>
              <a:spcPct val="35000"/>
            </a:spcAft>
            <a:buNone/>
          </a:pPr>
          <a:r>
            <a:rPr lang="en-US" sz="2800" kern="1200">
              <a:latin typeface="Arial" panose="020B0604020202020204" pitchFamily="34" charset="0"/>
              <a:cs typeface="Arial" panose="020B0604020202020204" pitchFamily="34" charset="0"/>
            </a:rPr>
            <a:t>Constant awareness and adoption</a:t>
          </a:r>
        </a:p>
      </dsp:txBody>
      <dsp:txXfrm>
        <a:off x="1026478" y="4865375"/>
        <a:ext cx="5936239" cy="971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3821D-EC68-4CA1-AF53-877EDE78DCF5}">
      <dsp:nvSpPr>
        <dsp:cNvPr id="0" name=""/>
        <dsp:cNvSpPr/>
      </dsp:nvSpPr>
      <dsp:spPr>
        <a:xfrm>
          <a:off x="679050" y="196937"/>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507E49-B31E-45A0-AD81-0CF490487389}">
      <dsp:nvSpPr>
        <dsp:cNvPr id="0" name=""/>
        <dsp:cNvSpPr/>
      </dsp:nvSpPr>
      <dsp:spPr>
        <a:xfrm>
          <a:off x="1081237" y="599125"/>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B4C02C-DB44-4B55-A291-D93BDE665AB5}">
      <dsp:nvSpPr>
        <dsp:cNvPr id="0" name=""/>
        <dsp:cNvSpPr/>
      </dsp:nvSpPr>
      <dsp:spPr>
        <a:xfrm>
          <a:off x="75768" y="2671938"/>
          <a:ext cx="3093750"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CA" sz="2400" kern="1200">
              <a:latin typeface="Arial" panose="020B0604020202020204" pitchFamily="34" charset="0"/>
              <a:cs typeface="Arial" panose="020B0604020202020204" pitchFamily="34" charset="0"/>
            </a:rPr>
            <a:t>Executives </a:t>
          </a:r>
        </a:p>
        <a:p>
          <a:pPr marL="0" lvl="0" indent="0" algn="ctr" defTabSz="1066800">
            <a:lnSpc>
              <a:spcPct val="90000"/>
            </a:lnSpc>
            <a:spcBef>
              <a:spcPct val="0"/>
            </a:spcBef>
            <a:spcAft>
              <a:spcPct val="35000"/>
            </a:spcAft>
            <a:buNone/>
            <a:defRPr cap="all"/>
          </a:pPr>
          <a:r>
            <a:rPr lang="en-CA" sz="2400" kern="1200">
              <a:latin typeface="Arial" panose="020B0604020202020204" pitchFamily="34" charset="0"/>
              <a:cs typeface="Arial" panose="020B0604020202020204" pitchFamily="34" charset="0"/>
            </a:rPr>
            <a:t>set the vision and culture</a:t>
          </a:r>
          <a:endParaRPr lang="en-US" sz="2400" kern="1200">
            <a:latin typeface="Arial" panose="020B0604020202020204" pitchFamily="34" charset="0"/>
            <a:cs typeface="Arial" panose="020B0604020202020204" pitchFamily="34" charset="0"/>
          </a:endParaRPr>
        </a:p>
      </dsp:txBody>
      <dsp:txXfrm>
        <a:off x="75768" y="2671938"/>
        <a:ext cx="3093750" cy="1080000"/>
      </dsp:txXfrm>
    </dsp:sp>
    <dsp:sp modelId="{EF0E5DCA-97C1-4861-A730-C0354DC65494}">
      <dsp:nvSpPr>
        <dsp:cNvPr id="0" name=""/>
        <dsp:cNvSpPr/>
      </dsp:nvSpPr>
      <dsp:spPr>
        <a:xfrm>
          <a:off x="4314206" y="196937"/>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4A4ECD-B36F-40E9-8E56-1E60401C2F12}">
      <dsp:nvSpPr>
        <dsp:cNvPr id="0" name=""/>
        <dsp:cNvSpPr/>
      </dsp:nvSpPr>
      <dsp:spPr>
        <a:xfrm>
          <a:off x="4716393" y="599125"/>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1C3752-5E5B-45D4-AD6F-15AB7E7527AC}">
      <dsp:nvSpPr>
        <dsp:cNvPr id="0" name=""/>
        <dsp:cNvSpPr/>
      </dsp:nvSpPr>
      <dsp:spPr>
        <a:xfrm>
          <a:off x="3710925" y="2671938"/>
          <a:ext cx="3093750"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CA" sz="2400" kern="1200">
              <a:latin typeface="Arial" panose="020B0604020202020204" pitchFamily="34" charset="0"/>
              <a:cs typeface="Arial" panose="020B0604020202020204" pitchFamily="34" charset="0"/>
            </a:rPr>
            <a:t>Managers </a:t>
          </a:r>
        </a:p>
        <a:p>
          <a:pPr marL="0" lvl="0" indent="0" algn="ctr" defTabSz="1066800">
            <a:lnSpc>
              <a:spcPct val="90000"/>
            </a:lnSpc>
            <a:spcBef>
              <a:spcPct val="0"/>
            </a:spcBef>
            <a:spcAft>
              <a:spcPct val="35000"/>
            </a:spcAft>
            <a:buNone/>
            <a:defRPr cap="all"/>
          </a:pPr>
          <a:r>
            <a:rPr lang="en-CA" sz="2400" kern="1200">
              <a:latin typeface="Arial" panose="020B0604020202020204" pitchFamily="34" charset="0"/>
              <a:cs typeface="Arial" panose="020B0604020202020204" pitchFamily="34" charset="0"/>
            </a:rPr>
            <a:t>set and deliver the strategy, </a:t>
          </a:r>
          <a:endParaRPr lang="en-US" sz="2400" kern="1200">
            <a:latin typeface="Arial" panose="020B0604020202020204" pitchFamily="34" charset="0"/>
            <a:cs typeface="Arial" panose="020B0604020202020204" pitchFamily="34" charset="0"/>
          </a:endParaRPr>
        </a:p>
      </dsp:txBody>
      <dsp:txXfrm>
        <a:off x="3710925" y="2671938"/>
        <a:ext cx="3093750" cy="1080000"/>
      </dsp:txXfrm>
    </dsp:sp>
    <dsp:sp modelId="{1EE03E7C-39FE-4C53-8D6F-B135445FA573}">
      <dsp:nvSpPr>
        <dsp:cNvPr id="0" name=""/>
        <dsp:cNvSpPr/>
      </dsp:nvSpPr>
      <dsp:spPr>
        <a:xfrm>
          <a:off x="7949362" y="196937"/>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ABF437-B076-4D7A-8E0D-420EAEF4832D}">
      <dsp:nvSpPr>
        <dsp:cNvPr id="0" name=""/>
        <dsp:cNvSpPr/>
      </dsp:nvSpPr>
      <dsp:spPr>
        <a:xfrm>
          <a:off x="8351550" y="599125"/>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AE0D69-7CB9-417B-98A1-3713F5B1D6EC}">
      <dsp:nvSpPr>
        <dsp:cNvPr id="0" name=""/>
        <dsp:cNvSpPr/>
      </dsp:nvSpPr>
      <dsp:spPr>
        <a:xfrm>
          <a:off x="7346081" y="2671938"/>
          <a:ext cx="3093750"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CA" sz="2400" kern="1200">
              <a:latin typeface="Arial" panose="020B0604020202020204" pitchFamily="34" charset="0"/>
              <a:cs typeface="Arial" panose="020B0604020202020204" pitchFamily="34" charset="0"/>
            </a:rPr>
            <a:t>Employees enhanced critical thinking</a:t>
          </a:r>
          <a:endParaRPr lang="en-US" sz="2400" kern="1200">
            <a:latin typeface="Arial" panose="020B0604020202020204" pitchFamily="34" charset="0"/>
            <a:cs typeface="Arial" panose="020B0604020202020204" pitchFamily="34" charset="0"/>
          </a:endParaRPr>
        </a:p>
      </dsp:txBody>
      <dsp:txXfrm>
        <a:off x="7346081" y="2671938"/>
        <a:ext cx="3093750" cy="108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F990E-6A65-4A0B-AB74-C99B4C1F67E0}">
      <dsp:nvSpPr>
        <dsp:cNvPr id="0" name=""/>
        <dsp:cNvSpPr/>
      </dsp:nvSpPr>
      <dsp:spPr>
        <a:xfrm>
          <a:off x="1283" y="507953"/>
          <a:ext cx="4505585" cy="28610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9CC8C-E630-48F8-814F-A817F640BB08}">
      <dsp:nvSpPr>
        <dsp:cNvPr id="0" name=""/>
        <dsp:cNvSpPr/>
      </dsp:nvSpPr>
      <dsp:spPr>
        <a:xfrm>
          <a:off x="501904" y="98354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t>Hire for the future - bring new skills</a:t>
          </a:r>
        </a:p>
      </dsp:txBody>
      <dsp:txXfrm>
        <a:off x="585701" y="1067340"/>
        <a:ext cx="4337991" cy="2693452"/>
      </dsp:txXfrm>
    </dsp:sp>
    <dsp:sp modelId="{143D2649-4E14-48E2-9B7F-071F47A40311}">
      <dsp:nvSpPr>
        <dsp:cNvPr id="0" name=""/>
        <dsp:cNvSpPr/>
      </dsp:nvSpPr>
      <dsp:spPr>
        <a:xfrm>
          <a:off x="5508110" y="507953"/>
          <a:ext cx="4505585" cy="28610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429C2F-BF44-45A2-85A2-A376EC76594F}">
      <dsp:nvSpPr>
        <dsp:cNvPr id="0" name=""/>
        <dsp:cNvSpPr/>
      </dsp:nvSpPr>
      <dsp:spPr>
        <a:xfrm>
          <a:off x="6008730" y="98354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t>Upskill internally</a:t>
          </a:r>
        </a:p>
      </dsp:txBody>
      <dsp:txXfrm>
        <a:off x="6092527" y="1067340"/>
        <a:ext cx="4337991" cy="2693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0B6DB-B3C0-4134-AD8F-725778CB69F8}">
      <dsp:nvSpPr>
        <dsp:cNvPr id="0" name=""/>
        <dsp:cNvSpPr/>
      </dsp:nvSpPr>
      <dsp:spPr>
        <a:xfrm>
          <a:off x="946989" y="279865"/>
          <a:ext cx="3796768" cy="3796768"/>
        </a:xfrm>
        <a:prstGeom prst="pie">
          <a:avLst>
            <a:gd name="adj1" fmla="val 16200000"/>
            <a:gd name="adj2" fmla="val 0"/>
          </a:avLst>
        </a:prstGeom>
        <a:solidFill>
          <a:schemeClr val="accent1">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kern="1200"/>
            <a:t>Self-paced and instructor-led </a:t>
          </a:r>
          <a:r>
            <a:rPr lang="en-CA" sz="1700" b="1" kern="1200"/>
            <a:t>courses</a:t>
          </a:r>
          <a:endParaRPr lang="en-CA" sz="1700" kern="1200"/>
        </a:p>
      </dsp:txBody>
      <dsp:txXfrm>
        <a:off x="2962440" y="1066791"/>
        <a:ext cx="1401188" cy="1039591"/>
      </dsp:txXfrm>
    </dsp:sp>
    <dsp:sp modelId="{DA3F65BD-9270-4E3D-B03A-69E333A15F5A}">
      <dsp:nvSpPr>
        <dsp:cNvPr id="0" name=""/>
        <dsp:cNvSpPr/>
      </dsp:nvSpPr>
      <dsp:spPr>
        <a:xfrm>
          <a:off x="946989" y="407328"/>
          <a:ext cx="3796768" cy="3796768"/>
        </a:xfrm>
        <a:prstGeom prst="pie">
          <a:avLst>
            <a:gd name="adj1" fmla="val 0"/>
            <a:gd name="adj2" fmla="val 5400000"/>
          </a:avLst>
        </a:prstGeom>
        <a:solidFill>
          <a:schemeClr val="accent1">
            <a:shade val="80000"/>
            <a:hueOff val="-104979"/>
            <a:satOff val="-9949"/>
            <a:lumOff val="131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kern="1200"/>
            <a:t>Learning </a:t>
          </a:r>
          <a:r>
            <a:rPr lang="en-CA" sz="1700" b="1" kern="1200"/>
            <a:t>events</a:t>
          </a:r>
          <a:endParaRPr lang="en-CA" sz="1700" kern="1200"/>
        </a:p>
      </dsp:txBody>
      <dsp:txXfrm>
        <a:off x="2962440" y="2377580"/>
        <a:ext cx="1401188" cy="1039591"/>
      </dsp:txXfrm>
    </dsp:sp>
    <dsp:sp modelId="{537F05A3-451D-47BB-8CD5-B07E72B44762}">
      <dsp:nvSpPr>
        <dsp:cNvPr id="0" name=""/>
        <dsp:cNvSpPr/>
      </dsp:nvSpPr>
      <dsp:spPr>
        <a:xfrm>
          <a:off x="819526" y="407328"/>
          <a:ext cx="3796768" cy="3796768"/>
        </a:xfrm>
        <a:prstGeom prst="pie">
          <a:avLst>
            <a:gd name="adj1" fmla="val 5400000"/>
            <a:gd name="adj2" fmla="val 10800000"/>
          </a:avLst>
        </a:prstGeom>
        <a:solidFill>
          <a:schemeClr val="accent1">
            <a:shade val="80000"/>
            <a:hueOff val="-209957"/>
            <a:satOff val="-19897"/>
            <a:lumOff val="2629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kern="1200"/>
            <a:t>Microlearning (</a:t>
          </a:r>
          <a:r>
            <a:rPr lang="en-CA" sz="1700" b="1" kern="1200"/>
            <a:t>articles, job aids, videos</a:t>
          </a:r>
          <a:r>
            <a:rPr lang="en-CA" sz="1700" kern="1200"/>
            <a:t>)</a:t>
          </a:r>
        </a:p>
      </dsp:txBody>
      <dsp:txXfrm>
        <a:off x="1199654" y="2377580"/>
        <a:ext cx="1401188" cy="1039591"/>
      </dsp:txXfrm>
    </dsp:sp>
    <dsp:sp modelId="{C32E313B-64AA-44C2-82F6-3804C22A48AF}">
      <dsp:nvSpPr>
        <dsp:cNvPr id="0" name=""/>
        <dsp:cNvSpPr/>
      </dsp:nvSpPr>
      <dsp:spPr>
        <a:xfrm>
          <a:off x="819526" y="279865"/>
          <a:ext cx="3796768" cy="3796768"/>
        </a:xfrm>
        <a:prstGeom prst="pie">
          <a:avLst>
            <a:gd name="adj1" fmla="val 10800000"/>
            <a:gd name="adj2" fmla="val 16200000"/>
          </a:avLst>
        </a:prstGeom>
        <a:solidFill>
          <a:schemeClr val="accent1">
            <a:shade val="80000"/>
            <a:hueOff val="-314936"/>
            <a:satOff val="-29846"/>
            <a:lumOff val="3943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kern="1200"/>
            <a:t>Digital Accelerator </a:t>
          </a:r>
          <a:r>
            <a:rPr lang="en-CA" sz="1700" b="1" kern="1200"/>
            <a:t>program</a:t>
          </a:r>
        </a:p>
      </dsp:txBody>
      <dsp:txXfrm>
        <a:off x="1199654" y="1066791"/>
        <a:ext cx="1401188" cy="1039591"/>
      </dsp:txXfrm>
    </dsp:sp>
    <dsp:sp modelId="{1848C3B7-190A-438E-9B94-3FEF434058C0}">
      <dsp:nvSpPr>
        <dsp:cNvPr id="0" name=""/>
        <dsp:cNvSpPr/>
      </dsp:nvSpPr>
      <dsp:spPr>
        <a:xfrm>
          <a:off x="711950" y="44827"/>
          <a:ext cx="4266845" cy="4266845"/>
        </a:xfrm>
        <a:prstGeom prst="circularArrow">
          <a:avLst>
            <a:gd name="adj1" fmla="val 5085"/>
            <a:gd name="adj2" fmla="val 327528"/>
            <a:gd name="adj3" fmla="val 21272472"/>
            <a:gd name="adj4" fmla="val 16200000"/>
            <a:gd name="adj5" fmla="val 5932"/>
          </a:avLst>
        </a:prstGeom>
        <a:solidFill>
          <a:schemeClr val="accent1">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31F8EAF-7AD8-4DE3-B884-368E1C58A6DC}">
      <dsp:nvSpPr>
        <dsp:cNvPr id="0" name=""/>
        <dsp:cNvSpPr/>
      </dsp:nvSpPr>
      <dsp:spPr>
        <a:xfrm>
          <a:off x="711950" y="172290"/>
          <a:ext cx="4266845" cy="4266845"/>
        </a:xfrm>
        <a:prstGeom prst="circularArrow">
          <a:avLst>
            <a:gd name="adj1" fmla="val 5085"/>
            <a:gd name="adj2" fmla="val 327528"/>
            <a:gd name="adj3" fmla="val 5072472"/>
            <a:gd name="adj4" fmla="val 0"/>
            <a:gd name="adj5" fmla="val 5932"/>
          </a:avLst>
        </a:prstGeom>
        <a:solidFill>
          <a:schemeClr val="accent1">
            <a:shade val="90000"/>
            <a:hueOff val="-104915"/>
            <a:satOff val="-9810"/>
            <a:lumOff val="1267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EE14EE8-587A-479D-87D3-F6CA7D46F853}">
      <dsp:nvSpPr>
        <dsp:cNvPr id="0" name=""/>
        <dsp:cNvSpPr/>
      </dsp:nvSpPr>
      <dsp:spPr>
        <a:xfrm>
          <a:off x="584487" y="172290"/>
          <a:ext cx="4266845" cy="4266845"/>
        </a:xfrm>
        <a:prstGeom prst="circularArrow">
          <a:avLst>
            <a:gd name="adj1" fmla="val 5085"/>
            <a:gd name="adj2" fmla="val 327528"/>
            <a:gd name="adj3" fmla="val 10472472"/>
            <a:gd name="adj4" fmla="val 5400000"/>
            <a:gd name="adj5" fmla="val 5932"/>
          </a:avLst>
        </a:prstGeom>
        <a:solidFill>
          <a:schemeClr val="accent1">
            <a:shade val="90000"/>
            <a:hueOff val="-209829"/>
            <a:satOff val="-19620"/>
            <a:lumOff val="2535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482986D-D91A-4236-87CA-D58D7921F4FC}">
      <dsp:nvSpPr>
        <dsp:cNvPr id="0" name=""/>
        <dsp:cNvSpPr/>
      </dsp:nvSpPr>
      <dsp:spPr>
        <a:xfrm>
          <a:off x="584487" y="44827"/>
          <a:ext cx="4266845" cy="4266845"/>
        </a:xfrm>
        <a:prstGeom prst="circularArrow">
          <a:avLst>
            <a:gd name="adj1" fmla="val 5085"/>
            <a:gd name="adj2" fmla="val 327528"/>
            <a:gd name="adj3" fmla="val 15872472"/>
            <a:gd name="adj4" fmla="val 10800000"/>
            <a:gd name="adj5" fmla="val 5932"/>
          </a:avLst>
        </a:prstGeom>
        <a:solidFill>
          <a:schemeClr val="accent1">
            <a:shade val="90000"/>
            <a:hueOff val="-314744"/>
            <a:satOff val="-29430"/>
            <a:lumOff val="3803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C3F96-D3FA-45D4-8B3E-57B51D109897}">
      <dsp:nvSpPr>
        <dsp:cNvPr id="0" name=""/>
        <dsp:cNvSpPr/>
      </dsp:nvSpPr>
      <dsp:spPr>
        <a:xfrm>
          <a:off x="282059" y="802044"/>
          <a:ext cx="1373192" cy="137319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7A70C-38A3-4A39-9D6C-813C59B0E42C}">
      <dsp:nvSpPr>
        <dsp:cNvPr id="0" name=""/>
        <dsp:cNvSpPr/>
      </dsp:nvSpPr>
      <dsp:spPr>
        <a:xfrm>
          <a:off x="570430" y="1090414"/>
          <a:ext cx="796451" cy="7964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7A4700-1471-4DBB-89A5-CD50C52A8C0C}">
      <dsp:nvSpPr>
        <dsp:cNvPr id="0" name=""/>
        <dsp:cNvSpPr/>
      </dsp:nvSpPr>
      <dsp:spPr>
        <a:xfrm>
          <a:off x="1949507" y="802044"/>
          <a:ext cx="3236810" cy="137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CA" sz="2400" kern="1200">
              <a:hlinkClick xmlns:r="http://schemas.openxmlformats.org/officeDocument/2006/relationships" r:id="rId3"/>
            </a:rPr>
            <a:t>NMC </a:t>
          </a:r>
          <a:r>
            <a:rPr lang="fr-CA" sz="2400" kern="1200" err="1">
              <a:hlinkClick xmlns:r="http://schemas.openxmlformats.org/officeDocument/2006/relationships" r:id="rId3"/>
            </a:rPr>
            <a:t>website</a:t>
          </a:r>
          <a:endParaRPr lang="en-US" sz="2400" kern="1200"/>
        </a:p>
      </dsp:txBody>
      <dsp:txXfrm>
        <a:off x="1949507" y="802044"/>
        <a:ext cx="3236810" cy="1373192"/>
      </dsp:txXfrm>
    </dsp:sp>
    <dsp:sp modelId="{91E1DBFB-D933-4D80-A826-496F9B7DA419}">
      <dsp:nvSpPr>
        <dsp:cNvPr id="0" name=""/>
        <dsp:cNvSpPr/>
      </dsp:nvSpPr>
      <dsp:spPr>
        <a:xfrm>
          <a:off x="5750308" y="802044"/>
          <a:ext cx="1373192" cy="137319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05DAEE-EF14-4705-ACB9-15988DE59DC1}">
      <dsp:nvSpPr>
        <dsp:cNvPr id="0" name=""/>
        <dsp:cNvSpPr/>
      </dsp:nvSpPr>
      <dsp:spPr>
        <a:xfrm>
          <a:off x="6038678" y="1090414"/>
          <a:ext cx="796451" cy="796451"/>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985C7-4AF6-4E60-8029-AE7A7F399C34}">
      <dsp:nvSpPr>
        <dsp:cNvPr id="0" name=""/>
        <dsp:cNvSpPr/>
      </dsp:nvSpPr>
      <dsp:spPr>
        <a:xfrm>
          <a:off x="7360222" y="753103"/>
          <a:ext cx="3246812" cy="137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CA" sz="2400" kern="1200"/>
            <a:t>Contact us</a:t>
          </a:r>
          <a:br>
            <a:rPr lang="fr-CA" sz="2400" kern="1200"/>
          </a:br>
          <a:r>
            <a:rPr lang="fr-CA" sz="2400" u="sng" kern="1200">
              <a:hlinkClick xmlns:r="http://schemas.openxmlformats.org/officeDocument/2006/relationships" r:id="rId6"/>
            </a:rPr>
            <a:t>nmc-cng@csps-efpc.gc.ca</a:t>
          </a:r>
          <a:endParaRPr lang="en-US" sz="2400" kern="1200"/>
        </a:p>
      </dsp:txBody>
      <dsp:txXfrm>
        <a:off x="7360222" y="753103"/>
        <a:ext cx="3246812" cy="1373192"/>
      </dsp:txXfrm>
    </dsp:sp>
    <dsp:sp modelId="{EDC16EF2-7D65-4ED5-B898-745B04D49F11}">
      <dsp:nvSpPr>
        <dsp:cNvPr id="0" name=""/>
        <dsp:cNvSpPr/>
      </dsp:nvSpPr>
      <dsp:spPr>
        <a:xfrm>
          <a:off x="282059" y="3066297"/>
          <a:ext cx="1373192" cy="137319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028775-D62A-42EF-A122-80EE8CB1F014}">
      <dsp:nvSpPr>
        <dsp:cNvPr id="0" name=""/>
        <dsp:cNvSpPr/>
      </dsp:nvSpPr>
      <dsp:spPr>
        <a:xfrm>
          <a:off x="570430" y="3354667"/>
          <a:ext cx="796451" cy="7964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13847-4C8A-4170-86CA-70D245B20A08}">
      <dsp:nvSpPr>
        <dsp:cNvPr id="0" name=""/>
        <dsp:cNvSpPr/>
      </dsp:nvSpPr>
      <dsp:spPr>
        <a:xfrm>
          <a:off x="1949507" y="3066297"/>
          <a:ext cx="3236810" cy="137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CA" sz="2400" kern="1200"/>
            <a:t>Follow us</a:t>
          </a:r>
          <a:br>
            <a:rPr lang="fr-CA" sz="2400" kern="1200"/>
          </a:br>
          <a:r>
            <a:rPr lang="fr-CA" sz="2400" kern="1200"/>
            <a:t> </a:t>
          </a:r>
          <a:r>
            <a:rPr lang="en-CA" sz="2400" kern="1200">
              <a:hlinkClick xmlns:r="http://schemas.openxmlformats.org/officeDocument/2006/relationships" r:id="rId9"/>
            </a:rPr>
            <a:t>LinkedIn</a:t>
          </a:r>
          <a:r>
            <a:rPr lang="en-CA" sz="2400" kern="1200"/>
            <a:t> </a:t>
          </a:r>
          <a:r>
            <a:rPr lang="fr-CA" sz="2400" kern="1200"/>
            <a:t>/ </a:t>
          </a:r>
          <a:r>
            <a:rPr lang="en-CA" sz="2400" kern="1200">
              <a:hlinkClick xmlns:r="http://schemas.openxmlformats.org/officeDocument/2006/relationships" r:id="rId10"/>
            </a:rPr>
            <a:t>Twitter</a:t>
          </a:r>
          <a:r>
            <a:rPr lang="fr-CA" sz="2400" kern="1200"/>
            <a:t> </a:t>
          </a:r>
          <a:endParaRPr lang="en-US" sz="2400" kern="1200"/>
        </a:p>
      </dsp:txBody>
      <dsp:txXfrm>
        <a:off x="1949507" y="3066297"/>
        <a:ext cx="3236810" cy="1373192"/>
      </dsp:txXfrm>
    </dsp:sp>
    <dsp:sp modelId="{8D573217-25D3-4D64-AC5E-0FB112D7893D}">
      <dsp:nvSpPr>
        <dsp:cNvPr id="0" name=""/>
        <dsp:cNvSpPr/>
      </dsp:nvSpPr>
      <dsp:spPr>
        <a:xfrm>
          <a:off x="5750308" y="3066297"/>
          <a:ext cx="1373192" cy="137319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024533-E08B-4BD6-B04D-758F39D513E5}">
      <dsp:nvSpPr>
        <dsp:cNvPr id="0" name=""/>
        <dsp:cNvSpPr/>
      </dsp:nvSpPr>
      <dsp:spPr>
        <a:xfrm>
          <a:off x="6038678" y="3354667"/>
          <a:ext cx="796451" cy="79645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FB329-EF1F-4476-9CC4-C7226528D7A1}">
      <dsp:nvSpPr>
        <dsp:cNvPr id="0" name=""/>
        <dsp:cNvSpPr/>
      </dsp:nvSpPr>
      <dsp:spPr>
        <a:xfrm>
          <a:off x="7417756" y="3066297"/>
          <a:ext cx="3236810" cy="137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CA" sz="2400" kern="1200" err="1"/>
            <a:t>Subscribe</a:t>
          </a:r>
          <a:r>
            <a:rPr lang="fr-CA" sz="2400" kern="1200"/>
            <a:t> to </a:t>
          </a:r>
          <a:r>
            <a:rPr lang="fr-CA" sz="2400" kern="1200">
              <a:hlinkClick xmlns:r="http://schemas.openxmlformats.org/officeDocument/2006/relationships" r:id="rId13"/>
            </a:rPr>
            <a:t>NMC News</a:t>
          </a:r>
          <a:endParaRPr lang="en-US" sz="2400" kern="1200"/>
        </a:p>
      </dsp:txBody>
      <dsp:txXfrm>
        <a:off x="7417756" y="3066297"/>
        <a:ext cx="3236810" cy="137319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E5FA3-530E-4AC8-9E2C-6D120945E170}"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C7BB1D-A28D-4143-8EBA-D0ADD78DEFB9}" type="slidenum">
              <a:rPr lang="en-US" smtClean="0"/>
              <a:t>‹#›</a:t>
            </a:fld>
            <a:endParaRPr lang="en-US"/>
          </a:p>
        </p:txBody>
      </p:sp>
    </p:spTree>
    <p:extLst>
      <p:ext uri="{BB962C8B-B14F-4D97-AF65-F5344CB8AC3E}">
        <p14:creationId xmlns:p14="http://schemas.microsoft.com/office/powerpoint/2010/main" val="2051256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cxgce.sharepoint.com/teams/1000585/SitePages/Digital-Promotion-Toolkit.aspx"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Putting people at the heart of Strategy</a:t>
            </a:r>
            <a:endParaRPr lang="en-US">
              <a:solidFill>
                <a:srgbClr val="343541"/>
              </a:solidFill>
              <a:latin typeface="Söhne"/>
            </a:endParaRPr>
          </a:p>
          <a:p>
            <a:pPr>
              <a:buFont typeface="Arial" panose="020B0604020202020204" pitchFamily="34" charset="0"/>
              <a:buChar char="•"/>
            </a:pPr>
            <a:r>
              <a:rPr lang="en-US"/>
              <a:t>The GC Digital Talent Strategy takes a human-</a:t>
            </a:r>
            <a:r>
              <a:rPr lang="en-US" err="1"/>
              <a:t>centred</a:t>
            </a:r>
            <a:r>
              <a:rPr lang="en-US"/>
              <a:t> approach. It was developed using the Employee Life Cycle for Digital Talent as its framework. </a:t>
            </a:r>
            <a:endParaRPr lang="en-US">
              <a:cs typeface="Calibri"/>
            </a:endParaRPr>
          </a:p>
          <a:p>
            <a:pPr>
              <a:buFont typeface="Arial" panose="020B0604020202020204" pitchFamily="34" charset="0"/>
              <a:buChar char="•"/>
            </a:pPr>
            <a:r>
              <a:rPr lang="en-US"/>
              <a:t>This cycle, as illustrated in the graphic, maps out the various stages that digital talent go through as they navigate their careers in public service, from the beginning to development and transition.</a:t>
            </a:r>
            <a:endParaRPr lang="en-US">
              <a:cs typeface="Calibri"/>
            </a:endParaRPr>
          </a:p>
          <a:p>
            <a:pPr>
              <a:buFont typeface="Arial" panose="020B0604020202020204" pitchFamily="34" charset="0"/>
              <a:buChar char="•"/>
            </a:pPr>
            <a:r>
              <a:rPr lang="en-US"/>
              <a:t>Each of the phases represents a strategic point where we, as a government, can take concrete actions to attract, develop and retain digital talent.</a:t>
            </a:r>
            <a:endParaRPr lang="en-US">
              <a:cs typeface="Calibri"/>
            </a:endParaRPr>
          </a:p>
          <a:p>
            <a:pPr>
              <a:buFont typeface="Arial" panose="020B0604020202020204" pitchFamily="34" charset="0"/>
              <a:buChar char="•"/>
            </a:pPr>
            <a:endParaRPr lang="en-US">
              <a:cs typeface="Calibri"/>
            </a:endParaRPr>
          </a:p>
          <a:p>
            <a:r>
              <a:rPr lang="en-US" b="1"/>
              <a:t>As we lead the way in Government of Canada-wide initiatives for digital talent, our key areas of attention include:</a:t>
            </a:r>
            <a:endParaRPr lang="en-US">
              <a:cs typeface="Calibri" panose="020F0502020204030204"/>
            </a:endParaRPr>
          </a:p>
          <a:p>
            <a:pPr>
              <a:buFont typeface="Arial" panose="020B0604020202020204" pitchFamily="34" charset="0"/>
              <a:buChar char="•"/>
            </a:pPr>
            <a:r>
              <a:rPr lang="en-US"/>
              <a:t>Recruitment: Bringing in the best talent</a:t>
            </a:r>
            <a:endParaRPr lang="en-US">
              <a:cs typeface="Calibri"/>
            </a:endParaRPr>
          </a:p>
          <a:p>
            <a:pPr>
              <a:buFont typeface="Arial" panose="020B0604020202020204" pitchFamily="34" charset="0"/>
              <a:buChar char="•"/>
            </a:pPr>
            <a:r>
              <a:rPr lang="en-US"/>
              <a:t>Learning and development: Ensuring our talent keeps growing</a:t>
            </a:r>
            <a:endParaRPr lang="en-US">
              <a:cs typeface="Calibri"/>
            </a:endParaRPr>
          </a:p>
          <a:p>
            <a:pPr>
              <a:buFont typeface="Arial" panose="020B0604020202020204" pitchFamily="34" charset="0"/>
              <a:buChar char="•"/>
            </a:pPr>
            <a:r>
              <a:rPr lang="en-US"/>
              <a:t>Talent management: Effectively utilizing our workforce</a:t>
            </a:r>
            <a:endParaRPr lang="en-US">
              <a:cs typeface="Calibri"/>
            </a:endParaRPr>
          </a:p>
          <a:p>
            <a:pPr>
              <a:buFont typeface="Arial" panose="020B0604020202020204" pitchFamily="34" charset="0"/>
              <a:buChar char="•"/>
            </a:pPr>
            <a:r>
              <a:rPr lang="en-US"/>
              <a:t>Offering job and career guidance within our organizations</a:t>
            </a:r>
            <a:endParaRPr lang="en-US">
              <a:cs typeface="Calibri"/>
            </a:endParaRPr>
          </a:p>
          <a:p>
            <a:pPr>
              <a:buFont typeface="Arial" panose="020B0604020202020204" pitchFamily="34" charset="0"/>
              <a:buChar char="•"/>
            </a:pPr>
            <a:r>
              <a:rPr lang="en-US"/>
              <a:t>Recognizing accomplishments through events</a:t>
            </a:r>
            <a:endParaRPr lang="en-US">
              <a:cs typeface="Calibri"/>
            </a:endParaRPr>
          </a:p>
          <a:p>
            <a:pPr>
              <a:buFont typeface="Arial" panose="020B0604020202020204" pitchFamily="34" charset="0"/>
              <a:buChar char="•"/>
            </a:pPr>
            <a:r>
              <a:rPr lang="en-US"/>
              <a:t>Engaging with our community for collaboration and growth</a:t>
            </a:r>
            <a:endParaRPr lang="en-US">
              <a:cs typeface="Calibri"/>
            </a:endParaRPr>
          </a:p>
          <a:p>
            <a:pPr marL="171450" indent="-171450">
              <a:buFont typeface="Arial" panose="020B0604020202020204" pitchFamily="34" charset="0"/>
              <a:buChar char="•"/>
            </a:pPr>
            <a:endParaRPr lang="en-US" b="0" i="0">
              <a:solidFill>
                <a:srgbClr val="34354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47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48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09" rtl="0" eaLnBrk="1" fontAlgn="auto" latinLnBrk="0" hangingPunct="1">
              <a:lnSpc>
                <a:spcPct val="100000"/>
              </a:lnSpc>
              <a:spcBef>
                <a:spcPts val="0"/>
              </a:spcBef>
              <a:spcAft>
                <a:spcPts val="0"/>
              </a:spcAft>
              <a:buClrTx/>
              <a:buSzTx/>
              <a:buFontTx/>
              <a:buNone/>
              <a:tabLst/>
              <a:defRPr/>
            </a:pPr>
            <a:r>
              <a:rPr lang="en-US" sz="800" b="0">
                <a:solidFill>
                  <a:schemeClr val="bg1"/>
                </a:solidFill>
              </a:rPr>
              <a:t>All public servants includes managers and executives.</a:t>
            </a:r>
            <a:endParaRPr lang="en-US" sz="800" b="0">
              <a:solidFill>
                <a:schemeClr val="bg1"/>
              </a:solidFill>
              <a:cs typeface="Arial"/>
            </a:endParaRPr>
          </a:p>
          <a:p>
            <a:endParaRPr lang="en-CA"/>
          </a:p>
        </p:txBody>
      </p:sp>
      <p:sp>
        <p:nvSpPr>
          <p:cNvPr id="4" name="Slide Number Placeholder 3"/>
          <p:cNvSpPr>
            <a:spLocks noGrp="1"/>
          </p:cNvSpPr>
          <p:nvPr>
            <p:ph type="sldNum" sz="quarter" idx="5"/>
          </p:nvPr>
        </p:nvSpPr>
        <p:spPr/>
        <p:txBody>
          <a:bodyPr/>
          <a:lstStyle/>
          <a:p>
            <a:pPr marL="0" marR="0" lvl="0" indent="0" algn="r" defTabSz="457101" rtl="0" eaLnBrk="1" fontAlgn="auto" latinLnBrk="0" hangingPunct="1">
              <a:lnSpc>
                <a:spcPct val="100000"/>
              </a:lnSpc>
              <a:spcBef>
                <a:spcPts val="0"/>
              </a:spcBef>
              <a:spcAft>
                <a:spcPts val="0"/>
              </a:spcAft>
              <a:buClrTx/>
              <a:buSzTx/>
              <a:buFontTx/>
              <a:buNone/>
              <a:tabLst/>
              <a:defRPr/>
            </a:pPr>
            <a:fld id="{CA90A039-B9F8-4B87-AB34-D3395230AF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0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657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0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ea typeface="Roboto Condensed"/>
                <a:cs typeface="+mn-cs"/>
              </a:rPr>
              <a:t>The goal of microlearning is to enhance digital literacy by breaking down complex topics into smaller, more manageable concepts that appeal to different learning styles.</a:t>
            </a:r>
            <a:endParaRPr lang="en-CA" sz="1100"/>
          </a:p>
        </p:txBody>
      </p:sp>
      <p:sp>
        <p:nvSpPr>
          <p:cNvPr id="4" name="Slide Number Placeholder 3"/>
          <p:cNvSpPr>
            <a:spLocks noGrp="1"/>
          </p:cNvSpPr>
          <p:nvPr>
            <p:ph type="sldNum" sz="quarter" idx="5"/>
          </p:nvPr>
        </p:nvSpPr>
        <p:spPr/>
        <p:txBody>
          <a:bodyPr/>
          <a:lstStyle/>
          <a:p>
            <a:pPr marL="0" marR="0" lvl="0" indent="0" algn="r" defTabSz="457101" rtl="0" eaLnBrk="1" fontAlgn="auto" latinLnBrk="0" hangingPunct="1">
              <a:lnSpc>
                <a:spcPct val="100000"/>
              </a:lnSpc>
              <a:spcBef>
                <a:spcPts val="0"/>
              </a:spcBef>
              <a:spcAft>
                <a:spcPts val="0"/>
              </a:spcAft>
              <a:buClrTx/>
              <a:buSzTx/>
              <a:buFontTx/>
              <a:buNone/>
              <a:tabLst/>
              <a:defRPr/>
            </a:pPr>
            <a:fld id="{CA90A039-B9F8-4B87-AB34-D3395230AF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0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759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09" rtl="0" eaLnBrk="1" fontAlgn="auto" latinLnBrk="0" hangingPunct="1">
              <a:lnSpc>
                <a:spcPct val="100000"/>
              </a:lnSpc>
              <a:spcBef>
                <a:spcPts val="0"/>
              </a:spcBef>
              <a:spcAft>
                <a:spcPts val="0"/>
              </a:spcAft>
              <a:buClrTx/>
              <a:buSzTx/>
              <a:buFontTx/>
              <a:buNone/>
              <a:tabLst/>
              <a:defRPr/>
            </a:pPr>
            <a:r>
              <a:rPr lang="en-CA" sz="1100">
                <a:solidFill>
                  <a:schemeClr val="tx1"/>
                </a:solidFill>
                <a:latin typeface="+mn-lt"/>
              </a:rPr>
              <a:t>This </a:t>
            </a:r>
            <a:r>
              <a:rPr lang="en-CA" sz="1100" b="1">
                <a:solidFill>
                  <a:schemeClr val="tx1"/>
                </a:solidFill>
                <a:latin typeface="+mn-lt"/>
                <a:hlinkClick r:id="rId3"/>
              </a:rPr>
              <a:t>online evergreen toolkit on </a:t>
            </a:r>
            <a:r>
              <a:rPr lang="en-CA" sz="1100" b="1" err="1">
                <a:solidFill>
                  <a:schemeClr val="tx1"/>
                </a:solidFill>
                <a:latin typeface="+mn-lt"/>
                <a:hlinkClick r:id="rId3"/>
              </a:rPr>
              <a:t>GCXchange</a:t>
            </a:r>
            <a:r>
              <a:rPr lang="en-CA" sz="1100" b="1">
                <a:solidFill>
                  <a:schemeClr val="tx1"/>
                </a:solidFill>
                <a:latin typeface="+mn-lt"/>
                <a:hlinkClick r:id="rId3"/>
              </a:rPr>
              <a:t> </a:t>
            </a:r>
            <a:r>
              <a:rPr lang="en-CA" sz="1100">
                <a:solidFill>
                  <a:schemeClr val="tx1"/>
                </a:solidFill>
                <a:latin typeface="+mn-lt"/>
              </a:rPr>
              <a:t>aims to equip individuals, teams, and organizations with the right tools to create learning opportunities and promote digital literacy within their sector. </a:t>
            </a:r>
          </a:p>
          <a:p>
            <a:endParaRPr lang="en-CA"/>
          </a:p>
        </p:txBody>
      </p:sp>
      <p:sp>
        <p:nvSpPr>
          <p:cNvPr id="4" name="Slide Number Placeholder 3"/>
          <p:cNvSpPr>
            <a:spLocks noGrp="1"/>
          </p:cNvSpPr>
          <p:nvPr>
            <p:ph type="sldNum" sz="quarter" idx="5"/>
          </p:nvPr>
        </p:nvSpPr>
        <p:spPr/>
        <p:txBody>
          <a:bodyPr/>
          <a:lstStyle/>
          <a:p>
            <a:pPr marL="0" marR="0" lvl="0" indent="0" algn="r" defTabSz="457101" rtl="0" eaLnBrk="1" fontAlgn="auto" latinLnBrk="0" hangingPunct="1">
              <a:lnSpc>
                <a:spcPct val="100000"/>
              </a:lnSpc>
              <a:spcBef>
                <a:spcPts val="0"/>
              </a:spcBef>
              <a:spcAft>
                <a:spcPts val="0"/>
              </a:spcAft>
              <a:buClrTx/>
              <a:buSzTx/>
              <a:buFontTx/>
              <a:buNone/>
              <a:tabLst/>
              <a:defRPr/>
            </a:pPr>
            <a:fld id="{CA90A039-B9F8-4B87-AB34-D3395230AF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01"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966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F0CC1-6C79-4B95-911B-00447450B1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487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7.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49FEC-3CE4-6C09-AB72-8D88FF2636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9A420E-2BEB-57AD-6CCE-E387D0B581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8BBB3B-066F-4665-E293-222FCBA3EF68}"/>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5" name="Footer Placeholder 4">
            <a:extLst>
              <a:ext uri="{FF2B5EF4-FFF2-40B4-BE49-F238E27FC236}">
                <a16:creationId xmlns:a16="http://schemas.microsoft.com/office/drawing/2014/main" id="{DA988F6C-76FF-38CC-21A8-4D921029B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6E739-5396-28FC-38C4-5F789B8FA454}"/>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100701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FC562-7613-453C-2E81-EFB078D08F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3B1522-5642-4267-652F-C0030538DA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C9B98-6423-8909-7E5C-2918D0BB0CE6}"/>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5" name="Footer Placeholder 4">
            <a:extLst>
              <a:ext uri="{FF2B5EF4-FFF2-40B4-BE49-F238E27FC236}">
                <a16:creationId xmlns:a16="http://schemas.microsoft.com/office/drawing/2014/main" id="{7A91EC01-357A-81C1-C383-59651A09A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A7721-4414-4C22-B212-7B0BBA29A8EE}"/>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16917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FEE994-1A36-CB44-B716-5D04E91A30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F63685-400C-1D02-6AB1-BA13E5448B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2C193-8904-0063-24CD-87A9E9DB5D1C}"/>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5" name="Footer Placeholder 4">
            <a:extLst>
              <a:ext uri="{FF2B5EF4-FFF2-40B4-BE49-F238E27FC236}">
                <a16:creationId xmlns:a16="http://schemas.microsoft.com/office/drawing/2014/main" id="{60CEA69B-EB1C-02F9-305D-953FA2F9E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088E5-DC3F-AD46-5BA2-3AEDD05F692C}"/>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32177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2379AD-E3E6-93F8-A082-39101F52D958}"/>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E657B15F-6E2C-93FD-CFB1-150905E97CEA}"/>
              </a:ext>
            </a:extLst>
          </p:cNvPr>
          <p:cNvSpPr>
            <a:spLocks noGrp="1"/>
          </p:cNvSpPr>
          <p:nvPr>
            <p:ph type="pic" sz="quarter" idx="13" hasCustomPrompt="1"/>
          </p:nvPr>
        </p:nvSpPr>
        <p:spPr>
          <a:xfrm>
            <a:off x="4816475" y="599732"/>
            <a:ext cx="7375525" cy="5602631"/>
          </a:xfrm>
        </p:spPr>
        <p:txBody>
          <a:bodyPr/>
          <a:lstStyle>
            <a:lvl1pPr>
              <a:defRPr/>
            </a:lvl1pPr>
          </a:lstStyle>
          <a:p>
            <a:r>
              <a:rPr lang="en-US"/>
              <a:t>Click to add a photo</a:t>
            </a:r>
          </a:p>
        </p:txBody>
      </p:sp>
      <p:sp>
        <p:nvSpPr>
          <p:cNvPr id="9" name="Title 8">
            <a:extLst>
              <a:ext uri="{FF2B5EF4-FFF2-40B4-BE49-F238E27FC236}">
                <a16:creationId xmlns:a16="http://schemas.microsoft.com/office/drawing/2014/main" id="{B6689AAE-7884-30BA-B783-FFE69E3D6C4A}"/>
              </a:ext>
            </a:extLst>
          </p:cNvPr>
          <p:cNvSpPr>
            <a:spLocks noGrp="1"/>
          </p:cNvSpPr>
          <p:nvPr>
            <p:ph type="title"/>
          </p:nvPr>
        </p:nvSpPr>
        <p:spPr>
          <a:xfrm>
            <a:off x="838200" y="1456931"/>
            <a:ext cx="4597400" cy="3944137"/>
          </a:xfrm>
        </p:spPr>
        <p:txBody>
          <a:bodyPr/>
          <a:lstStyle/>
          <a:p>
            <a:r>
              <a:rPr lang="en-US"/>
              <a:t>Click to edit Master title style</a:t>
            </a:r>
          </a:p>
        </p:txBody>
      </p:sp>
      <p:pic>
        <p:nvPicPr>
          <p:cNvPr id="11" name="Picture 10">
            <a:extLst>
              <a:ext uri="{FF2B5EF4-FFF2-40B4-BE49-F238E27FC236}">
                <a16:creationId xmlns:a16="http://schemas.microsoft.com/office/drawing/2014/main" id="{21B804F8-D9B8-5128-1ACC-FF655F84AA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8" name="Date Placeholder 3">
            <a:extLst>
              <a:ext uri="{FF2B5EF4-FFF2-40B4-BE49-F238E27FC236}">
                <a16:creationId xmlns:a16="http://schemas.microsoft.com/office/drawing/2014/main" id="{D9899D50-ECCD-4301-43FA-7FDE6C561F15}"/>
              </a:ext>
            </a:extLst>
          </p:cNvPr>
          <p:cNvSpPr>
            <a:spLocks noGrp="1"/>
          </p:cNvSpPr>
          <p:nvPr>
            <p:ph type="dt" sz="half" idx="10"/>
          </p:nvPr>
        </p:nvSpPr>
        <p:spPr>
          <a:xfrm>
            <a:off x="785868" y="6417131"/>
            <a:ext cx="2743200" cy="365125"/>
          </a:xfrm>
        </p:spPr>
        <p:txBody>
          <a:bodyPr/>
          <a:lstStyle/>
          <a:p>
            <a:r>
              <a:rPr lang="en-US"/>
              <a:t>Mm/dd/</a:t>
            </a:r>
            <a:r>
              <a:rPr lang="en-US" err="1"/>
              <a:t>yyyy</a:t>
            </a:r>
            <a:endParaRPr lang="en-US"/>
          </a:p>
        </p:txBody>
      </p:sp>
      <p:sp>
        <p:nvSpPr>
          <p:cNvPr id="10" name="TextBox 9" descr="Working in #GCDigital | Travailler en #GCNumérique">
            <a:extLst>
              <a:ext uri="{FF2B5EF4-FFF2-40B4-BE49-F238E27FC236}">
                <a16:creationId xmlns:a16="http://schemas.microsoft.com/office/drawing/2014/main" id="{12717E27-284E-4213-39DC-FE902F692178}"/>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407055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a:t>
            </a:r>
            <a:r>
              <a:rPr lang="en-US" err="1"/>
              <a:t>yyyy</a:t>
            </a:r>
            <a:endParaRPr lang="en-US"/>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63540061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a:t>
            </a:r>
            <a:r>
              <a:rPr lang="en-US" err="1"/>
              <a:t>yyyy</a:t>
            </a:r>
            <a:endParaRPr lang="en-US"/>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22690453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a:t>
            </a:r>
            <a:r>
              <a:rPr lang="en-US" err="1"/>
              <a:t>yyyy</a:t>
            </a:r>
            <a:endParaRPr lang="en-US"/>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77523868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with rainbow ba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C91561-973B-F99D-FA48-C333B5520007}"/>
              </a:ext>
            </a:extLst>
          </p:cNvPr>
          <p:cNvSpPr>
            <a:spLocks noGrp="1"/>
          </p:cNvSpPr>
          <p:nvPr>
            <p:ph type="body" idx="1" hasCustomPrompt="1"/>
          </p:nvPr>
        </p:nvSpPr>
        <p:spPr>
          <a:xfrm>
            <a:off x="831850" y="4530834"/>
            <a:ext cx="10515600" cy="1285176"/>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Subheading: Open sans regular 24pts</a:t>
            </a:r>
          </a:p>
        </p:txBody>
      </p:sp>
      <p:grpSp>
        <p:nvGrpSpPr>
          <p:cNvPr id="15" name="Group 14">
            <a:extLst>
              <a:ext uri="{FF2B5EF4-FFF2-40B4-BE49-F238E27FC236}">
                <a16:creationId xmlns:a16="http://schemas.microsoft.com/office/drawing/2014/main" id="{FA847AFF-A509-A81B-FFA3-7A92D205BF9F}"/>
              </a:ext>
              <a:ext uri="{C183D7F6-B498-43B3-948B-1728B52AA6E4}">
                <adec:decorative xmlns:adec="http://schemas.microsoft.com/office/drawing/2017/decorative" val="1"/>
              </a:ext>
            </a:extLst>
          </p:cNvPr>
          <p:cNvGrpSpPr/>
          <p:nvPr userDrawn="1"/>
        </p:nvGrpSpPr>
        <p:grpSpPr>
          <a:xfrm>
            <a:off x="223283" y="256060"/>
            <a:ext cx="11737736" cy="6356208"/>
            <a:chOff x="223283" y="256060"/>
            <a:chExt cx="11737736" cy="6356208"/>
          </a:xfrm>
        </p:grpSpPr>
        <p:pic>
          <p:nvPicPr>
            <p:cNvPr id="11" name="Picture 10">
              <a:extLst>
                <a:ext uri="{FF2B5EF4-FFF2-40B4-BE49-F238E27FC236}">
                  <a16:creationId xmlns:a16="http://schemas.microsoft.com/office/drawing/2014/main" id="{5586E626-96A1-DF3B-AD6E-16E0E58FE30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0980" y="6478101"/>
              <a:ext cx="11730039" cy="134167"/>
            </a:xfrm>
            <a:prstGeom prst="rect">
              <a:avLst/>
            </a:prstGeom>
          </p:spPr>
        </p:pic>
        <p:pic>
          <p:nvPicPr>
            <p:cNvPr id="12" name="Picture 11">
              <a:extLst>
                <a:ext uri="{FF2B5EF4-FFF2-40B4-BE49-F238E27FC236}">
                  <a16:creationId xmlns:a16="http://schemas.microsoft.com/office/drawing/2014/main" id="{43EA7331-5680-5C29-67BA-7398B4C79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230980" y="256060"/>
              <a:ext cx="11730039" cy="134167"/>
            </a:xfrm>
            <a:prstGeom prst="rect">
              <a:avLst/>
            </a:prstGeom>
          </p:spPr>
        </p:pic>
        <p:pic>
          <p:nvPicPr>
            <p:cNvPr id="13" name="Picture 12">
              <a:extLst>
                <a:ext uri="{FF2B5EF4-FFF2-40B4-BE49-F238E27FC236}">
                  <a16:creationId xmlns:a16="http://schemas.microsoft.com/office/drawing/2014/main" id="{2987CE15-A101-40BB-24A9-6D0346DE763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a:off x="8723084" y="3374332"/>
              <a:ext cx="6348887" cy="126982"/>
            </a:xfrm>
            <a:prstGeom prst="rect">
              <a:avLst/>
            </a:prstGeom>
          </p:spPr>
        </p:pic>
        <p:pic>
          <p:nvPicPr>
            <p:cNvPr id="14" name="Picture 13">
              <a:extLst>
                <a:ext uri="{FF2B5EF4-FFF2-40B4-BE49-F238E27FC236}">
                  <a16:creationId xmlns:a16="http://schemas.microsoft.com/office/drawing/2014/main" id="{38BD3579-A4DB-7454-0165-131DBD0E710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670" y="3374333"/>
              <a:ext cx="6348887" cy="126982"/>
            </a:xfrm>
            <a:prstGeom prst="rect">
              <a:avLst/>
            </a:prstGeom>
          </p:spPr>
        </p:pic>
      </p:grpSp>
      <p:sp>
        <p:nvSpPr>
          <p:cNvPr id="10" name="Title 9">
            <a:extLst>
              <a:ext uri="{FF2B5EF4-FFF2-40B4-BE49-F238E27FC236}">
                <a16:creationId xmlns:a16="http://schemas.microsoft.com/office/drawing/2014/main" id="{AFF2D84A-5859-DBCB-385E-E5511823560F}"/>
              </a:ext>
            </a:extLst>
          </p:cNvPr>
          <p:cNvSpPr>
            <a:spLocks noGrp="1"/>
          </p:cNvSpPr>
          <p:nvPr>
            <p:ph type="title" hasCustomPrompt="1"/>
          </p:nvPr>
        </p:nvSpPr>
        <p:spPr>
          <a:xfrm>
            <a:off x="838200" y="2608705"/>
            <a:ext cx="10515600" cy="1673740"/>
          </a:xfrm>
        </p:spPr>
        <p:txBody>
          <a:bodyPr/>
          <a:lstStyle/>
          <a:p>
            <a:r>
              <a:rPr lang="en-US"/>
              <a:t>Heading: Open sans extra bold 60pts</a:t>
            </a:r>
          </a:p>
        </p:txBody>
      </p:sp>
      <p:pic>
        <p:nvPicPr>
          <p:cNvPr id="16" name="Picture 15">
            <a:extLst>
              <a:ext uri="{FF2B5EF4-FFF2-40B4-BE49-F238E27FC236}">
                <a16:creationId xmlns:a16="http://schemas.microsoft.com/office/drawing/2014/main" id="{9AD86A3B-93BF-45BA-C7C5-A56EE0E66E9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061636" y="397548"/>
            <a:ext cx="7772400" cy="2061788"/>
          </a:xfrm>
          <a:prstGeom prst="rect">
            <a:avLst/>
          </a:prstGeom>
        </p:spPr>
      </p:pic>
      <p:sp>
        <p:nvSpPr>
          <p:cNvPr id="2" name="Date Placeholder 3">
            <a:extLst>
              <a:ext uri="{FF2B5EF4-FFF2-40B4-BE49-F238E27FC236}">
                <a16:creationId xmlns:a16="http://schemas.microsoft.com/office/drawing/2014/main" id="{ABE7E6B9-2030-CA9F-0109-A8E8AA873682}"/>
              </a:ext>
            </a:extLst>
          </p:cNvPr>
          <p:cNvSpPr>
            <a:spLocks noGrp="1"/>
          </p:cNvSpPr>
          <p:nvPr>
            <p:ph type="dt" sz="half" idx="10"/>
          </p:nvPr>
        </p:nvSpPr>
        <p:spPr>
          <a:xfrm>
            <a:off x="830501" y="5979330"/>
            <a:ext cx="2743200" cy="365125"/>
          </a:xfrm>
        </p:spPr>
        <p:txBody>
          <a:bodyPr/>
          <a:lstStyle/>
          <a:p>
            <a:r>
              <a:rPr lang="en-US"/>
              <a:t>Mm/dd/</a:t>
            </a:r>
            <a:r>
              <a:rPr lang="en-US" err="1"/>
              <a:t>yyyy</a:t>
            </a:r>
            <a:endParaRPr lang="en-US"/>
          </a:p>
        </p:txBody>
      </p:sp>
      <p:sp>
        <p:nvSpPr>
          <p:cNvPr id="4" name="TextBox 3" descr="Working in #GCDigital | Travailler en #GCNumérique">
            <a:extLst>
              <a:ext uri="{FF2B5EF4-FFF2-40B4-BE49-F238E27FC236}">
                <a16:creationId xmlns:a16="http://schemas.microsoft.com/office/drawing/2014/main" id="{EEFE9184-7766-E1CE-99D4-35B6D01054EB}"/>
              </a:ext>
            </a:extLst>
          </p:cNvPr>
          <p:cNvSpPr txBox="1"/>
          <p:nvPr userDrawn="1"/>
        </p:nvSpPr>
        <p:spPr>
          <a:xfrm>
            <a:off x="5371092" y="6070658"/>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5464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B8F384-3B09-7DEC-7690-8ADA2F5C815C}"/>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81148E4-F430-65A6-997F-743787D60DB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EF44D594-9040-31E4-8084-C40FA334A060}"/>
              </a:ext>
            </a:extLst>
          </p:cNvPr>
          <p:cNvSpPr>
            <a:spLocks noGrp="1"/>
          </p:cNvSpPr>
          <p:nvPr>
            <p:ph type="title" hasCustomPrompt="1"/>
          </p:nvPr>
        </p:nvSpPr>
        <p:spPr>
          <a:xfrm>
            <a:off x="838200" y="2592130"/>
            <a:ext cx="10515600" cy="1673740"/>
          </a:xfrm>
        </p:spPr>
        <p:txBody>
          <a:bodyPr/>
          <a:lstStyle/>
          <a:p>
            <a:r>
              <a:rPr lang="en-US"/>
              <a:t>Heading: Open sans 60pts</a:t>
            </a:r>
          </a:p>
        </p:txBody>
      </p:sp>
      <p:pic>
        <p:nvPicPr>
          <p:cNvPr id="7" name="Picture 6">
            <a:extLst>
              <a:ext uri="{FF2B5EF4-FFF2-40B4-BE49-F238E27FC236}">
                <a16:creationId xmlns:a16="http://schemas.microsoft.com/office/drawing/2014/main" id="{2AD68B44-899C-F65D-BC33-5B6C6524472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419600" y="0"/>
            <a:ext cx="7772400" cy="2061788"/>
          </a:xfrm>
          <a:prstGeom prst="rect">
            <a:avLst/>
          </a:prstGeom>
        </p:spPr>
      </p:pic>
      <p:sp>
        <p:nvSpPr>
          <p:cNvPr id="6" name="Date Placeholder 3">
            <a:extLst>
              <a:ext uri="{FF2B5EF4-FFF2-40B4-BE49-F238E27FC236}">
                <a16:creationId xmlns:a16="http://schemas.microsoft.com/office/drawing/2014/main" id="{B36FB59D-30F1-004D-0E3F-F11B3D076510}"/>
              </a:ext>
            </a:extLst>
          </p:cNvPr>
          <p:cNvSpPr>
            <a:spLocks noGrp="1"/>
          </p:cNvSpPr>
          <p:nvPr>
            <p:ph type="dt" sz="half" idx="10"/>
          </p:nvPr>
        </p:nvSpPr>
        <p:spPr>
          <a:xfrm>
            <a:off x="785868" y="6417131"/>
            <a:ext cx="2743200" cy="365125"/>
          </a:xfrm>
        </p:spPr>
        <p:txBody>
          <a:bodyPr/>
          <a:lstStyle/>
          <a:p>
            <a:r>
              <a:rPr lang="en-US"/>
              <a:t>Mm/dd/</a:t>
            </a:r>
            <a:r>
              <a:rPr lang="en-US" err="1"/>
              <a:t>yyyy</a:t>
            </a:r>
            <a:endParaRPr lang="en-US"/>
          </a:p>
        </p:txBody>
      </p:sp>
      <p:sp>
        <p:nvSpPr>
          <p:cNvPr id="10" name="TextBox 9" descr="Working in #GCDigital | Travailler en #GCNumérique">
            <a:extLst>
              <a:ext uri="{FF2B5EF4-FFF2-40B4-BE49-F238E27FC236}">
                <a16:creationId xmlns:a16="http://schemas.microsoft.com/office/drawing/2014/main" id="{4B9397DD-2E43-2921-5B2E-E0C2DFFA6B72}"/>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913995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dark m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3841-35D6-CE38-63CA-15B2524C9E10}"/>
              </a:ext>
            </a:extLst>
          </p:cNvPr>
          <p:cNvSpPr>
            <a:spLocks noGrp="1"/>
          </p:cNvSpPr>
          <p:nvPr>
            <p:ph type="title" hasCustomPrompt="1"/>
          </p:nvPr>
        </p:nvSpPr>
        <p:spPr>
          <a:xfrm>
            <a:off x="838200" y="605867"/>
            <a:ext cx="10515600" cy="1138266"/>
          </a:xfrm>
        </p:spPr>
        <p:txBody>
          <a:bodyPr/>
          <a:lstStyle>
            <a:lvl1pPr>
              <a:defRPr sz="4800"/>
            </a:lvl1pPr>
          </a:lstStyle>
          <a:p>
            <a:r>
              <a:rPr lang="en-US"/>
              <a:t>Heading: Open sans 48 pts</a:t>
            </a:r>
          </a:p>
        </p:txBody>
      </p:sp>
      <p:pic>
        <p:nvPicPr>
          <p:cNvPr id="7" name="Picture 6">
            <a:extLst>
              <a:ext uri="{FF2B5EF4-FFF2-40B4-BE49-F238E27FC236}">
                <a16:creationId xmlns:a16="http://schemas.microsoft.com/office/drawing/2014/main" id="{A7A71E40-BEB6-AEA9-CFE5-39D3F3195F4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987940"/>
            <a:ext cx="12192000" cy="139451"/>
          </a:xfrm>
          <a:prstGeom prst="rect">
            <a:avLst/>
          </a:prstGeom>
        </p:spPr>
      </p:pic>
      <p:sp>
        <p:nvSpPr>
          <p:cNvPr id="5" name="Text Placeholder 4">
            <a:extLst>
              <a:ext uri="{FF2B5EF4-FFF2-40B4-BE49-F238E27FC236}">
                <a16:creationId xmlns:a16="http://schemas.microsoft.com/office/drawing/2014/main" id="{42741CC7-8ED3-FCD0-D04C-42D8B4C7E86A}"/>
              </a:ext>
            </a:extLst>
          </p:cNvPr>
          <p:cNvSpPr>
            <a:spLocks noGrp="1"/>
          </p:cNvSpPr>
          <p:nvPr>
            <p:ph type="body" sz="quarter" idx="10" hasCustomPrompt="1"/>
          </p:nvPr>
        </p:nvSpPr>
        <p:spPr>
          <a:xfrm>
            <a:off x="838200" y="2373314"/>
            <a:ext cx="10515600" cy="3878820"/>
          </a:xfrm>
        </p:spPr>
        <p:txBody>
          <a:bodyPr>
            <a:normAutofit/>
          </a:bodyPr>
          <a:lstStyle>
            <a:lvl1pPr>
              <a:defRPr sz="12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Sample copy</a:t>
            </a:r>
          </a:p>
        </p:txBody>
      </p:sp>
      <p:sp>
        <p:nvSpPr>
          <p:cNvPr id="6" name="Rectangle 5">
            <a:extLst>
              <a:ext uri="{FF2B5EF4-FFF2-40B4-BE49-F238E27FC236}">
                <a16:creationId xmlns:a16="http://schemas.microsoft.com/office/drawing/2014/main" id="{A54046DF-F89F-A9EA-BFE9-CDD9C3CC81AA}"/>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descr="Working in #GCDigital | Travailler en #GCNumérique">
            <a:extLst>
              <a:ext uri="{FF2B5EF4-FFF2-40B4-BE49-F238E27FC236}">
                <a16:creationId xmlns:a16="http://schemas.microsoft.com/office/drawing/2014/main" id="{917E2F75-67B8-3BFA-A208-157CE9E46A48}"/>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830758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dark m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F23B7-9E98-8359-9ADC-36540487D278}"/>
              </a:ext>
            </a:extLst>
          </p:cNvPr>
          <p:cNvSpPr>
            <a:spLocks noGrp="1"/>
          </p:cNvSpPr>
          <p:nvPr>
            <p:ph type="title" hasCustomPrompt="1"/>
          </p:nvPr>
        </p:nvSpPr>
        <p:spPr/>
        <p:txBody>
          <a:bodyPr/>
          <a:lstStyle>
            <a:lvl1pPr>
              <a:defRPr sz="4800"/>
            </a:lvl1pPr>
          </a:lstStyle>
          <a:p>
            <a:pPr lvl="0"/>
            <a:r>
              <a:rPr lang="en-US"/>
              <a:t>Click to edit Master text styles</a:t>
            </a:r>
          </a:p>
        </p:txBody>
      </p:sp>
      <p:sp>
        <p:nvSpPr>
          <p:cNvPr id="3" name="Content Placeholder 2">
            <a:extLst>
              <a:ext uri="{FF2B5EF4-FFF2-40B4-BE49-F238E27FC236}">
                <a16:creationId xmlns:a16="http://schemas.microsoft.com/office/drawing/2014/main" id="{3F792D68-9EE7-22B3-B62D-C2435C3C33B3}"/>
              </a:ext>
            </a:extLst>
          </p:cNvPr>
          <p:cNvSpPr>
            <a:spLocks noGrp="1"/>
          </p:cNvSpPr>
          <p:nvPr>
            <p:ph sz="half" idx="1" hasCustomPrompt="1"/>
          </p:nvPr>
        </p:nvSpPr>
        <p:spPr>
          <a:xfrm>
            <a:off x="965200" y="2354774"/>
            <a:ext cx="3259665" cy="3738295"/>
          </a:xfrm>
        </p:spPr>
        <p:txBody>
          <a:bodyPr/>
          <a:lstStyle>
            <a:lvl3pPr algn="l">
              <a:defRPr/>
            </a:lvl3pPr>
            <a:lvl4pPr algn="l">
              <a:defRPr/>
            </a:lvl4pPr>
            <a:lvl5pPr algn="l">
              <a:defRPr/>
            </a:lvl5pPr>
          </a:lstStyle>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886AC0A-85DA-3DD0-36E8-1A9C31C79ECE}"/>
              </a:ext>
            </a:extLst>
          </p:cNvPr>
          <p:cNvCxnSpPr>
            <a:cxnSpLocks/>
          </p:cNvCxnSpPr>
          <p:nvPr userDrawn="1"/>
        </p:nvCxnSpPr>
        <p:spPr>
          <a:xfrm>
            <a:off x="855132" y="2354774"/>
            <a:ext cx="0" cy="3738294"/>
          </a:xfrm>
          <a:prstGeom prst="line">
            <a:avLst/>
          </a:prstGeom>
          <a:ln w="63500">
            <a:solidFill>
              <a:srgbClr val="F3B24D"/>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8097B4C-7B36-F229-22C4-8C599FD43E68}"/>
              </a:ext>
            </a:extLst>
          </p:cNvPr>
          <p:cNvSpPr>
            <a:spLocks noGrp="1"/>
          </p:cNvSpPr>
          <p:nvPr>
            <p:ph sz="half" idx="10" hasCustomPrompt="1"/>
          </p:nvPr>
        </p:nvSpPr>
        <p:spPr>
          <a:xfrm>
            <a:off x="4533901" y="2354774"/>
            <a:ext cx="3259665" cy="3738295"/>
          </a:xfrm>
        </p:spPr>
        <p:txBody>
          <a:bodyPr/>
          <a:lstStyle>
            <a:lvl3pPr algn="l">
              <a:defRPr/>
            </a:lvl3pPr>
            <a:lvl4pPr algn="l">
              <a:defRPr/>
            </a:lvl4pPr>
            <a:lvl5pPr algn="l">
              <a:defRPr/>
            </a:lvl5pPr>
          </a:lstStyle>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3904FA69-52D5-FA64-2A58-81F96BDB0982}"/>
              </a:ext>
            </a:extLst>
          </p:cNvPr>
          <p:cNvCxnSpPr>
            <a:cxnSpLocks/>
          </p:cNvCxnSpPr>
          <p:nvPr userDrawn="1"/>
        </p:nvCxnSpPr>
        <p:spPr>
          <a:xfrm>
            <a:off x="4423833" y="2354774"/>
            <a:ext cx="0" cy="373829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EB1915C0-E86F-DD85-CAEA-D586F5891EE1}"/>
              </a:ext>
            </a:extLst>
          </p:cNvPr>
          <p:cNvSpPr>
            <a:spLocks noGrp="1"/>
          </p:cNvSpPr>
          <p:nvPr>
            <p:ph sz="half" idx="11" hasCustomPrompt="1"/>
          </p:nvPr>
        </p:nvSpPr>
        <p:spPr>
          <a:xfrm>
            <a:off x="8094135" y="2354775"/>
            <a:ext cx="3259665" cy="3738295"/>
          </a:xfrm>
        </p:spPr>
        <p:txBody>
          <a:bodyPr/>
          <a:lstStyle>
            <a:lvl3pPr algn="l">
              <a:defRPr/>
            </a:lvl3pPr>
            <a:lvl4pPr algn="l">
              <a:defRPr/>
            </a:lvl4pPr>
            <a:lvl5pPr algn="l">
              <a:defRPr/>
            </a:lvl5pPr>
          </a:lstStyle>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D442BB9A-C81F-8BDB-B8F3-5B4669A80D87}"/>
              </a:ext>
            </a:extLst>
          </p:cNvPr>
          <p:cNvCxnSpPr>
            <a:cxnSpLocks/>
          </p:cNvCxnSpPr>
          <p:nvPr userDrawn="1"/>
        </p:nvCxnSpPr>
        <p:spPr>
          <a:xfrm>
            <a:off x="7984067" y="2354775"/>
            <a:ext cx="0" cy="3738294"/>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CB425FF-1DF6-4142-EC1A-4FDABB48010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Working in #GCDigital | Travailler en #GCNumérique">
            <a:extLst>
              <a:ext uri="{FF2B5EF4-FFF2-40B4-BE49-F238E27FC236}">
                <a16:creationId xmlns:a16="http://schemas.microsoft.com/office/drawing/2014/main" id="{814991F8-E4DB-8F1F-9EF7-911EC371913C}"/>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15660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D1C3F-6682-EFAB-09BF-15FFF9AC49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E8710-FF8C-3F75-8D8C-921336E421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D24C5-14D6-FB03-3989-A9B261B05D61}"/>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5" name="Footer Placeholder 4">
            <a:extLst>
              <a:ext uri="{FF2B5EF4-FFF2-40B4-BE49-F238E27FC236}">
                <a16:creationId xmlns:a16="http://schemas.microsoft.com/office/drawing/2014/main" id="{5B6F42F2-CDD3-4FB8-53BC-F30D019B3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4E557-9093-AAEC-89D6-19D8071211C0}"/>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808584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dark m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AEA4-7896-C46B-84BB-1E75D08DA3D8}"/>
              </a:ext>
            </a:extLst>
          </p:cNvPr>
          <p:cNvSpPr>
            <a:spLocks noGrp="1"/>
          </p:cNvSpPr>
          <p:nvPr>
            <p:ph type="title"/>
          </p:nvPr>
        </p:nvSpPr>
        <p:spPr>
          <a:xfrm>
            <a:off x="839788" y="365125"/>
            <a:ext cx="10515600" cy="1325563"/>
          </a:xfrm>
        </p:spPr>
        <p:txBody>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EC0FC328-3464-6AC2-4480-C2C6E47E9E26}"/>
              </a:ext>
            </a:extLst>
          </p:cNvPr>
          <p:cNvSpPr>
            <a:spLocks noGrp="1"/>
          </p:cNvSpPr>
          <p:nvPr>
            <p:ph type="body" idx="1"/>
          </p:nvPr>
        </p:nvSpPr>
        <p:spPr>
          <a:xfrm>
            <a:off x="1037960" y="1863196"/>
            <a:ext cx="48159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59083D-AFE0-98D0-F2F8-864A24A48E6C}"/>
              </a:ext>
            </a:extLst>
          </p:cNvPr>
          <p:cNvSpPr>
            <a:spLocks noGrp="1"/>
          </p:cNvSpPr>
          <p:nvPr>
            <p:ph sz="half" idx="2" hasCustomPrompt="1"/>
          </p:nvPr>
        </p:nvSpPr>
        <p:spPr>
          <a:xfrm>
            <a:off x="1037960" y="2687108"/>
            <a:ext cx="4815945" cy="3458715"/>
          </a:xfrm>
        </p:spPr>
        <p:txBody>
          <a:bodyPr/>
          <a:lstStyle/>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FCD7EEC8-0D60-A69B-8D11-952D5465583F}"/>
              </a:ext>
              <a:ext uri="{C183D7F6-B498-43B3-948B-1728B52AA6E4}">
                <adec:decorative xmlns:adec="http://schemas.microsoft.com/office/drawing/2017/decorative" val="1"/>
              </a:ext>
            </a:extLst>
          </p:cNvPr>
          <p:cNvCxnSpPr>
            <a:cxnSpLocks/>
          </p:cNvCxnSpPr>
          <p:nvPr userDrawn="1"/>
        </p:nvCxnSpPr>
        <p:spPr>
          <a:xfrm>
            <a:off x="833966" y="1872721"/>
            <a:ext cx="0" cy="4273102"/>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FCE43A9-9DE8-6A87-1290-A0EE72042793}"/>
              </a:ext>
            </a:extLst>
          </p:cNvPr>
          <p:cNvSpPr>
            <a:spLocks noGrp="1"/>
          </p:cNvSpPr>
          <p:nvPr>
            <p:ph type="body" idx="10"/>
          </p:nvPr>
        </p:nvSpPr>
        <p:spPr>
          <a:xfrm>
            <a:off x="6575160" y="1863196"/>
            <a:ext cx="48159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DAFF4014-3699-8145-99D5-B6C736CE1A4F}"/>
              </a:ext>
            </a:extLst>
          </p:cNvPr>
          <p:cNvSpPr>
            <a:spLocks noGrp="1"/>
          </p:cNvSpPr>
          <p:nvPr>
            <p:ph sz="half" idx="11" hasCustomPrompt="1"/>
          </p:nvPr>
        </p:nvSpPr>
        <p:spPr>
          <a:xfrm>
            <a:off x="6575160" y="2687108"/>
            <a:ext cx="4815945" cy="3458715"/>
          </a:xfrm>
        </p:spPr>
        <p:txBody>
          <a:bodyPr/>
          <a:lstStyle/>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10D7CC37-D66B-BD74-3049-95FCF63D16A0}"/>
              </a:ext>
              <a:ext uri="{C183D7F6-B498-43B3-948B-1728B52AA6E4}">
                <adec:decorative xmlns:adec="http://schemas.microsoft.com/office/drawing/2017/decorative" val="1"/>
              </a:ext>
            </a:extLst>
          </p:cNvPr>
          <p:cNvCxnSpPr>
            <a:cxnSpLocks/>
          </p:cNvCxnSpPr>
          <p:nvPr userDrawn="1"/>
        </p:nvCxnSpPr>
        <p:spPr>
          <a:xfrm>
            <a:off x="6371166" y="1872721"/>
            <a:ext cx="0" cy="4273102"/>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585DF8F-A42B-7DFF-B966-9945BD6F029C}"/>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Working in #GCDigital | Travailler en #GCNumérique">
            <a:extLst>
              <a:ext uri="{FF2B5EF4-FFF2-40B4-BE49-F238E27FC236}">
                <a16:creationId xmlns:a16="http://schemas.microsoft.com/office/drawing/2014/main" id="{906E023A-96DC-557A-3C0C-203116FBFC46}"/>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40238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with graphic (dark mo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C652571-12FA-7E65-2562-DCF4A33C1BC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236" t="41043" r="8664"/>
          <a:stretch/>
        </p:blipFill>
        <p:spPr>
          <a:xfrm rot="5400000">
            <a:off x="4341017" y="-992979"/>
            <a:ext cx="6858001" cy="8843965"/>
          </a:xfrm>
          <a:prstGeom prst="rect">
            <a:avLst/>
          </a:prstGeom>
        </p:spPr>
      </p:pic>
      <p:sp>
        <p:nvSpPr>
          <p:cNvPr id="2" name="Title 1">
            <a:extLst>
              <a:ext uri="{FF2B5EF4-FFF2-40B4-BE49-F238E27FC236}">
                <a16:creationId xmlns:a16="http://schemas.microsoft.com/office/drawing/2014/main" id="{D79365F3-DB53-D69E-078D-8EB2704AA092}"/>
              </a:ext>
            </a:extLst>
          </p:cNvPr>
          <p:cNvSpPr>
            <a:spLocks noGrp="1"/>
          </p:cNvSpPr>
          <p:nvPr>
            <p:ph type="title"/>
          </p:nvPr>
        </p:nvSpPr>
        <p:spPr>
          <a:xfrm>
            <a:off x="839788" y="457200"/>
            <a:ext cx="7609945" cy="1475295"/>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069DAF0-A857-9123-2EB3-C9FD74038EE3}"/>
              </a:ext>
            </a:extLst>
          </p:cNvPr>
          <p:cNvSpPr>
            <a:spLocks noGrp="1"/>
          </p:cNvSpPr>
          <p:nvPr>
            <p:ph type="body" sz="half" idx="2"/>
          </p:nvPr>
        </p:nvSpPr>
        <p:spPr>
          <a:xfrm>
            <a:off x="839788" y="2309567"/>
            <a:ext cx="7609945" cy="3677995"/>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C696303D-A50C-F034-0C1F-13652619E582}"/>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flipV="1">
            <a:off x="839787" y="2041795"/>
            <a:ext cx="7609945" cy="87042"/>
          </a:xfrm>
          <a:prstGeom prst="rect">
            <a:avLst/>
          </a:prstGeom>
        </p:spPr>
      </p:pic>
      <p:sp>
        <p:nvSpPr>
          <p:cNvPr id="3" name="Rectangle 2">
            <a:extLst>
              <a:ext uri="{FF2B5EF4-FFF2-40B4-BE49-F238E27FC236}">
                <a16:creationId xmlns:a16="http://schemas.microsoft.com/office/drawing/2014/main" id="{DB70E2BC-28B2-EE2C-227A-0446DBB72994}"/>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Working in #GCDigital | Travailler en #GCNumérique">
            <a:extLst>
              <a:ext uri="{FF2B5EF4-FFF2-40B4-BE49-F238E27FC236}">
                <a16:creationId xmlns:a16="http://schemas.microsoft.com/office/drawing/2014/main" id="{8DA9EEDD-BBF4-A1E9-93CB-569A16D5E7DF}"/>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817722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with graphic (dark mo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C652571-12FA-7E65-2562-DCF4A33C1BC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236" t="41043" r="8664"/>
          <a:stretch/>
        </p:blipFill>
        <p:spPr>
          <a:xfrm rot="5400000">
            <a:off x="4341017" y="-992979"/>
            <a:ext cx="6858001" cy="8843965"/>
          </a:xfrm>
          <a:prstGeom prst="rect">
            <a:avLst/>
          </a:prstGeom>
        </p:spPr>
      </p:pic>
      <p:sp>
        <p:nvSpPr>
          <p:cNvPr id="2" name="Title 1">
            <a:extLst>
              <a:ext uri="{FF2B5EF4-FFF2-40B4-BE49-F238E27FC236}">
                <a16:creationId xmlns:a16="http://schemas.microsoft.com/office/drawing/2014/main" id="{D79365F3-DB53-D69E-078D-8EB2704AA092}"/>
              </a:ext>
            </a:extLst>
          </p:cNvPr>
          <p:cNvSpPr>
            <a:spLocks noGrp="1"/>
          </p:cNvSpPr>
          <p:nvPr>
            <p:ph type="title"/>
          </p:nvPr>
        </p:nvSpPr>
        <p:spPr>
          <a:xfrm>
            <a:off x="839788" y="457200"/>
            <a:ext cx="7609945" cy="1475295"/>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069DAF0-A857-9123-2EB3-C9FD74038EE3}"/>
              </a:ext>
            </a:extLst>
          </p:cNvPr>
          <p:cNvSpPr>
            <a:spLocks noGrp="1"/>
          </p:cNvSpPr>
          <p:nvPr>
            <p:ph type="body" sz="half" idx="2"/>
          </p:nvPr>
        </p:nvSpPr>
        <p:spPr>
          <a:xfrm>
            <a:off x="839788" y="2309567"/>
            <a:ext cx="7609945" cy="3677995"/>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C696303D-A50C-F034-0C1F-13652619E582}"/>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flipV="1">
            <a:off x="839787" y="2041795"/>
            <a:ext cx="7609945" cy="87042"/>
          </a:xfrm>
          <a:prstGeom prst="rect">
            <a:avLst/>
          </a:prstGeom>
        </p:spPr>
      </p:pic>
      <p:sp>
        <p:nvSpPr>
          <p:cNvPr id="3" name="Rectangle 2">
            <a:extLst>
              <a:ext uri="{FF2B5EF4-FFF2-40B4-BE49-F238E27FC236}">
                <a16:creationId xmlns:a16="http://schemas.microsoft.com/office/drawing/2014/main" id="{DB70E2BC-28B2-EE2C-227A-0446DBB72994}"/>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Working in #GCDigital | Travailler en #GCNumérique">
            <a:extLst>
              <a:ext uri="{FF2B5EF4-FFF2-40B4-BE49-F238E27FC236}">
                <a16:creationId xmlns:a16="http://schemas.microsoft.com/office/drawing/2014/main" id="{8DA9EEDD-BBF4-A1E9-93CB-569A16D5E7DF}"/>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94142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with graphic (dark mo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C652571-12FA-7E65-2562-DCF4A33C1BC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236" t="41043" r="8664"/>
          <a:stretch/>
        </p:blipFill>
        <p:spPr>
          <a:xfrm rot="5400000">
            <a:off x="4341017" y="-992979"/>
            <a:ext cx="6858001" cy="8843965"/>
          </a:xfrm>
          <a:prstGeom prst="rect">
            <a:avLst/>
          </a:prstGeom>
        </p:spPr>
      </p:pic>
      <p:sp>
        <p:nvSpPr>
          <p:cNvPr id="2" name="Title 1">
            <a:extLst>
              <a:ext uri="{FF2B5EF4-FFF2-40B4-BE49-F238E27FC236}">
                <a16:creationId xmlns:a16="http://schemas.microsoft.com/office/drawing/2014/main" id="{D79365F3-DB53-D69E-078D-8EB2704AA092}"/>
              </a:ext>
            </a:extLst>
          </p:cNvPr>
          <p:cNvSpPr>
            <a:spLocks noGrp="1"/>
          </p:cNvSpPr>
          <p:nvPr>
            <p:ph type="title"/>
          </p:nvPr>
        </p:nvSpPr>
        <p:spPr>
          <a:xfrm>
            <a:off x="839788" y="457200"/>
            <a:ext cx="7609945" cy="1475295"/>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069DAF0-A857-9123-2EB3-C9FD74038EE3}"/>
              </a:ext>
            </a:extLst>
          </p:cNvPr>
          <p:cNvSpPr>
            <a:spLocks noGrp="1"/>
          </p:cNvSpPr>
          <p:nvPr>
            <p:ph type="body" sz="half" idx="2"/>
          </p:nvPr>
        </p:nvSpPr>
        <p:spPr>
          <a:xfrm>
            <a:off x="839788" y="2309567"/>
            <a:ext cx="7609945" cy="3677995"/>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C696303D-A50C-F034-0C1F-13652619E582}"/>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flipV="1">
            <a:off x="839787" y="2041795"/>
            <a:ext cx="7609945" cy="87042"/>
          </a:xfrm>
          <a:prstGeom prst="rect">
            <a:avLst/>
          </a:prstGeom>
        </p:spPr>
      </p:pic>
      <p:sp>
        <p:nvSpPr>
          <p:cNvPr id="3" name="Rectangle 2">
            <a:extLst>
              <a:ext uri="{FF2B5EF4-FFF2-40B4-BE49-F238E27FC236}">
                <a16:creationId xmlns:a16="http://schemas.microsoft.com/office/drawing/2014/main" id="{DB70E2BC-28B2-EE2C-227A-0446DBB72994}"/>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Working in #GCDigital | Travailler en #GCNumérique">
            <a:extLst>
              <a:ext uri="{FF2B5EF4-FFF2-40B4-BE49-F238E27FC236}">
                <a16:creationId xmlns:a16="http://schemas.microsoft.com/office/drawing/2014/main" id="{8DA9EEDD-BBF4-A1E9-93CB-569A16D5E7DF}"/>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973424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02C8-98FA-E638-5224-76F600575E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497BD-E746-A301-CCA5-B883C6A4AA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F5617-ACF1-69FF-5C06-1D357FB8D08E}"/>
              </a:ext>
            </a:extLst>
          </p:cNvPr>
          <p:cNvSpPr>
            <a:spLocks noGrp="1"/>
          </p:cNvSpPr>
          <p:nvPr>
            <p:ph type="dt" sz="half" idx="10"/>
          </p:nvPr>
        </p:nvSpPr>
        <p:spPr/>
        <p:txBody>
          <a:bodyPr/>
          <a:lstStyle/>
          <a:p>
            <a:fld id="{FF9BB0A0-6072-4E22-B602-102C1B2FCD17}" type="datetimeFigureOut">
              <a:rPr lang="en-US" smtClean="0"/>
              <a:t>2/21/2024</a:t>
            </a:fld>
            <a:endParaRPr lang="en-US"/>
          </a:p>
        </p:txBody>
      </p:sp>
      <p:sp>
        <p:nvSpPr>
          <p:cNvPr id="5" name="Footer Placeholder 4">
            <a:extLst>
              <a:ext uri="{FF2B5EF4-FFF2-40B4-BE49-F238E27FC236}">
                <a16:creationId xmlns:a16="http://schemas.microsoft.com/office/drawing/2014/main" id="{C7373BE1-6773-6071-FF24-9E7EDB494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D9D3E-66DC-3747-6299-ECAC254F599B}"/>
              </a:ext>
            </a:extLst>
          </p:cNvPr>
          <p:cNvSpPr>
            <a:spLocks noGrp="1"/>
          </p:cNvSpPr>
          <p:nvPr>
            <p:ph type="sldNum" sz="quarter" idx="12"/>
          </p:nvPr>
        </p:nvSpPr>
        <p:spPr/>
        <p:txBody>
          <a:bodyPr/>
          <a:lstStyle/>
          <a:p>
            <a:fld id="{22F254B4-5954-4669-AC38-D2565205DCCE}" type="slidenum">
              <a:rPr lang="en-US" smtClean="0"/>
              <a:t>‹#›</a:t>
            </a:fld>
            <a:endParaRPr lang="en-US"/>
          </a:p>
        </p:txBody>
      </p:sp>
    </p:spTree>
    <p:extLst>
      <p:ext uri="{BB962C8B-B14F-4D97-AF65-F5344CB8AC3E}">
        <p14:creationId xmlns:p14="http://schemas.microsoft.com/office/powerpoint/2010/main" val="2242074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ide with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7526-EB09-9491-7750-664FA16180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9517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3CCAB4-14B3-4D31-96F9-C2BF66412B9F}" type="datetime1">
              <a:rPr lang="en-US" smtClean="0"/>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E9ABC5-6A6C-4043-956E-89CA247D3B04}" type="slidenum">
              <a:rPr lang="en-US" smtClean="0"/>
              <a:t>‹#›</a:t>
            </a:fld>
            <a:endParaRPr lang="en-US"/>
          </a:p>
        </p:txBody>
      </p:sp>
    </p:spTree>
    <p:extLst>
      <p:ext uri="{BB962C8B-B14F-4D97-AF65-F5344CB8AC3E}">
        <p14:creationId xmlns:p14="http://schemas.microsoft.com/office/powerpoint/2010/main" val="2781802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2379AD-E3E6-93F8-A082-39101F52D958}"/>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E657B15F-6E2C-93FD-CFB1-150905E97CEA}"/>
              </a:ext>
            </a:extLst>
          </p:cNvPr>
          <p:cNvSpPr>
            <a:spLocks noGrp="1"/>
          </p:cNvSpPr>
          <p:nvPr>
            <p:ph type="pic" sz="quarter" idx="13" hasCustomPrompt="1"/>
          </p:nvPr>
        </p:nvSpPr>
        <p:spPr>
          <a:xfrm>
            <a:off x="4816475" y="599732"/>
            <a:ext cx="7375525" cy="5602631"/>
          </a:xfrm>
        </p:spPr>
        <p:txBody>
          <a:bodyPr/>
          <a:lstStyle>
            <a:lvl1pPr>
              <a:defRPr/>
            </a:lvl1pPr>
          </a:lstStyle>
          <a:p>
            <a:r>
              <a:rPr lang="en-US"/>
              <a:t>Click to add a photo</a:t>
            </a:r>
          </a:p>
        </p:txBody>
      </p:sp>
      <p:sp>
        <p:nvSpPr>
          <p:cNvPr id="9" name="Title 8">
            <a:extLst>
              <a:ext uri="{FF2B5EF4-FFF2-40B4-BE49-F238E27FC236}">
                <a16:creationId xmlns:a16="http://schemas.microsoft.com/office/drawing/2014/main" id="{B6689AAE-7884-30BA-B783-FFE69E3D6C4A}"/>
              </a:ext>
            </a:extLst>
          </p:cNvPr>
          <p:cNvSpPr>
            <a:spLocks noGrp="1"/>
          </p:cNvSpPr>
          <p:nvPr>
            <p:ph type="title"/>
          </p:nvPr>
        </p:nvSpPr>
        <p:spPr>
          <a:xfrm>
            <a:off x="838200" y="1456931"/>
            <a:ext cx="4597400" cy="3944137"/>
          </a:xfrm>
        </p:spPr>
        <p:txBody>
          <a:bodyPr/>
          <a:lstStyle/>
          <a:p>
            <a:r>
              <a:rPr lang="en-US"/>
              <a:t>Click to edit Master title style</a:t>
            </a:r>
          </a:p>
        </p:txBody>
      </p:sp>
      <p:pic>
        <p:nvPicPr>
          <p:cNvPr id="11" name="Picture 10">
            <a:extLst>
              <a:ext uri="{FF2B5EF4-FFF2-40B4-BE49-F238E27FC236}">
                <a16:creationId xmlns:a16="http://schemas.microsoft.com/office/drawing/2014/main" id="{21B804F8-D9B8-5128-1ACC-FF655F84AA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8" name="Date Placeholder 3">
            <a:extLst>
              <a:ext uri="{FF2B5EF4-FFF2-40B4-BE49-F238E27FC236}">
                <a16:creationId xmlns:a16="http://schemas.microsoft.com/office/drawing/2014/main" id="{D9899D50-ECCD-4301-43FA-7FDE6C561F15}"/>
              </a:ext>
            </a:extLst>
          </p:cNvPr>
          <p:cNvSpPr>
            <a:spLocks noGrp="1"/>
          </p:cNvSpPr>
          <p:nvPr>
            <p:ph type="dt" sz="half" idx="10"/>
          </p:nvPr>
        </p:nvSpPr>
        <p:spPr>
          <a:xfrm>
            <a:off x="785868" y="6417131"/>
            <a:ext cx="2743200" cy="365125"/>
          </a:xfrm>
        </p:spPr>
        <p:txBody>
          <a:bodyPr/>
          <a:lstStyle/>
          <a:p>
            <a:r>
              <a:rPr lang="en-US"/>
              <a:t>Mm/dd/</a:t>
            </a:r>
            <a:r>
              <a:rPr lang="en-US" err="1"/>
              <a:t>yyyy</a:t>
            </a:r>
            <a:endParaRPr lang="en-US"/>
          </a:p>
        </p:txBody>
      </p:sp>
      <p:sp>
        <p:nvSpPr>
          <p:cNvPr id="10" name="TextBox 9" descr="Working in #GCDigital | Travailler en #GCNumérique">
            <a:extLst>
              <a:ext uri="{FF2B5EF4-FFF2-40B4-BE49-F238E27FC236}">
                <a16:creationId xmlns:a16="http://schemas.microsoft.com/office/drawing/2014/main" id="{12717E27-284E-4213-39DC-FE902F692178}"/>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224884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Cover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29713" y="969265"/>
            <a:ext cx="6857107" cy="3612684"/>
          </a:xfrm>
        </p:spPr>
        <p:txBody>
          <a:bodyPr anchor="b"/>
          <a:lstStyle>
            <a:lvl1pPr>
              <a:defRPr sz="5600" u="none">
                <a:solidFill>
                  <a:srgbClr val="FFFFFF"/>
                </a:solidFill>
              </a:defRPr>
            </a:lvl1pPr>
          </a:lstStyle>
          <a:p>
            <a:r>
              <a:rPr lang="en-CA" noProof="0"/>
              <a:t>Click to edit master title style</a:t>
            </a:r>
          </a:p>
        </p:txBody>
      </p:sp>
      <p:sp>
        <p:nvSpPr>
          <p:cNvPr id="3" name="Sous-titre 2"/>
          <p:cNvSpPr>
            <a:spLocks noGrp="1"/>
          </p:cNvSpPr>
          <p:nvPr>
            <p:ph type="subTitle" idx="1" hasCustomPrompt="1"/>
          </p:nvPr>
        </p:nvSpPr>
        <p:spPr>
          <a:xfrm>
            <a:off x="429712" y="4718942"/>
            <a:ext cx="6857107" cy="1132585"/>
          </a:xfrm>
        </p:spPr>
        <p:txBody>
          <a:bodyPr/>
          <a:lstStyle>
            <a:lvl1pPr marL="0" indent="0" algn="l">
              <a:buNone/>
              <a:defRPr b="1">
                <a:solidFill>
                  <a:schemeClr val="bg1"/>
                </a:solidFill>
              </a:defRPr>
            </a:lvl1pPr>
            <a:lvl2pPr marL="609623" indent="0" algn="ctr">
              <a:buNone/>
              <a:defRPr>
                <a:solidFill>
                  <a:schemeClr val="tx1">
                    <a:tint val="75000"/>
                  </a:schemeClr>
                </a:solidFill>
              </a:defRPr>
            </a:lvl2pPr>
            <a:lvl3pPr marL="1219246" indent="0" algn="ctr">
              <a:buNone/>
              <a:defRPr>
                <a:solidFill>
                  <a:schemeClr val="tx1">
                    <a:tint val="75000"/>
                  </a:schemeClr>
                </a:solidFill>
              </a:defRPr>
            </a:lvl3pPr>
            <a:lvl4pPr marL="1828869" indent="0" algn="ctr">
              <a:buNone/>
              <a:defRPr>
                <a:solidFill>
                  <a:schemeClr val="tx1">
                    <a:tint val="75000"/>
                  </a:schemeClr>
                </a:solidFill>
              </a:defRPr>
            </a:lvl4pPr>
            <a:lvl5pPr marL="2438492" indent="0" algn="ctr">
              <a:buNone/>
              <a:defRPr>
                <a:solidFill>
                  <a:schemeClr val="tx1">
                    <a:tint val="75000"/>
                  </a:schemeClr>
                </a:solidFill>
              </a:defRPr>
            </a:lvl5pPr>
            <a:lvl6pPr marL="3048114" indent="0" algn="ctr">
              <a:buNone/>
              <a:defRPr>
                <a:solidFill>
                  <a:schemeClr val="tx1">
                    <a:tint val="75000"/>
                  </a:schemeClr>
                </a:solidFill>
              </a:defRPr>
            </a:lvl6pPr>
            <a:lvl7pPr marL="3657737" indent="0" algn="ctr">
              <a:buNone/>
              <a:defRPr>
                <a:solidFill>
                  <a:schemeClr val="tx1">
                    <a:tint val="75000"/>
                  </a:schemeClr>
                </a:solidFill>
              </a:defRPr>
            </a:lvl7pPr>
            <a:lvl8pPr marL="4267360" indent="0" algn="ctr">
              <a:buNone/>
              <a:defRPr>
                <a:solidFill>
                  <a:schemeClr val="tx1">
                    <a:tint val="75000"/>
                  </a:schemeClr>
                </a:solidFill>
              </a:defRPr>
            </a:lvl8pPr>
            <a:lvl9pPr marL="4876983" indent="0" algn="ctr">
              <a:buNone/>
              <a:defRPr>
                <a:solidFill>
                  <a:schemeClr val="tx1">
                    <a:tint val="75000"/>
                  </a:schemeClr>
                </a:solidFill>
              </a:defRPr>
            </a:lvl9pPr>
          </a:lstStyle>
          <a:p>
            <a:pPr lvl="0"/>
            <a:r>
              <a:rPr lang="en-CA" noProof="0"/>
              <a:t>Click to edit master text style</a:t>
            </a:r>
          </a:p>
        </p:txBody>
      </p:sp>
    </p:spTree>
    <p:extLst>
      <p:ext uri="{BB962C8B-B14F-4D97-AF65-F5344CB8AC3E}">
        <p14:creationId xmlns:p14="http://schemas.microsoft.com/office/powerpoint/2010/main" val="1781483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Cover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29713" y="971177"/>
            <a:ext cx="6857107" cy="3612684"/>
          </a:xfrm>
        </p:spPr>
        <p:txBody>
          <a:bodyPr anchor="b"/>
          <a:lstStyle>
            <a:lvl1pPr>
              <a:defRPr sz="5600" u="none">
                <a:solidFill>
                  <a:srgbClr val="FFFFFF"/>
                </a:solidFill>
              </a:defRPr>
            </a:lvl1pPr>
          </a:lstStyle>
          <a:p>
            <a:r>
              <a:rPr lang="en-CA" noProof="0"/>
              <a:t>Click to edit master title style</a:t>
            </a:r>
          </a:p>
        </p:txBody>
      </p:sp>
      <p:sp>
        <p:nvSpPr>
          <p:cNvPr id="3" name="Sous-titre 2"/>
          <p:cNvSpPr>
            <a:spLocks noGrp="1"/>
          </p:cNvSpPr>
          <p:nvPr>
            <p:ph type="subTitle" idx="1" hasCustomPrompt="1"/>
          </p:nvPr>
        </p:nvSpPr>
        <p:spPr>
          <a:xfrm>
            <a:off x="429712" y="4718942"/>
            <a:ext cx="6857107" cy="1132585"/>
          </a:xfrm>
        </p:spPr>
        <p:txBody>
          <a:bodyPr/>
          <a:lstStyle>
            <a:lvl1pPr marL="0" indent="0" algn="l">
              <a:buNone/>
              <a:defRPr b="1">
                <a:solidFill>
                  <a:schemeClr val="bg1"/>
                </a:solidFill>
              </a:defRPr>
            </a:lvl1pPr>
            <a:lvl2pPr marL="609623" indent="0" algn="ctr">
              <a:buNone/>
              <a:defRPr>
                <a:solidFill>
                  <a:schemeClr val="tx1">
                    <a:tint val="75000"/>
                  </a:schemeClr>
                </a:solidFill>
              </a:defRPr>
            </a:lvl2pPr>
            <a:lvl3pPr marL="1219246" indent="0" algn="ctr">
              <a:buNone/>
              <a:defRPr>
                <a:solidFill>
                  <a:schemeClr val="tx1">
                    <a:tint val="75000"/>
                  </a:schemeClr>
                </a:solidFill>
              </a:defRPr>
            </a:lvl3pPr>
            <a:lvl4pPr marL="1828869" indent="0" algn="ctr">
              <a:buNone/>
              <a:defRPr>
                <a:solidFill>
                  <a:schemeClr val="tx1">
                    <a:tint val="75000"/>
                  </a:schemeClr>
                </a:solidFill>
              </a:defRPr>
            </a:lvl4pPr>
            <a:lvl5pPr marL="2438492" indent="0" algn="ctr">
              <a:buNone/>
              <a:defRPr>
                <a:solidFill>
                  <a:schemeClr val="tx1">
                    <a:tint val="75000"/>
                  </a:schemeClr>
                </a:solidFill>
              </a:defRPr>
            </a:lvl5pPr>
            <a:lvl6pPr marL="3048114" indent="0" algn="ctr">
              <a:buNone/>
              <a:defRPr>
                <a:solidFill>
                  <a:schemeClr val="tx1">
                    <a:tint val="75000"/>
                  </a:schemeClr>
                </a:solidFill>
              </a:defRPr>
            </a:lvl6pPr>
            <a:lvl7pPr marL="3657737" indent="0" algn="ctr">
              <a:buNone/>
              <a:defRPr>
                <a:solidFill>
                  <a:schemeClr val="tx1">
                    <a:tint val="75000"/>
                  </a:schemeClr>
                </a:solidFill>
              </a:defRPr>
            </a:lvl7pPr>
            <a:lvl8pPr marL="4267360" indent="0" algn="ctr">
              <a:buNone/>
              <a:defRPr>
                <a:solidFill>
                  <a:schemeClr val="tx1">
                    <a:tint val="75000"/>
                  </a:schemeClr>
                </a:solidFill>
              </a:defRPr>
            </a:lvl8pPr>
            <a:lvl9pPr marL="4876983" indent="0" algn="ctr">
              <a:buNone/>
              <a:defRPr>
                <a:solidFill>
                  <a:schemeClr val="tx1">
                    <a:tint val="75000"/>
                  </a:schemeClr>
                </a:solidFill>
              </a:defRPr>
            </a:lvl9pPr>
          </a:lstStyle>
          <a:p>
            <a:pPr lvl="0"/>
            <a:r>
              <a:rPr lang="en-CA" noProof="0"/>
              <a:t>Click to edit master text style</a:t>
            </a:r>
          </a:p>
        </p:txBody>
      </p:sp>
    </p:spTree>
    <p:extLst>
      <p:ext uri="{BB962C8B-B14F-4D97-AF65-F5344CB8AC3E}">
        <p14:creationId xmlns:p14="http://schemas.microsoft.com/office/powerpoint/2010/main" val="911854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CAF5-842E-8A02-A3D6-489341944B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40D1B0-6793-6B35-573F-A52E8D913C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2D26E0-CB7A-0ACC-7E87-451B0F02F759}"/>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5" name="Footer Placeholder 4">
            <a:extLst>
              <a:ext uri="{FF2B5EF4-FFF2-40B4-BE49-F238E27FC236}">
                <a16:creationId xmlns:a16="http://schemas.microsoft.com/office/drawing/2014/main" id="{3792311F-2EF4-9A2A-0BCE-68BDB47F8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ACD90-F2D9-0D22-AEF9-8C08331BE845}"/>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1732854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Cover Slid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29713" y="971177"/>
            <a:ext cx="6857107" cy="3612684"/>
          </a:xfrm>
        </p:spPr>
        <p:txBody>
          <a:bodyPr anchor="b"/>
          <a:lstStyle>
            <a:lvl1pPr>
              <a:defRPr sz="5600" u="none">
                <a:solidFill>
                  <a:srgbClr val="FFFFFF"/>
                </a:solidFill>
              </a:defRPr>
            </a:lvl1pPr>
          </a:lstStyle>
          <a:p>
            <a:r>
              <a:rPr lang="en-CA" noProof="0"/>
              <a:t>Click to edit master title style</a:t>
            </a:r>
          </a:p>
        </p:txBody>
      </p:sp>
      <p:sp>
        <p:nvSpPr>
          <p:cNvPr id="3" name="Sous-titre 2"/>
          <p:cNvSpPr>
            <a:spLocks noGrp="1"/>
          </p:cNvSpPr>
          <p:nvPr>
            <p:ph type="subTitle" idx="1" hasCustomPrompt="1"/>
          </p:nvPr>
        </p:nvSpPr>
        <p:spPr>
          <a:xfrm>
            <a:off x="429712" y="4718942"/>
            <a:ext cx="6857107" cy="1132585"/>
          </a:xfrm>
        </p:spPr>
        <p:txBody>
          <a:bodyPr/>
          <a:lstStyle>
            <a:lvl1pPr marL="0" indent="0" algn="l">
              <a:buNone/>
              <a:defRPr b="1">
                <a:solidFill>
                  <a:schemeClr val="bg1"/>
                </a:solidFill>
              </a:defRPr>
            </a:lvl1pPr>
            <a:lvl2pPr marL="609623" indent="0" algn="ctr">
              <a:buNone/>
              <a:defRPr>
                <a:solidFill>
                  <a:schemeClr val="tx1">
                    <a:tint val="75000"/>
                  </a:schemeClr>
                </a:solidFill>
              </a:defRPr>
            </a:lvl2pPr>
            <a:lvl3pPr marL="1219246" indent="0" algn="ctr">
              <a:buNone/>
              <a:defRPr>
                <a:solidFill>
                  <a:schemeClr val="tx1">
                    <a:tint val="75000"/>
                  </a:schemeClr>
                </a:solidFill>
              </a:defRPr>
            </a:lvl3pPr>
            <a:lvl4pPr marL="1828869" indent="0" algn="ctr">
              <a:buNone/>
              <a:defRPr>
                <a:solidFill>
                  <a:schemeClr val="tx1">
                    <a:tint val="75000"/>
                  </a:schemeClr>
                </a:solidFill>
              </a:defRPr>
            </a:lvl4pPr>
            <a:lvl5pPr marL="2438492" indent="0" algn="ctr">
              <a:buNone/>
              <a:defRPr>
                <a:solidFill>
                  <a:schemeClr val="tx1">
                    <a:tint val="75000"/>
                  </a:schemeClr>
                </a:solidFill>
              </a:defRPr>
            </a:lvl5pPr>
            <a:lvl6pPr marL="3048114" indent="0" algn="ctr">
              <a:buNone/>
              <a:defRPr>
                <a:solidFill>
                  <a:schemeClr val="tx1">
                    <a:tint val="75000"/>
                  </a:schemeClr>
                </a:solidFill>
              </a:defRPr>
            </a:lvl6pPr>
            <a:lvl7pPr marL="3657737" indent="0" algn="ctr">
              <a:buNone/>
              <a:defRPr>
                <a:solidFill>
                  <a:schemeClr val="tx1">
                    <a:tint val="75000"/>
                  </a:schemeClr>
                </a:solidFill>
              </a:defRPr>
            </a:lvl7pPr>
            <a:lvl8pPr marL="4267360" indent="0" algn="ctr">
              <a:buNone/>
              <a:defRPr>
                <a:solidFill>
                  <a:schemeClr val="tx1">
                    <a:tint val="75000"/>
                  </a:schemeClr>
                </a:solidFill>
              </a:defRPr>
            </a:lvl8pPr>
            <a:lvl9pPr marL="4876983" indent="0" algn="ctr">
              <a:buNone/>
              <a:defRPr>
                <a:solidFill>
                  <a:schemeClr val="tx1">
                    <a:tint val="75000"/>
                  </a:schemeClr>
                </a:solidFill>
              </a:defRPr>
            </a:lvl9pPr>
          </a:lstStyle>
          <a:p>
            <a:pPr lvl="0"/>
            <a:r>
              <a:rPr lang="en-CA" noProof="0"/>
              <a:t>Click to edit master text style</a:t>
            </a:r>
          </a:p>
        </p:txBody>
      </p:sp>
    </p:spTree>
    <p:extLst>
      <p:ext uri="{BB962C8B-B14F-4D97-AF65-F5344CB8AC3E}">
        <p14:creationId xmlns:p14="http://schemas.microsoft.com/office/powerpoint/2010/main" val="811357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Cover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29713" y="969265"/>
            <a:ext cx="6857107" cy="3612684"/>
          </a:xfrm>
        </p:spPr>
        <p:txBody>
          <a:bodyPr anchor="b"/>
          <a:lstStyle>
            <a:lvl1pPr>
              <a:defRPr sz="5600" u="none">
                <a:solidFill>
                  <a:srgbClr val="FFFFFF"/>
                </a:solidFill>
              </a:defRPr>
            </a:lvl1pPr>
          </a:lstStyle>
          <a:p>
            <a:r>
              <a:rPr lang="en-CA" noProof="0"/>
              <a:t>Click to edit master title style</a:t>
            </a:r>
          </a:p>
        </p:txBody>
      </p:sp>
      <p:sp>
        <p:nvSpPr>
          <p:cNvPr id="3" name="Sous-titre 2"/>
          <p:cNvSpPr>
            <a:spLocks noGrp="1"/>
          </p:cNvSpPr>
          <p:nvPr>
            <p:ph type="subTitle" idx="1" hasCustomPrompt="1"/>
          </p:nvPr>
        </p:nvSpPr>
        <p:spPr>
          <a:xfrm>
            <a:off x="429712" y="4718941"/>
            <a:ext cx="6857107" cy="1132585"/>
          </a:xfrm>
        </p:spPr>
        <p:txBody>
          <a:bodyPr/>
          <a:lstStyle>
            <a:lvl1pPr marL="0" indent="0" algn="l">
              <a:buNone/>
              <a:defRPr b="1">
                <a:solidFill>
                  <a:schemeClr val="bg1"/>
                </a:solidFill>
              </a:defRPr>
            </a:lvl1pPr>
            <a:lvl2pPr marL="609615" indent="0" algn="ctr">
              <a:buNone/>
              <a:defRPr>
                <a:solidFill>
                  <a:schemeClr val="tx1">
                    <a:tint val="75000"/>
                  </a:schemeClr>
                </a:solidFill>
              </a:defRPr>
            </a:lvl2pPr>
            <a:lvl3pPr marL="1219231" indent="0" algn="ctr">
              <a:buNone/>
              <a:defRPr>
                <a:solidFill>
                  <a:schemeClr val="tx1">
                    <a:tint val="75000"/>
                  </a:schemeClr>
                </a:solidFill>
              </a:defRPr>
            </a:lvl3pPr>
            <a:lvl4pPr marL="1828846" indent="0" algn="ctr">
              <a:buNone/>
              <a:defRPr>
                <a:solidFill>
                  <a:schemeClr val="tx1">
                    <a:tint val="75000"/>
                  </a:schemeClr>
                </a:solidFill>
              </a:defRPr>
            </a:lvl4pPr>
            <a:lvl5pPr marL="2438462" indent="0" algn="ctr">
              <a:buNone/>
              <a:defRPr>
                <a:solidFill>
                  <a:schemeClr val="tx1">
                    <a:tint val="75000"/>
                  </a:schemeClr>
                </a:solidFill>
              </a:defRPr>
            </a:lvl5pPr>
            <a:lvl6pPr marL="3048076" indent="0" algn="ctr">
              <a:buNone/>
              <a:defRPr>
                <a:solidFill>
                  <a:schemeClr val="tx1">
                    <a:tint val="75000"/>
                  </a:schemeClr>
                </a:solidFill>
              </a:defRPr>
            </a:lvl6pPr>
            <a:lvl7pPr marL="3657691" indent="0" algn="ctr">
              <a:buNone/>
              <a:defRPr>
                <a:solidFill>
                  <a:schemeClr val="tx1">
                    <a:tint val="75000"/>
                  </a:schemeClr>
                </a:solidFill>
              </a:defRPr>
            </a:lvl7pPr>
            <a:lvl8pPr marL="4267307" indent="0" algn="ctr">
              <a:buNone/>
              <a:defRPr>
                <a:solidFill>
                  <a:schemeClr val="tx1">
                    <a:tint val="75000"/>
                  </a:schemeClr>
                </a:solidFill>
              </a:defRPr>
            </a:lvl8pPr>
            <a:lvl9pPr marL="4876922" indent="0" algn="ctr">
              <a:buNone/>
              <a:defRPr>
                <a:solidFill>
                  <a:schemeClr val="tx1">
                    <a:tint val="75000"/>
                  </a:schemeClr>
                </a:solidFill>
              </a:defRPr>
            </a:lvl9pPr>
          </a:lstStyle>
          <a:p>
            <a:pPr lvl="0"/>
            <a:r>
              <a:rPr lang="en-CA" noProof="0"/>
              <a:t>Click to edit master text style</a:t>
            </a:r>
          </a:p>
        </p:txBody>
      </p:sp>
    </p:spTree>
    <p:extLst>
      <p:ext uri="{BB962C8B-B14F-4D97-AF65-F5344CB8AC3E}">
        <p14:creationId xmlns:p14="http://schemas.microsoft.com/office/powerpoint/2010/main" val="2402400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Cover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29713" y="971177"/>
            <a:ext cx="6857107" cy="3612684"/>
          </a:xfrm>
        </p:spPr>
        <p:txBody>
          <a:bodyPr anchor="b"/>
          <a:lstStyle>
            <a:lvl1pPr>
              <a:defRPr sz="5600" u="none">
                <a:solidFill>
                  <a:srgbClr val="FFFFFF"/>
                </a:solidFill>
              </a:defRPr>
            </a:lvl1pPr>
          </a:lstStyle>
          <a:p>
            <a:r>
              <a:rPr lang="en-CA" noProof="0"/>
              <a:t>Click to edit master title style</a:t>
            </a:r>
          </a:p>
        </p:txBody>
      </p:sp>
      <p:sp>
        <p:nvSpPr>
          <p:cNvPr id="3" name="Sous-titre 2"/>
          <p:cNvSpPr>
            <a:spLocks noGrp="1"/>
          </p:cNvSpPr>
          <p:nvPr>
            <p:ph type="subTitle" idx="1" hasCustomPrompt="1"/>
          </p:nvPr>
        </p:nvSpPr>
        <p:spPr>
          <a:xfrm>
            <a:off x="429712" y="4718941"/>
            <a:ext cx="6857107" cy="1132585"/>
          </a:xfrm>
        </p:spPr>
        <p:txBody>
          <a:bodyPr/>
          <a:lstStyle>
            <a:lvl1pPr marL="0" indent="0" algn="l">
              <a:buNone/>
              <a:defRPr b="1">
                <a:solidFill>
                  <a:schemeClr val="bg1"/>
                </a:solidFill>
              </a:defRPr>
            </a:lvl1pPr>
            <a:lvl2pPr marL="609615" indent="0" algn="ctr">
              <a:buNone/>
              <a:defRPr>
                <a:solidFill>
                  <a:schemeClr val="tx1">
                    <a:tint val="75000"/>
                  </a:schemeClr>
                </a:solidFill>
              </a:defRPr>
            </a:lvl2pPr>
            <a:lvl3pPr marL="1219231" indent="0" algn="ctr">
              <a:buNone/>
              <a:defRPr>
                <a:solidFill>
                  <a:schemeClr val="tx1">
                    <a:tint val="75000"/>
                  </a:schemeClr>
                </a:solidFill>
              </a:defRPr>
            </a:lvl3pPr>
            <a:lvl4pPr marL="1828846" indent="0" algn="ctr">
              <a:buNone/>
              <a:defRPr>
                <a:solidFill>
                  <a:schemeClr val="tx1">
                    <a:tint val="75000"/>
                  </a:schemeClr>
                </a:solidFill>
              </a:defRPr>
            </a:lvl4pPr>
            <a:lvl5pPr marL="2438462" indent="0" algn="ctr">
              <a:buNone/>
              <a:defRPr>
                <a:solidFill>
                  <a:schemeClr val="tx1">
                    <a:tint val="75000"/>
                  </a:schemeClr>
                </a:solidFill>
              </a:defRPr>
            </a:lvl5pPr>
            <a:lvl6pPr marL="3048076" indent="0" algn="ctr">
              <a:buNone/>
              <a:defRPr>
                <a:solidFill>
                  <a:schemeClr val="tx1">
                    <a:tint val="75000"/>
                  </a:schemeClr>
                </a:solidFill>
              </a:defRPr>
            </a:lvl6pPr>
            <a:lvl7pPr marL="3657691" indent="0" algn="ctr">
              <a:buNone/>
              <a:defRPr>
                <a:solidFill>
                  <a:schemeClr val="tx1">
                    <a:tint val="75000"/>
                  </a:schemeClr>
                </a:solidFill>
              </a:defRPr>
            </a:lvl7pPr>
            <a:lvl8pPr marL="4267307" indent="0" algn="ctr">
              <a:buNone/>
              <a:defRPr>
                <a:solidFill>
                  <a:schemeClr val="tx1">
                    <a:tint val="75000"/>
                  </a:schemeClr>
                </a:solidFill>
              </a:defRPr>
            </a:lvl8pPr>
            <a:lvl9pPr marL="4876922" indent="0" algn="ctr">
              <a:buNone/>
              <a:defRPr>
                <a:solidFill>
                  <a:schemeClr val="tx1">
                    <a:tint val="75000"/>
                  </a:schemeClr>
                </a:solidFill>
              </a:defRPr>
            </a:lvl9pPr>
          </a:lstStyle>
          <a:p>
            <a:pPr lvl="0"/>
            <a:r>
              <a:rPr lang="en-CA" noProof="0"/>
              <a:t>Click to edit master text style</a:t>
            </a:r>
          </a:p>
        </p:txBody>
      </p:sp>
    </p:spTree>
    <p:extLst>
      <p:ext uri="{BB962C8B-B14F-4D97-AF65-F5344CB8AC3E}">
        <p14:creationId xmlns:p14="http://schemas.microsoft.com/office/powerpoint/2010/main" val="2732149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Cover Slid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29713" y="971177"/>
            <a:ext cx="6857107" cy="3612684"/>
          </a:xfrm>
        </p:spPr>
        <p:txBody>
          <a:bodyPr anchor="b"/>
          <a:lstStyle>
            <a:lvl1pPr>
              <a:defRPr sz="5600" u="none">
                <a:solidFill>
                  <a:srgbClr val="FFFFFF"/>
                </a:solidFill>
              </a:defRPr>
            </a:lvl1pPr>
          </a:lstStyle>
          <a:p>
            <a:r>
              <a:rPr lang="en-CA" noProof="0"/>
              <a:t>Click to edit master title style</a:t>
            </a:r>
          </a:p>
        </p:txBody>
      </p:sp>
      <p:sp>
        <p:nvSpPr>
          <p:cNvPr id="3" name="Sous-titre 2"/>
          <p:cNvSpPr>
            <a:spLocks noGrp="1"/>
          </p:cNvSpPr>
          <p:nvPr>
            <p:ph type="subTitle" idx="1" hasCustomPrompt="1"/>
          </p:nvPr>
        </p:nvSpPr>
        <p:spPr>
          <a:xfrm>
            <a:off x="429712" y="4718941"/>
            <a:ext cx="6857107" cy="1132585"/>
          </a:xfrm>
        </p:spPr>
        <p:txBody>
          <a:bodyPr/>
          <a:lstStyle>
            <a:lvl1pPr marL="0" indent="0" algn="l">
              <a:buNone/>
              <a:defRPr b="1">
                <a:solidFill>
                  <a:schemeClr val="bg1"/>
                </a:solidFill>
              </a:defRPr>
            </a:lvl1pPr>
            <a:lvl2pPr marL="609615" indent="0" algn="ctr">
              <a:buNone/>
              <a:defRPr>
                <a:solidFill>
                  <a:schemeClr val="tx1">
                    <a:tint val="75000"/>
                  </a:schemeClr>
                </a:solidFill>
              </a:defRPr>
            </a:lvl2pPr>
            <a:lvl3pPr marL="1219231" indent="0" algn="ctr">
              <a:buNone/>
              <a:defRPr>
                <a:solidFill>
                  <a:schemeClr val="tx1">
                    <a:tint val="75000"/>
                  </a:schemeClr>
                </a:solidFill>
              </a:defRPr>
            </a:lvl3pPr>
            <a:lvl4pPr marL="1828846" indent="0" algn="ctr">
              <a:buNone/>
              <a:defRPr>
                <a:solidFill>
                  <a:schemeClr val="tx1">
                    <a:tint val="75000"/>
                  </a:schemeClr>
                </a:solidFill>
              </a:defRPr>
            </a:lvl4pPr>
            <a:lvl5pPr marL="2438462" indent="0" algn="ctr">
              <a:buNone/>
              <a:defRPr>
                <a:solidFill>
                  <a:schemeClr val="tx1">
                    <a:tint val="75000"/>
                  </a:schemeClr>
                </a:solidFill>
              </a:defRPr>
            </a:lvl5pPr>
            <a:lvl6pPr marL="3048076" indent="0" algn="ctr">
              <a:buNone/>
              <a:defRPr>
                <a:solidFill>
                  <a:schemeClr val="tx1">
                    <a:tint val="75000"/>
                  </a:schemeClr>
                </a:solidFill>
              </a:defRPr>
            </a:lvl6pPr>
            <a:lvl7pPr marL="3657691" indent="0" algn="ctr">
              <a:buNone/>
              <a:defRPr>
                <a:solidFill>
                  <a:schemeClr val="tx1">
                    <a:tint val="75000"/>
                  </a:schemeClr>
                </a:solidFill>
              </a:defRPr>
            </a:lvl7pPr>
            <a:lvl8pPr marL="4267307" indent="0" algn="ctr">
              <a:buNone/>
              <a:defRPr>
                <a:solidFill>
                  <a:schemeClr val="tx1">
                    <a:tint val="75000"/>
                  </a:schemeClr>
                </a:solidFill>
              </a:defRPr>
            </a:lvl8pPr>
            <a:lvl9pPr marL="4876922" indent="0" algn="ctr">
              <a:buNone/>
              <a:defRPr>
                <a:solidFill>
                  <a:schemeClr val="tx1">
                    <a:tint val="75000"/>
                  </a:schemeClr>
                </a:solidFill>
              </a:defRPr>
            </a:lvl9pPr>
          </a:lstStyle>
          <a:p>
            <a:pPr lvl="0"/>
            <a:r>
              <a:rPr lang="en-CA" noProof="0"/>
              <a:t>Click to edit master text style</a:t>
            </a:r>
          </a:p>
        </p:txBody>
      </p:sp>
    </p:spTree>
    <p:extLst>
      <p:ext uri="{BB962C8B-B14F-4D97-AF65-F5344CB8AC3E}">
        <p14:creationId xmlns:p14="http://schemas.microsoft.com/office/powerpoint/2010/main" val="3179659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CA" noProof="0"/>
              <a:t>Click to edit master title style</a:t>
            </a:r>
          </a:p>
        </p:txBody>
      </p:sp>
      <p:sp>
        <p:nvSpPr>
          <p:cNvPr id="3" name="Espace réservé du contenu 2"/>
          <p:cNvSpPr>
            <a:spLocks noGrp="1"/>
          </p:cNvSpPr>
          <p:nvPr>
            <p:ph idx="1" hasCustomPrompt="1"/>
          </p:nvPr>
        </p:nvSpPr>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3232054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2 content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7878" y="190501"/>
            <a:ext cx="11336245" cy="1087687"/>
          </a:xfrm>
        </p:spPr>
        <p:txBody>
          <a:bodyPr/>
          <a:lstStyle/>
          <a:p>
            <a:r>
              <a:rPr lang="en-CA" noProof="0"/>
              <a:t>Click to edit master title style</a:t>
            </a:r>
          </a:p>
        </p:txBody>
      </p:sp>
      <p:sp>
        <p:nvSpPr>
          <p:cNvPr id="3" name="Espace réservé du contenu 2"/>
          <p:cNvSpPr>
            <a:spLocks noGrp="1"/>
          </p:cNvSpPr>
          <p:nvPr>
            <p:ph idx="1" hasCustomPrompt="1"/>
          </p:nvPr>
        </p:nvSpPr>
        <p:spPr>
          <a:xfrm>
            <a:off x="426720" y="1600203"/>
            <a:ext cx="5485685" cy="4248877"/>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5" name="Espace réservé du contenu 2"/>
          <p:cNvSpPr>
            <a:spLocks noGrp="1"/>
          </p:cNvSpPr>
          <p:nvPr>
            <p:ph idx="13" hasCustomPrompt="1"/>
          </p:nvPr>
        </p:nvSpPr>
        <p:spPr>
          <a:xfrm>
            <a:off x="6278438" y="1600203"/>
            <a:ext cx="5485685" cy="4248877"/>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Tree>
    <p:extLst>
      <p:ext uri="{BB962C8B-B14F-4D97-AF65-F5344CB8AC3E}">
        <p14:creationId xmlns:p14="http://schemas.microsoft.com/office/powerpoint/2010/main" val="170030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CA" noProof="0"/>
              <a:t>Click to edit master title style</a:t>
            </a:r>
          </a:p>
        </p:txBody>
      </p:sp>
      <p:sp>
        <p:nvSpPr>
          <p:cNvPr id="5" name="Espace réservé du numéro de diapositive 4"/>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919408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1_Section Break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9712" y="1101655"/>
            <a:ext cx="8685669" cy="3430127"/>
          </a:xfrm>
        </p:spPr>
        <p:txBody>
          <a:bodyPr anchor="b"/>
          <a:lstStyle>
            <a:lvl1pPr algn="l">
              <a:defRPr sz="3800" b="0" cap="none"/>
            </a:lvl1pPr>
          </a:lstStyle>
          <a:p>
            <a:r>
              <a:rPr lang="en-CA" noProof="0"/>
              <a:t>Click to edit master title style</a:t>
            </a:r>
          </a:p>
        </p:txBody>
      </p:sp>
      <p:sp>
        <p:nvSpPr>
          <p:cNvPr id="3" name="Espace réservé du texte 2"/>
          <p:cNvSpPr>
            <a:spLocks noGrp="1"/>
          </p:cNvSpPr>
          <p:nvPr>
            <p:ph type="body" idx="1" hasCustomPrompt="1"/>
          </p:nvPr>
        </p:nvSpPr>
        <p:spPr>
          <a:xfrm>
            <a:off x="429712" y="4721631"/>
            <a:ext cx="8685669" cy="1055083"/>
          </a:xfrm>
        </p:spPr>
        <p:txBody>
          <a:bodyPr anchor="t"/>
          <a:lstStyle>
            <a:lvl1pPr marL="0" indent="0">
              <a:buNone/>
              <a:defRPr sz="1800" b="1">
                <a:solidFill>
                  <a:schemeClr val="accent2"/>
                </a:solidFill>
              </a:defRPr>
            </a:lvl1pPr>
            <a:lvl2pPr marL="609623" indent="0">
              <a:buNone/>
              <a:defRPr sz="2400">
                <a:solidFill>
                  <a:schemeClr val="tx1">
                    <a:tint val="75000"/>
                  </a:schemeClr>
                </a:solidFill>
              </a:defRPr>
            </a:lvl2pPr>
            <a:lvl3pPr marL="1219246" indent="0">
              <a:buNone/>
              <a:defRPr sz="2151">
                <a:solidFill>
                  <a:schemeClr val="tx1">
                    <a:tint val="75000"/>
                  </a:schemeClr>
                </a:solidFill>
              </a:defRPr>
            </a:lvl3pPr>
            <a:lvl4pPr marL="1828869" indent="0">
              <a:buNone/>
              <a:defRPr sz="1851">
                <a:solidFill>
                  <a:schemeClr val="tx1">
                    <a:tint val="75000"/>
                  </a:schemeClr>
                </a:solidFill>
              </a:defRPr>
            </a:lvl4pPr>
            <a:lvl5pPr marL="2438492" indent="0">
              <a:buNone/>
              <a:defRPr sz="1851">
                <a:solidFill>
                  <a:schemeClr val="tx1">
                    <a:tint val="75000"/>
                  </a:schemeClr>
                </a:solidFill>
              </a:defRPr>
            </a:lvl5pPr>
            <a:lvl6pPr marL="3048114" indent="0">
              <a:buNone/>
              <a:defRPr sz="1851">
                <a:solidFill>
                  <a:schemeClr val="tx1">
                    <a:tint val="75000"/>
                  </a:schemeClr>
                </a:solidFill>
              </a:defRPr>
            </a:lvl6pPr>
            <a:lvl7pPr marL="3657737" indent="0">
              <a:buNone/>
              <a:defRPr sz="1851">
                <a:solidFill>
                  <a:schemeClr val="tx1">
                    <a:tint val="75000"/>
                  </a:schemeClr>
                </a:solidFill>
              </a:defRPr>
            </a:lvl7pPr>
            <a:lvl8pPr marL="4267360" indent="0">
              <a:buNone/>
              <a:defRPr sz="1851">
                <a:solidFill>
                  <a:schemeClr val="tx1">
                    <a:tint val="75000"/>
                  </a:schemeClr>
                </a:solidFill>
              </a:defRPr>
            </a:lvl8pPr>
            <a:lvl9pPr marL="4876983" indent="0">
              <a:buNone/>
              <a:defRPr sz="1851">
                <a:solidFill>
                  <a:schemeClr val="tx1">
                    <a:tint val="75000"/>
                  </a:schemeClr>
                </a:solidFill>
              </a:defRPr>
            </a:lvl9pPr>
          </a:lstStyle>
          <a:p>
            <a:pPr lvl="0"/>
            <a:r>
              <a:rPr lang="en-CA" noProof="0"/>
              <a:t>Click to edit master text style</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2096222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1_Section Brea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9712" y="1101655"/>
            <a:ext cx="8685669" cy="3430127"/>
          </a:xfrm>
        </p:spPr>
        <p:txBody>
          <a:bodyPr anchor="b"/>
          <a:lstStyle>
            <a:lvl1pPr algn="l">
              <a:defRPr sz="3800" b="0" cap="none"/>
            </a:lvl1pPr>
          </a:lstStyle>
          <a:p>
            <a:r>
              <a:rPr lang="en-CA" noProof="0"/>
              <a:t>Click to edit master title style</a:t>
            </a:r>
          </a:p>
        </p:txBody>
      </p:sp>
      <p:sp>
        <p:nvSpPr>
          <p:cNvPr id="3" name="Espace réservé du texte 2"/>
          <p:cNvSpPr>
            <a:spLocks noGrp="1"/>
          </p:cNvSpPr>
          <p:nvPr>
            <p:ph type="body" idx="1" hasCustomPrompt="1"/>
          </p:nvPr>
        </p:nvSpPr>
        <p:spPr>
          <a:xfrm>
            <a:off x="429712" y="4721631"/>
            <a:ext cx="8685669" cy="1055083"/>
          </a:xfrm>
        </p:spPr>
        <p:txBody>
          <a:bodyPr anchor="t"/>
          <a:lstStyle>
            <a:lvl1pPr marL="0" indent="0">
              <a:buNone/>
              <a:defRPr sz="1800" b="1">
                <a:solidFill>
                  <a:schemeClr val="accent2"/>
                </a:solidFill>
              </a:defRPr>
            </a:lvl1pPr>
            <a:lvl2pPr marL="609623" indent="0">
              <a:buNone/>
              <a:defRPr sz="2400">
                <a:solidFill>
                  <a:schemeClr val="tx1">
                    <a:tint val="75000"/>
                  </a:schemeClr>
                </a:solidFill>
              </a:defRPr>
            </a:lvl2pPr>
            <a:lvl3pPr marL="1219246" indent="0">
              <a:buNone/>
              <a:defRPr sz="2151">
                <a:solidFill>
                  <a:schemeClr val="tx1">
                    <a:tint val="75000"/>
                  </a:schemeClr>
                </a:solidFill>
              </a:defRPr>
            </a:lvl3pPr>
            <a:lvl4pPr marL="1828869" indent="0">
              <a:buNone/>
              <a:defRPr sz="1851">
                <a:solidFill>
                  <a:schemeClr val="tx1">
                    <a:tint val="75000"/>
                  </a:schemeClr>
                </a:solidFill>
              </a:defRPr>
            </a:lvl4pPr>
            <a:lvl5pPr marL="2438492" indent="0">
              <a:buNone/>
              <a:defRPr sz="1851">
                <a:solidFill>
                  <a:schemeClr val="tx1">
                    <a:tint val="75000"/>
                  </a:schemeClr>
                </a:solidFill>
              </a:defRPr>
            </a:lvl5pPr>
            <a:lvl6pPr marL="3048114" indent="0">
              <a:buNone/>
              <a:defRPr sz="1851">
                <a:solidFill>
                  <a:schemeClr val="tx1">
                    <a:tint val="75000"/>
                  </a:schemeClr>
                </a:solidFill>
              </a:defRPr>
            </a:lvl6pPr>
            <a:lvl7pPr marL="3657737" indent="0">
              <a:buNone/>
              <a:defRPr sz="1851">
                <a:solidFill>
                  <a:schemeClr val="tx1">
                    <a:tint val="75000"/>
                  </a:schemeClr>
                </a:solidFill>
              </a:defRPr>
            </a:lvl7pPr>
            <a:lvl8pPr marL="4267360" indent="0">
              <a:buNone/>
              <a:defRPr sz="1851">
                <a:solidFill>
                  <a:schemeClr val="tx1">
                    <a:tint val="75000"/>
                  </a:schemeClr>
                </a:solidFill>
              </a:defRPr>
            </a:lvl8pPr>
            <a:lvl9pPr marL="4876983" indent="0">
              <a:buNone/>
              <a:defRPr sz="1851">
                <a:solidFill>
                  <a:schemeClr val="tx1">
                    <a:tint val="75000"/>
                  </a:schemeClr>
                </a:solidFill>
              </a:defRPr>
            </a:lvl9pPr>
          </a:lstStyle>
          <a:p>
            <a:pPr lvl="0"/>
            <a:r>
              <a:rPr lang="en-CA" noProof="0"/>
              <a:t>Click to edit master text style</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2214754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1_Section Brea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9712" y="1101655"/>
            <a:ext cx="8685669" cy="3430127"/>
          </a:xfrm>
        </p:spPr>
        <p:txBody>
          <a:bodyPr anchor="b"/>
          <a:lstStyle>
            <a:lvl1pPr algn="l">
              <a:defRPr sz="3800" b="0" cap="none"/>
            </a:lvl1pPr>
          </a:lstStyle>
          <a:p>
            <a:r>
              <a:rPr lang="en-CA" noProof="0"/>
              <a:t>Click to edit master title style</a:t>
            </a:r>
          </a:p>
        </p:txBody>
      </p:sp>
      <p:sp>
        <p:nvSpPr>
          <p:cNvPr id="3" name="Espace réservé du texte 2"/>
          <p:cNvSpPr>
            <a:spLocks noGrp="1"/>
          </p:cNvSpPr>
          <p:nvPr>
            <p:ph type="body" idx="1" hasCustomPrompt="1"/>
          </p:nvPr>
        </p:nvSpPr>
        <p:spPr>
          <a:xfrm>
            <a:off x="429712" y="4721631"/>
            <a:ext cx="8685669" cy="1055083"/>
          </a:xfrm>
        </p:spPr>
        <p:txBody>
          <a:bodyPr anchor="t"/>
          <a:lstStyle>
            <a:lvl1pPr marL="0" indent="0">
              <a:buNone/>
              <a:defRPr sz="1800" b="1">
                <a:solidFill>
                  <a:schemeClr val="accent2"/>
                </a:solidFill>
              </a:defRPr>
            </a:lvl1pPr>
            <a:lvl2pPr marL="609623" indent="0">
              <a:buNone/>
              <a:defRPr sz="2400">
                <a:solidFill>
                  <a:schemeClr val="tx1">
                    <a:tint val="75000"/>
                  </a:schemeClr>
                </a:solidFill>
              </a:defRPr>
            </a:lvl2pPr>
            <a:lvl3pPr marL="1219246" indent="0">
              <a:buNone/>
              <a:defRPr sz="2151">
                <a:solidFill>
                  <a:schemeClr val="tx1">
                    <a:tint val="75000"/>
                  </a:schemeClr>
                </a:solidFill>
              </a:defRPr>
            </a:lvl3pPr>
            <a:lvl4pPr marL="1828869" indent="0">
              <a:buNone/>
              <a:defRPr sz="1851">
                <a:solidFill>
                  <a:schemeClr val="tx1">
                    <a:tint val="75000"/>
                  </a:schemeClr>
                </a:solidFill>
              </a:defRPr>
            </a:lvl4pPr>
            <a:lvl5pPr marL="2438492" indent="0">
              <a:buNone/>
              <a:defRPr sz="1851">
                <a:solidFill>
                  <a:schemeClr val="tx1">
                    <a:tint val="75000"/>
                  </a:schemeClr>
                </a:solidFill>
              </a:defRPr>
            </a:lvl5pPr>
            <a:lvl6pPr marL="3048114" indent="0">
              <a:buNone/>
              <a:defRPr sz="1851">
                <a:solidFill>
                  <a:schemeClr val="tx1">
                    <a:tint val="75000"/>
                  </a:schemeClr>
                </a:solidFill>
              </a:defRPr>
            </a:lvl6pPr>
            <a:lvl7pPr marL="3657737" indent="0">
              <a:buNone/>
              <a:defRPr sz="1851">
                <a:solidFill>
                  <a:schemeClr val="tx1">
                    <a:tint val="75000"/>
                  </a:schemeClr>
                </a:solidFill>
              </a:defRPr>
            </a:lvl7pPr>
            <a:lvl8pPr marL="4267360" indent="0">
              <a:buNone/>
              <a:defRPr sz="1851">
                <a:solidFill>
                  <a:schemeClr val="tx1">
                    <a:tint val="75000"/>
                  </a:schemeClr>
                </a:solidFill>
              </a:defRPr>
            </a:lvl8pPr>
            <a:lvl9pPr marL="4876983" indent="0">
              <a:buNone/>
              <a:defRPr sz="1851">
                <a:solidFill>
                  <a:schemeClr val="tx1">
                    <a:tint val="75000"/>
                  </a:schemeClr>
                </a:solidFill>
              </a:defRPr>
            </a:lvl9pPr>
          </a:lstStyle>
          <a:p>
            <a:pPr lvl="0"/>
            <a:r>
              <a:rPr lang="en-CA" noProof="0"/>
              <a:t>Click to edit master text style</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1249056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0C150-A23C-4F67-8ECB-D2C35E4A8F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CB9F7-C2C0-DF38-3730-988298BA08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61FBC7-21D6-C8DB-3483-3196EB7FD6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6627AC-9E71-7689-0F18-8DF3AB399718}"/>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6" name="Footer Placeholder 5">
            <a:extLst>
              <a:ext uri="{FF2B5EF4-FFF2-40B4-BE49-F238E27FC236}">
                <a16:creationId xmlns:a16="http://schemas.microsoft.com/office/drawing/2014/main" id="{3AC126E1-5E38-6321-4D11-24F0AE13D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419D0-C2B4-0B00-4BA9-4213DB0E31C6}"/>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3570737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Break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9712" y="1101654"/>
            <a:ext cx="8685669" cy="3430127"/>
          </a:xfrm>
        </p:spPr>
        <p:txBody>
          <a:bodyPr anchor="b"/>
          <a:lstStyle>
            <a:lvl1pPr algn="l">
              <a:defRPr sz="3800" b="0" cap="none"/>
            </a:lvl1pPr>
          </a:lstStyle>
          <a:p>
            <a:r>
              <a:rPr lang="en-CA" noProof="0"/>
              <a:t>Click to edit master title style</a:t>
            </a:r>
          </a:p>
        </p:txBody>
      </p:sp>
      <p:sp>
        <p:nvSpPr>
          <p:cNvPr id="3" name="Espace réservé du texte 2"/>
          <p:cNvSpPr>
            <a:spLocks noGrp="1"/>
          </p:cNvSpPr>
          <p:nvPr>
            <p:ph type="body" idx="1" hasCustomPrompt="1"/>
          </p:nvPr>
        </p:nvSpPr>
        <p:spPr>
          <a:xfrm>
            <a:off x="429712" y="4721631"/>
            <a:ext cx="8685669" cy="1055083"/>
          </a:xfrm>
        </p:spPr>
        <p:txBody>
          <a:bodyPr anchor="t"/>
          <a:lstStyle>
            <a:lvl1pPr marL="0" indent="0">
              <a:buNone/>
              <a:defRPr sz="1800" b="1">
                <a:solidFill>
                  <a:schemeClr val="accent2"/>
                </a:solidFill>
              </a:defRPr>
            </a:lvl1pPr>
            <a:lvl2pPr marL="609615" indent="0">
              <a:buNone/>
              <a:defRPr sz="2400">
                <a:solidFill>
                  <a:schemeClr val="tx1">
                    <a:tint val="75000"/>
                  </a:schemeClr>
                </a:solidFill>
              </a:defRPr>
            </a:lvl2pPr>
            <a:lvl3pPr marL="1219231" indent="0">
              <a:buNone/>
              <a:defRPr sz="2151">
                <a:solidFill>
                  <a:schemeClr val="tx1">
                    <a:tint val="75000"/>
                  </a:schemeClr>
                </a:solidFill>
              </a:defRPr>
            </a:lvl3pPr>
            <a:lvl4pPr marL="1828846" indent="0">
              <a:buNone/>
              <a:defRPr sz="1851">
                <a:solidFill>
                  <a:schemeClr val="tx1">
                    <a:tint val="75000"/>
                  </a:schemeClr>
                </a:solidFill>
              </a:defRPr>
            </a:lvl4pPr>
            <a:lvl5pPr marL="2438462" indent="0">
              <a:buNone/>
              <a:defRPr sz="1851">
                <a:solidFill>
                  <a:schemeClr val="tx1">
                    <a:tint val="75000"/>
                  </a:schemeClr>
                </a:solidFill>
              </a:defRPr>
            </a:lvl5pPr>
            <a:lvl6pPr marL="3048076" indent="0">
              <a:buNone/>
              <a:defRPr sz="1851">
                <a:solidFill>
                  <a:schemeClr val="tx1">
                    <a:tint val="75000"/>
                  </a:schemeClr>
                </a:solidFill>
              </a:defRPr>
            </a:lvl6pPr>
            <a:lvl7pPr marL="3657691" indent="0">
              <a:buNone/>
              <a:defRPr sz="1851">
                <a:solidFill>
                  <a:schemeClr val="tx1">
                    <a:tint val="75000"/>
                  </a:schemeClr>
                </a:solidFill>
              </a:defRPr>
            </a:lvl7pPr>
            <a:lvl8pPr marL="4267307" indent="0">
              <a:buNone/>
              <a:defRPr sz="1851">
                <a:solidFill>
                  <a:schemeClr val="tx1">
                    <a:tint val="75000"/>
                  </a:schemeClr>
                </a:solidFill>
              </a:defRPr>
            </a:lvl8pPr>
            <a:lvl9pPr marL="4876922" indent="0">
              <a:buNone/>
              <a:defRPr sz="1851">
                <a:solidFill>
                  <a:schemeClr val="tx1">
                    <a:tint val="75000"/>
                  </a:schemeClr>
                </a:solidFill>
              </a:defRPr>
            </a:lvl9pPr>
          </a:lstStyle>
          <a:p>
            <a:pPr lvl="0"/>
            <a:r>
              <a:rPr lang="en-CA" noProof="0"/>
              <a:t>Click to edit master text style</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2143165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Brea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9712" y="1101654"/>
            <a:ext cx="8685669" cy="3430127"/>
          </a:xfrm>
        </p:spPr>
        <p:txBody>
          <a:bodyPr anchor="b"/>
          <a:lstStyle>
            <a:lvl1pPr algn="l">
              <a:defRPr sz="3800" b="0" cap="none"/>
            </a:lvl1pPr>
          </a:lstStyle>
          <a:p>
            <a:r>
              <a:rPr lang="en-CA" noProof="0"/>
              <a:t>Click to edit master title style</a:t>
            </a:r>
          </a:p>
        </p:txBody>
      </p:sp>
      <p:sp>
        <p:nvSpPr>
          <p:cNvPr id="3" name="Espace réservé du texte 2"/>
          <p:cNvSpPr>
            <a:spLocks noGrp="1"/>
          </p:cNvSpPr>
          <p:nvPr>
            <p:ph type="body" idx="1" hasCustomPrompt="1"/>
          </p:nvPr>
        </p:nvSpPr>
        <p:spPr>
          <a:xfrm>
            <a:off x="429712" y="4721631"/>
            <a:ext cx="8685669" cy="1055083"/>
          </a:xfrm>
        </p:spPr>
        <p:txBody>
          <a:bodyPr anchor="t"/>
          <a:lstStyle>
            <a:lvl1pPr marL="0" indent="0">
              <a:buNone/>
              <a:defRPr sz="1800" b="1">
                <a:solidFill>
                  <a:schemeClr val="accent2"/>
                </a:solidFill>
              </a:defRPr>
            </a:lvl1pPr>
            <a:lvl2pPr marL="609615" indent="0">
              <a:buNone/>
              <a:defRPr sz="2400">
                <a:solidFill>
                  <a:schemeClr val="tx1">
                    <a:tint val="75000"/>
                  </a:schemeClr>
                </a:solidFill>
              </a:defRPr>
            </a:lvl2pPr>
            <a:lvl3pPr marL="1219231" indent="0">
              <a:buNone/>
              <a:defRPr sz="2151">
                <a:solidFill>
                  <a:schemeClr val="tx1">
                    <a:tint val="75000"/>
                  </a:schemeClr>
                </a:solidFill>
              </a:defRPr>
            </a:lvl3pPr>
            <a:lvl4pPr marL="1828846" indent="0">
              <a:buNone/>
              <a:defRPr sz="1851">
                <a:solidFill>
                  <a:schemeClr val="tx1">
                    <a:tint val="75000"/>
                  </a:schemeClr>
                </a:solidFill>
              </a:defRPr>
            </a:lvl4pPr>
            <a:lvl5pPr marL="2438462" indent="0">
              <a:buNone/>
              <a:defRPr sz="1851">
                <a:solidFill>
                  <a:schemeClr val="tx1">
                    <a:tint val="75000"/>
                  </a:schemeClr>
                </a:solidFill>
              </a:defRPr>
            </a:lvl5pPr>
            <a:lvl6pPr marL="3048076" indent="0">
              <a:buNone/>
              <a:defRPr sz="1851">
                <a:solidFill>
                  <a:schemeClr val="tx1">
                    <a:tint val="75000"/>
                  </a:schemeClr>
                </a:solidFill>
              </a:defRPr>
            </a:lvl6pPr>
            <a:lvl7pPr marL="3657691" indent="0">
              <a:buNone/>
              <a:defRPr sz="1851">
                <a:solidFill>
                  <a:schemeClr val="tx1">
                    <a:tint val="75000"/>
                  </a:schemeClr>
                </a:solidFill>
              </a:defRPr>
            </a:lvl7pPr>
            <a:lvl8pPr marL="4267307" indent="0">
              <a:buNone/>
              <a:defRPr sz="1851">
                <a:solidFill>
                  <a:schemeClr val="tx1">
                    <a:tint val="75000"/>
                  </a:schemeClr>
                </a:solidFill>
              </a:defRPr>
            </a:lvl8pPr>
            <a:lvl9pPr marL="4876922" indent="0">
              <a:buNone/>
              <a:defRPr sz="1851">
                <a:solidFill>
                  <a:schemeClr val="tx1">
                    <a:tint val="75000"/>
                  </a:schemeClr>
                </a:solidFill>
              </a:defRPr>
            </a:lvl9pPr>
          </a:lstStyle>
          <a:p>
            <a:pPr lvl="0"/>
            <a:r>
              <a:rPr lang="en-CA" noProof="0"/>
              <a:t>Click to edit master text style</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3502168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Brea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9712" y="1101654"/>
            <a:ext cx="8685669" cy="3430127"/>
          </a:xfrm>
        </p:spPr>
        <p:txBody>
          <a:bodyPr anchor="b"/>
          <a:lstStyle>
            <a:lvl1pPr algn="l">
              <a:defRPr sz="3800" b="0" cap="none"/>
            </a:lvl1pPr>
          </a:lstStyle>
          <a:p>
            <a:r>
              <a:rPr lang="en-CA" noProof="0"/>
              <a:t>Click to edit master title style</a:t>
            </a:r>
          </a:p>
        </p:txBody>
      </p:sp>
      <p:sp>
        <p:nvSpPr>
          <p:cNvPr id="3" name="Espace réservé du texte 2"/>
          <p:cNvSpPr>
            <a:spLocks noGrp="1"/>
          </p:cNvSpPr>
          <p:nvPr>
            <p:ph type="body" idx="1" hasCustomPrompt="1"/>
          </p:nvPr>
        </p:nvSpPr>
        <p:spPr>
          <a:xfrm>
            <a:off x="429712" y="4721631"/>
            <a:ext cx="8685669" cy="1055083"/>
          </a:xfrm>
        </p:spPr>
        <p:txBody>
          <a:bodyPr anchor="t"/>
          <a:lstStyle>
            <a:lvl1pPr marL="0" indent="0">
              <a:buNone/>
              <a:defRPr sz="1800" b="1">
                <a:solidFill>
                  <a:schemeClr val="accent2"/>
                </a:solidFill>
              </a:defRPr>
            </a:lvl1pPr>
            <a:lvl2pPr marL="609615" indent="0">
              <a:buNone/>
              <a:defRPr sz="2400">
                <a:solidFill>
                  <a:schemeClr val="tx1">
                    <a:tint val="75000"/>
                  </a:schemeClr>
                </a:solidFill>
              </a:defRPr>
            </a:lvl2pPr>
            <a:lvl3pPr marL="1219231" indent="0">
              <a:buNone/>
              <a:defRPr sz="2151">
                <a:solidFill>
                  <a:schemeClr val="tx1">
                    <a:tint val="75000"/>
                  </a:schemeClr>
                </a:solidFill>
              </a:defRPr>
            </a:lvl3pPr>
            <a:lvl4pPr marL="1828846" indent="0">
              <a:buNone/>
              <a:defRPr sz="1851">
                <a:solidFill>
                  <a:schemeClr val="tx1">
                    <a:tint val="75000"/>
                  </a:schemeClr>
                </a:solidFill>
              </a:defRPr>
            </a:lvl4pPr>
            <a:lvl5pPr marL="2438462" indent="0">
              <a:buNone/>
              <a:defRPr sz="1851">
                <a:solidFill>
                  <a:schemeClr val="tx1">
                    <a:tint val="75000"/>
                  </a:schemeClr>
                </a:solidFill>
              </a:defRPr>
            </a:lvl5pPr>
            <a:lvl6pPr marL="3048076" indent="0">
              <a:buNone/>
              <a:defRPr sz="1851">
                <a:solidFill>
                  <a:schemeClr val="tx1">
                    <a:tint val="75000"/>
                  </a:schemeClr>
                </a:solidFill>
              </a:defRPr>
            </a:lvl6pPr>
            <a:lvl7pPr marL="3657691" indent="0">
              <a:buNone/>
              <a:defRPr sz="1851">
                <a:solidFill>
                  <a:schemeClr val="tx1">
                    <a:tint val="75000"/>
                  </a:schemeClr>
                </a:solidFill>
              </a:defRPr>
            </a:lvl7pPr>
            <a:lvl8pPr marL="4267307" indent="0">
              <a:buNone/>
              <a:defRPr sz="1851">
                <a:solidFill>
                  <a:schemeClr val="tx1">
                    <a:tint val="75000"/>
                  </a:schemeClr>
                </a:solidFill>
              </a:defRPr>
            </a:lvl8pPr>
            <a:lvl9pPr marL="4876922" indent="0">
              <a:buNone/>
              <a:defRPr sz="1851">
                <a:solidFill>
                  <a:schemeClr val="tx1">
                    <a:tint val="75000"/>
                  </a:schemeClr>
                </a:solidFill>
              </a:defRPr>
            </a:lvl9pPr>
          </a:lstStyle>
          <a:p>
            <a:pPr lvl="0"/>
            <a:r>
              <a:rPr lang="en-CA" noProof="0"/>
              <a:t>Click to edit master text style</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2725500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7878" y="1171223"/>
            <a:ext cx="5243521" cy="1757964"/>
          </a:xfrm>
        </p:spPr>
        <p:txBody>
          <a:bodyPr/>
          <a:lstStyle/>
          <a:p>
            <a:r>
              <a:rPr lang="en-CA" noProof="0"/>
              <a:t>Click to edit master title style</a:t>
            </a:r>
          </a:p>
        </p:txBody>
      </p:sp>
      <p:sp>
        <p:nvSpPr>
          <p:cNvPr id="7" name="Espace réservé du numéro de diapositive 6"/>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9" name="Espace réservé du contenu 2"/>
          <p:cNvSpPr>
            <a:spLocks noGrp="1"/>
          </p:cNvSpPr>
          <p:nvPr>
            <p:ph idx="1" hasCustomPrompt="1"/>
          </p:nvPr>
        </p:nvSpPr>
        <p:spPr>
          <a:xfrm>
            <a:off x="426721" y="3262490"/>
            <a:ext cx="5244679" cy="2589036"/>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1" name="Espace réservé pour une image  10"/>
          <p:cNvSpPr>
            <a:spLocks noGrp="1"/>
          </p:cNvSpPr>
          <p:nvPr>
            <p:ph type="pic" sz="quarter" idx="13"/>
          </p:nvPr>
        </p:nvSpPr>
        <p:spPr>
          <a:xfrm>
            <a:off x="6730124" y="304800"/>
            <a:ext cx="5220608" cy="5546725"/>
          </a:xfrm>
        </p:spPr>
        <p:txBody>
          <a:bodyPr/>
          <a:lstStyle>
            <a:lvl1pPr algn="ctr">
              <a:defRPr/>
            </a:lvl1pPr>
          </a:lstStyle>
          <a:p>
            <a:endParaRPr lang="en-CA" noProof="0"/>
          </a:p>
        </p:txBody>
      </p:sp>
    </p:spTree>
    <p:extLst>
      <p:ext uri="{BB962C8B-B14F-4D97-AF65-F5344CB8AC3E}">
        <p14:creationId xmlns:p14="http://schemas.microsoft.com/office/powerpoint/2010/main" val="2037606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fr-CA" smtClean="0"/>
              <a:t>‹#›</a:t>
            </a:fld>
            <a:endParaRPr lang="fr-CA"/>
          </a:p>
        </p:txBody>
      </p:sp>
      <p:sp>
        <p:nvSpPr>
          <p:cNvPr id="7" name="Espace réservé pour une image  10"/>
          <p:cNvSpPr>
            <a:spLocks noGrp="1"/>
          </p:cNvSpPr>
          <p:nvPr>
            <p:ph type="pic" sz="quarter" idx="13" hasCustomPrompt="1"/>
          </p:nvPr>
        </p:nvSpPr>
        <p:spPr>
          <a:xfrm>
            <a:off x="32" y="0"/>
            <a:ext cx="12191936" cy="6025896"/>
          </a:xfrm>
        </p:spPr>
        <p:txBody>
          <a:bodyPr anchor="ctr"/>
          <a:lstStyle>
            <a:lvl1pPr algn="ctr">
              <a:defRPr sz="2400" baseline="0">
                <a:latin typeface="+mj-lt"/>
              </a:defRPr>
            </a:lvl1pPr>
          </a:lstStyle>
          <a:p>
            <a:r>
              <a:rPr lang="en-CA" noProof="0"/>
              <a:t>Click on icon to insert image </a:t>
            </a:r>
            <a:br>
              <a:rPr lang="en-CA" noProof="0"/>
            </a:br>
            <a:r>
              <a:rPr lang="en-CA" noProof="0"/>
              <a:t>or drag and drop</a:t>
            </a:r>
          </a:p>
        </p:txBody>
      </p:sp>
    </p:spTree>
    <p:extLst>
      <p:ext uri="{BB962C8B-B14F-4D97-AF65-F5344CB8AC3E}">
        <p14:creationId xmlns:p14="http://schemas.microsoft.com/office/powerpoint/2010/main" val="3850742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72" indent="-257172" algn="ctr">
              <a:buFont typeface="Lucida Grande"/>
              <a:buChar char="—"/>
              <a:defRPr sz="1600" b="0" i="1">
                <a:latin typeface="+mj-lt"/>
              </a:defRPr>
            </a:lvl1pPr>
            <a:lvl2pPr marL="228597" indent="0">
              <a:buNone/>
              <a:defRPr sz="1000" b="1"/>
            </a:lvl2pPr>
            <a:lvl3pPr marL="457194" indent="0">
              <a:buNone/>
              <a:defRPr sz="900" b="1"/>
            </a:lvl3pPr>
            <a:lvl4pPr marL="685791" indent="0">
              <a:buNone/>
              <a:defRPr sz="800" b="1"/>
            </a:lvl4pPr>
            <a:lvl5pPr marL="914389" indent="0">
              <a:buNone/>
              <a:defRPr sz="800" b="1"/>
            </a:lvl5pPr>
            <a:lvl6pPr marL="1142986" indent="0">
              <a:buNone/>
              <a:defRPr sz="800" b="1"/>
            </a:lvl6pPr>
            <a:lvl7pPr marL="1371583" indent="0">
              <a:buNone/>
              <a:defRPr sz="800" b="1"/>
            </a:lvl7pPr>
            <a:lvl8pPr marL="1600180" indent="0">
              <a:buNone/>
              <a:defRPr sz="800" b="1"/>
            </a:lvl8pPr>
            <a:lvl9pPr marL="1828777" indent="0">
              <a:buNone/>
              <a:defRPr sz="800" b="1"/>
            </a:lvl9pPr>
          </a:lstStyle>
          <a:p>
            <a:pPr lvl="0"/>
            <a:r>
              <a:rPr lang="en-CA" noProof="0"/>
              <a:t>Name</a:t>
            </a:r>
          </a:p>
        </p:txBody>
      </p:sp>
    </p:spTree>
    <p:extLst>
      <p:ext uri="{BB962C8B-B14F-4D97-AF65-F5344CB8AC3E}">
        <p14:creationId xmlns:p14="http://schemas.microsoft.com/office/powerpoint/2010/main" val="483522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69"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7"/>
            <a:ext cx="9807035" cy="319881"/>
          </a:xfrm>
        </p:spPr>
        <p:txBody>
          <a:bodyPr anchor="ctr"/>
          <a:lstStyle>
            <a:lvl1pPr marL="257168" indent="-257168" algn="ctr">
              <a:buFont typeface="Lucida Grande"/>
              <a:buChar char="—"/>
              <a:defRPr sz="1600" b="0" i="1">
                <a:latin typeface="+mj-lt"/>
              </a:defRPr>
            </a:lvl1pPr>
            <a:lvl2pPr marL="228594" indent="0">
              <a:buNone/>
              <a:defRPr sz="1000" b="1"/>
            </a:lvl2pPr>
            <a:lvl3pPr marL="457189" indent="0">
              <a:buNone/>
              <a:defRPr sz="900" b="1"/>
            </a:lvl3pPr>
            <a:lvl4pPr marL="685783" indent="0">
              <a:buNone/>
              <a:defRPr sz="800" b="1"/>
            </a:lvl4pPr>
            <a:lvl5pPr marL="914377" indent="0">
              <a:buNone/>
              <a:defRPr sz="800" b="1"/>
            </a:lvl5pPr>
            <a:lvl6pPr marL="1142971" indent="0">
              <a:buNone/>
              <a:defRPr sz="800" b="1"/>
            </a:lvl6pPr>
            <a:lvl7pPr marL="1371566" indent="0">
              <a:buNone/>
              <a:defRPr sz="800" b="1"/>
            </a:lvl7pPr>
            <a:lvl8pPr marL="1600160" indent="0">
              <a:buNone/>
              <a:defRPr sz="800" b="1"/>
            </a:lvl8pPr>
            <a:lvl9pPr marL="1828754" indent="0">
              <a:buNone/>
              <a:defRPr sz="800" b="1"/>
            </a:lvl9pPr>
          </a:lstStyle>
          <a:p>
            <a:pPr lvl="0"/>
            <a:r>
              <a:rPr lang="en-CA" noProof="0"/>
              <a:t>Name</a:t>
            </a:r>
          </a:p>
        </p:txBody>
      </p:sp>
    </p:spTree>
    <p:extLst>
      <p:ext uri="{BB962C8B-B14F-4D97-AF65-F5344CB8AC3E}">
        <p14:creationId xmlns:p14="http://schemas.microsoft.com/office/powerpoint/2010/main" val="27709433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088BEF1-D3AD-E34F-A3B9-A73E884A7AB2}" type="slidenum">
              <a:rPr lang="en-CA" noProof="0" smtClean="0"/>
              <a:pPr/>
              <a:t>‹#›</a:t>
            </a:fld>
            <a:endParaRPr lang="en-CA" noProof="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 y="0"/>
            <a:ext cx="12190413" cy="6858000"/>
          </a:xfrm>
          <a:prstGeom prst="rect">
            <a:avLst/>
          </a:prstGeom>
        </p:spPr>
      </p:pic>
    </p:spTree>
    <p:extLst>
      <p:ext uri="{BB962C8B-B14F-4D97-AF65-F5344CB8AC3E}">
        <p14:creationId xmlns:p14="http://schemas.microsoft.com/office/powerpoint/2010/main" val="1595500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content and im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7878" y="1171223"/>
            <a:ext cx="5243521" cy="1757964"/>
          </a:xfrm>
        </p:spPr>
        <p:txBody>
          <a:bodyPr/>
          <a:lstStyle/>
          <a:p>
            <a:r>
              <a:rPr lang="en-CA" noProof="0"/>
              <a:t>Click to edit master title style</a:t>
            </a:r>
          </a:p>
        </p:txBody>
      </p:sp>
      <p:sp>
        <p:nvSpPr>
          <p:cNvPr id="7" name="Espace réservé du numéro de diapositive 6"/>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9" name="Espace réservé du contenu 2"/>
          <p:cNvSpPr>
            <a:spLocks noGrp="1"/>
          </p:cNvSpPr>
          <p:nvPr>
            <p:ph idx="1" hasCustomPrompt="1"/>
          </p:nvPr>
        </p:nvSpPr>
        <p:spPr>
          <a:xfrm>
            <a:off x="426721" y="3262490"/>
            <a:ext cx="5244679" cy="2589036"/>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1" name="Espace réservé pour une image  10"/>
          <p:cNvSpPr>
            <a:spLocks noGrp="1"/>
          </p:cNvSpPr>
          <p:nvPr>
            <p:ph type="pic" sz="quarter" idx="13"/>
          </p:nvPr>
        </p:nvSpPr>
        <p:spPr>
          <a:xfrm>
            <a:off x="6730124" y="304800"/>
            <a:ext cx="5220608" cy="5546725"/>
          </a:xfrm>
        </p:spPr>
        <p:txBody>
          <a:bodyPr/>
          <a:lstStyle>
            <a:lvl1pPr algn="ctr">
              <a:defRPr/>
            </a:lvl1pPr>
          </a:lstStyle>
          <a:p>
            <a:endParaRPr lang="en-CA" noProof="0"/>
          </a:p>
        </p:txBody>
      </p:sp>
    </p:spTree>
    <p:extLst>
      <p:ext uri="{BB962C8B-B14F-4D97-AF65-F5344CB8AC3E}">
        <p14:creationId xmlns:p14="http://schemas.microsoft.com/office/powerpoint/2010/main" val="3655740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mag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fr-CA" smtClean="0"/>
              <a:t>‹#›</a:t>
            </a:fld>
            <a:endParaRPr lang="fr-CA"/>
          </a:p>
        </p:txBody>
      </p:sp>
      <p:sp>
        <p:nvSpPr>
          <p:cNvPr id="7" name="Espace réservé pour une image  10"/>
          <p:cNvSpPr>
            <a:spLocks noGrp="1"/>
          </p:cNvSpPr>
          <p:nvPr>
            <p:ph type="pic" sz="quarter" idx="13" hasCustomPrompt="1"/>
          </p:nvPr>
        </p:nvSpPr>
        <p:spPr>
          <a:xfrm>
            <a:off x="32" y="0"/>
            <a:ext cx="12191936" cy="6025896"/>
          </a:xfrm>
        </p:spPr>
        <p:txBody>
          <a:bodyPr anchor="ctr"/>
          <a:lstStyle>
            <a:lvl1pPr algn="ctr">
              <a:defRPr sz="2400" baseline="0">
                <a:latin typeface="+mj-lt"/>
              </a:defRPr>
            </a:lvl1pPr>
          </a:lstStyle>
          <a:p>
            <a:r>
              <a:rPr lang="en-CA" noProof="0"/>
              <a:t>Click on icon to insert image </a:t>
            </a:r>
            <a:br>
              <a:rPr lang="en-CA" noProof="0"/>
            </a:br>
            <a:r>
              <a:rPr lang="en-CA" noProof="0"/>
              <a:t>or drag and drop</a:t>
            </a:r>
          </a:p>
        </p:txBody>
      </p:sp>
    </p:spTree>
    <p:extLst>
      <p:ext uri="{BB962C8B-B14F-4D97-AF65-F5344CB8AC3E}">
        <p14:creationId xmlns:p14="http://schemas.microsoft.com/office/powerpoint/2010/main" val="306763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1A190-C614-2EA8-0F67-612A6E833A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4C976F-B993-FC53-3C51-1CD122D108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C45E47-D1FD-3813-DC34-C653E941F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AFBF24-5C1B-7D5E-DDFC-59F124CDF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10CF12-C698-3364-00CE-0DE0BFCFA7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4583CF-EEE4-520C-8CAE-96342B805C90}"/>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8" name="Footer Placeholder 7">
            <a:extLst>
              <a:ext uri="{FF2B5EF4-FFF2-40B4-BE49-F238E27FC236}">
                <a16:creationId xmlns:a16="http://schemas.microsoft.com/office/drawing/2014/main" id="{D754D4BB-3290-BEE4-82FD-82E57419C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A13BBC-A294-8B8B-FFA4-97307992E01F}"/>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795261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72" indent="-257172" algn="ctr">
              <a:buFont typeface="Lucida Grande"/>
              <a:buChar char="—"/>
              <a:defRPr sz="1600" b="0" i="1">
                <a:latin typeface="+mj-lt"/>
              </a:defRPr>
            </a:lvl1pPr>
            <a:lvl2pPr marL="228597" indent="0">
              <a:buNone/>
              <a:defRPr sz="1000" b="1"/>
            </a:lvl2pPr>
            <a:lvl3pPr marL="457194" indent="0">
              <a:buNone/>
              <a:defRPr sz="900" b="1"/>
            </a:lvl3pPr>
            <a:lvl4pPr marL="685791" indent="0">
              <a:buNone/>
              <a:defRPr sz="800" b="1"/>
            </a:lvl4pPr>
            <a:lvl5pPr marL="914389" indent="0">
              <a:buNone/>
              <a:defRPr sz="800" b="1"/>
            </a:lvl5pPr>
            <a:lvl6pPr marL="1142986" indent="0">
              <a:buNone/>
              <a:defRPr sz="800" b="1"/>
            </a:lvl6pPr>
            <a:lvl7pPr marL="1371583" indent="0">
              <a:buNone/>
              <a:defRPr sz="800" b="1"/>
            </a:lvl7pPr>
            <a:lvl8pPr marL="1600180" indent="0">
              <a:buNone/>
              <a:defRPr sz="800" b="1"/>
            </a:lvl8pPr>
            <a:lvl9pPr marL="1828777" indent="0">
              <a:buNone/>
              <a:defRPr sz="800" b="1"/>
            </a:lvl9pPr>
          </a:lstStyle>
          <a:p>
            <a:pPr lvl="0"/>
            <a:r>
              <a:rPr lang="en-CA" noProof="0"/>
              <a:t>Name</a:t>
            </a:r>
          </a:p>
        </p:txBody>
      </p:sp>
    </p:spTree>
    <p:extLst>
      <p:ext uri="{BB962C8B-B14F-4D97-AF65-F5344CB8AC3E}">
        <p14:creationId xmlns:p14="http://schemas.microsoft.com/office/powerpoint/2010/main" val="455429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69"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7"/>
            <a:ext cx="9807035" cy="319881"/>
          </a:xfrm>
        </p:spPr>
        <p:txBody>
          <a:bodyPr anchor="ctr"/>
          <a:lstStyle>
            <a:lvl1pPr marL="257168" indent="-257168" algn="ctr">
              <a:buFont typeface="Lucida Grande"/>
              <a:buChar char="—"/>
              <a:defRPr sz="1600" b="0" i="1">
                <a:latin typeface="+mj-lt"/>
              </a:defRPr>
            </a:lvl1pPr>
            <a:lvl2pPr marL="228594" indent="0">
              <a:buNone/>
              <a:defRPr sz="1000" b="1"/>
            </a:lvl2pPr>
            <a:lvl3pPr marL="457189" indent="0">
              <a:buNone/>
              <a:defRPr sz="900" b="1"/>
            </a:lvl3pPr>
            <a:lvl4pPr marL="685783" indent="0">
              <a:buNone/>
              <a:defRPr sz="800" b="1"/>
            </a:lvl4pPr>
            <a:lvl5pPr marL="914377" indent="0">
              <a:buNone/>
              <a:defRPr sz="800" b="1"/>
            </a:lvl5pPr>
            <a:lvl6pPr marL="1142971" indent="0">
              <a:buNone/>
              <a:defRPr sz="800" b="1"/>
            </a:lvl6pPr>
            <a:lvl7pPr marL="1371566" indent="0">
              <a:buNone/>
              <a:defRPr sz="800" b="1"/>
            </a:lvl7pPr>
            <a:lvl8pPr marL="1600160" indent="0">
              <a:buNone/>
              <a:defRPr sz="800" b="1"/>
            </a:lvl8pPr>
            <a:lvl9pPr marL="1828754" indent="0">
              <a:buNone/>
              <a:defRPr sz="800" b="1"/>
            </a:lvl9pPr>
          </a:lstStyle>
          <a:p>
            <a:pPr lvl="0"/>
            <a:r>
              <a:rPr lang="en-CA" noProof="0"/>
              <a:t>Name</a:t>
            </a:r>
          </a:p>
        </p:txBody>
      </p:sp>
    </p:spTree>
    <p:extLst>
      <p:ext uri="{BB962C8B-B14F-4D97-AF65-F5344CB8AC3E}">
        <p14:creationId xmlns:p14="http://schemas.microsoft.com/office/powerpoint/2010/main" val="83356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088BEF1-D3AD-E34F-A3B9-A73E884A7AB2}" type="slidenum">
              <a:rPr lang="en-CA" noProof="0" smtClean="0"/>
              <a:pPr/>
              <a:t>‹#›</a:t>
            </a:fld>
            <a:endParaRPr lang="en-CA" noProof="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 y="0"/>
            <a:ext cx="12190413" cy="6858000"/>
          </a:xfrm>
          <a:prstGeom prst="rect">
            <a:avLst/>
          </a:prstGeom>
        </p:spPr>
      </p:pic>
    </p:spTree>
    <p:extLst>
      <p:ext uri="{BB962C8B-B14F-4D97-AF65-F5344CB8AC3E}">
        <p14:creationId xmlns:p14="http://schemas.microsoft.com/office/powerpoint/2010/main" val="2805232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content and im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7876" y="1171223"/>
            <a:ext cx="5243523" cy="1757964"/>
          </a:xfrm>
        </p:spPr>
        <p:txBody>
          <a:bodyPr/>
          <a:lstStyle/>
          <a:p>
            <a:r>
              <a:rPr lang="en-CA" noProof="0"/>
              <a:t>Click to edit master title style</a:t>
            </a:r>
          </a:p>
        </p:txBody>
      </p:sp>
      <p:sp>
        <p:nvSpPr>
          <p:cNvPr id="7" name="Espace réservé du numéro de diapositive 6"/>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9" name="Espace réservé du contenu 2"/>
          <p:cNvSpPr>
            <a:spLocks noGrp="1"/>
          </p:cNvSpPr>
          <p:nvPr>
            <p:ph idx="1" hasCustomPrompt="1"/>
          </p:nvPr>
        </p:nvSpPr>
        <p:spPr>
          <a:xfrm>
            <a:off x="426721" y="3262490"/>
            <a:ext cx="5244679" cy="2589036"/>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1" name="Espace réservé pour une image  10"/>
          <p:cNvSpPr>
            <a:spLocks noGrp="1"/>
          </p:cNvSpPr>
          <p:nvPr>
            <p:ph type="pic" sz="quarter" idx="13"/>
          </p:nvPr>
        </p:nvSpPr>
        <p:spPr>
          <a:xfrm>
            <a:off x="6730124" y="304802"/>
            <a:ext cx="5220608" cy="5546725"/>
          </a:xfrm>
        </p:spPr>
        <p:txBody>
          <a:bodyPr/>
          <a:lstStyle>
            <a:lvl1pPr algn="ctr">
              <a:defRPr/>
            </a:lvl1pPr>
          </a:lstStyle>
          <a:p>
            <a:endParaRPr lang="en-CA" noProof="0"/>
          </a:p>
        </p:txBody>
      </p:sp>
    </p:spTree>
    <p:extLst>
      <p:ext uri="{BB962C8B-B14F-4D97-AF65-F5344CB8AC3E}">
        <p14:creationId xmlns:p14="http://schemas.microsoft.com/office/powerpoint/2010/main" val="33362842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Imag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fr-CA" smtClean="0"/>
              <a:t>‹#›</a:t>
            </a:fld>
            <a:endParaRPr lang="fr-CA"/>
          </a:p>
        </p:txBody>
      </p:sp>
      <p:sp>
        <p:nvSpPr>
          <p:cNvPr id="7" name="Espace réservé pour une image  10"/>
          <p:cNvSpPr>
            <a:spLocks noGrp="1"/>
          </p:cNvSpPr>
          <p:nvPr>
            <p:ph type="pic" sz="quarter" idx="13" hasCustomPrompt="1"/>
          </p:nvPr>
        </p:nvSpPr>
        <p:spPr>
          <a:xfrm>
            <a:off x="33" y="0"/>
            <a:ext cx="12191937" cy="6025896"/>
          </a:xfrm>
        </p:spPr>
        <p:txBody>
          <a:bodyPr anchor="ctr"/>
          <a:lstStyle>
            <a:lvl1pPr algn="ctr">
              <a:defRPr sz="2400" baseline="0">
                <a:latin typeface="+mj-lt"/>
              </a:defRPr>
            </a:lvl1pPr>
          </a:lstStyle>
          <a:p>
            <a:r>
              <a:rPr lang="en-CA" noProof="0"/>
              <a:t>Click on icon to insert image </a:t>
            </a:r>
            <a:br>
              <a:rPr lang="en-CA" noProof="0"/>
            </a:br>
            <a:r>
              <a:rPr lang="en-CA" noProof="0"/>
              <a:t>or drag and drop</a:t>
            </a:r>
          </a:p>
        </p:txBody>
      </p:sp>
    </p:spTree>
    <p:extLst>
      <p:ext uri="{BB962C8B-B14F-4D97-AF65-F5344CB8AC3E}">
        <p14:creationId xmlns:p14="http://schemas.microsoft.com/office/powerpoint/2010/main" val="3234527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1" y="421048"/>
            <a:ext cx="9805663" cy="3346451"/>
          </a:xfrm>
        </p:spPr>
        <p:txBody>
          <a:bodyPr anchor="b"/>
          <a:lstStyle>
            <a:lvl1pPr marL="1587" indent="0" algn="ctr">
              <a:buFont typeface="Arial"/>
              <a:buNone/>
              <a:tabLst/>
              <a:defRPr sz="2400" b="0" i="1">
                <a:solidFill>
                  <a:srgbClr val="3F2A56"/>
                </a:solidFill>
                <a:latin typeface="+mj-lt"/>
              </a:defRPr>
            </a:lvl1pPr>
            <a:lvl2pPr marL="1587" indent="0" algn="ctr">
              <a:buNone/>
              <a:tabLst/>
              <a:defRPr sz="2400" b="0" i="1">
                <a:solidFill>
                  <a:srgbClr val="3F2A56"/>
                </a:solidFill>
                <a:latin typeface="+mj-lt"/>
              </a:defRPr>
            </a:lvl2pPr>
            <a:lvl3pPr marL="1587" indent="0" algn="ctr">
              <a:buNone/>
              <a:tabLst/>
              <a:defRPr sz="2400" b="0" i="1">
                <a:solidFill>
                  <a:srgbClr val="3F2A56"/>
                </a:solidFill>
                <a:latin typeface="+mj-lt"/>
              </a:defRPr>
            </a:lvl3pPr>
            <a:lvl4pPr marL="1587" indent="0" algn="ctr">
              <a:buNone/>
              <a:tabLst/>
              <a:defRPr sz="2400" b="0" i="1">
                <a:solidFill>
                  <a:srgbClr val="3F2A56"/>
                </a:solidFill>
                <a:latin typeface="+mj-lt"/>
              </a:defRPr>
            </a:lvl4pPr>
            <a:lvl5pPr marL="1587"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20" indent="-257120" algn="ctr">
              <a:buFont typeface="Lucida Grande"/>
              <a:buChar char="—"/>
              <a:defRPr sz="1600" b="0" i="1">
                <a:latin typeface="+mj-lt"/>
              </a:defRPr>
            </a:lvl1pPr>
            <a:lvl2pPr marL="228552" indent="0">
              <a:buNone/>
              <a:defRPr sz="1000" b="1"/>
            </a:lvl2pPr>
            <a:lvl3pPr marL="457103" indent="0">
              <a:buNone/>
              <a:defRPr sz="900" b="1"/>
            </a:lvl3pPr>
            <a:lvl4pPr marL="685654" indent="0">
              <a:buNone/>
              <a:defRPr sz="800" b="1"/>
            </a:lvl4pPr>
            <a:lvl5pPr marL="914206" indent="0">
              <a:buNone/>
              <a:defRPr sz="800" b="1"/>
            </a:lvl5pPr>
            <a:lvl6pPr marL="1142757" indent="0">
              <a:buNone/>
              <a:defRPr sz="800" b="1"/>
            </a:lvl6pPr>
            <a:lvl7pPr marL="1371310" indent="0">
              <a:buNone/>
              <a:defRPr sz="800" b="1"/>
            </a:lvl7pPr>
            <a:lvl8pPr marL="1599860" indent="0">
              <a:buNone/>
              <a:defRPr sz="800" b="1"/>
            </a:lvl8pPr>
            <a:lvl9pPr marL="1828412" indent="0">
              <a:buNone/>
              <a:defRPr sz="800" b="1"/>
            </a:lvl9pPr>
          </a:lstStyle>
          <a:p>
            <a:pPr lvl="0"/>
            <a:r>
              <a:rPr lang="en-CA" noProof="0"/>
              <a:t>Name</a:t>
            </a:r>
          </a:p>
        </p:txBody>
      </p:sp>
    </p:spTree>
    <p:extLst>
      <p:ext uri="{BB962C8B-B14F-4D97-AF65-F5344CB8AC3E}">
        <p14:creationId xmlns:p14="http://schemas.microsoft.com/office/powerpoint/2010/main" val="3594914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7" indent="0" algn="ctr">
              <a:buFont typeface="Arial"/>
              <a:buNone/>
              <a:tabLst/>
              <a:defRPr sz="2400" b="0" i="1">
                <a:solidFill>
                  <a:srgbClr val="3F2A56"/>
                </a:solidFill>
                <a:latin typeface="+mj-lt"/>
              </a:defRPr>
            </a:lvl1pPr>
            <a:lvl2pPr marL="1587" indent="0" algn="ctr">
              <a:buNone/>
              <a:tabLst/>
              <a:defRPr sz="2400" b="0" i="1">
                <a:solidFill>
                  <a:srgbClr val="3F2A56"/>
                </a:solidFill>
                <a:latin typeface="+mj-lt"/>
              </a:defRPr>
            </a:lvl2pPr>
            <a:lvl3pPr marL="1587" indent="0" algn="ctr">
              <a:buNone/>
              <a:tabLst/>
              <a:defRPr sz="2400" b="0" i="1">
                <a:solidFill>
                  <a:srgbClr val="3F2A56"/>
                </a:solidFill>
                <a:latin typeface="+mj-lt"/>
              </a:defRPr>
            </a:lvl3pPr>
            <a:lvl4pPr marL="1587" indent="0" algn="ctr">
              <a:buNone/>
              <a:tabLst/>
              <a:defRPr sz="2400" b="0" i="1">
                <a:solidFill>
                  <a:srgbClr val="3F2A56"/>
                </a:solidFill>
                <a:latin typeface="+mj-lt"/>
              </a:defRPr>
            </a:lvl4pPr>
            <a:lvl5pPr marL="1587"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7"/>
            <a:ext cx="9807035" cy="319881"/>
          </a:xfrm>
        </p:spPr>
        <p:txBody>
          <a:bodyPr anchor="ctr"/>
          <a:lstStyle>
            <a:lvl1pPr marL="257118" indent="-257118" algn="ctr">
              <a:buFont typeface="Lucida Grande"/>
              <a:buChar char="—"/>
              <a:defRPr sz="1600" b="0" i="1">
                <a:latin typeface="+mj-lt"/>
              </a:defRPr>
            </a:lvl1pPr>
            <a:lvl2pPr marL="228549" indent="0">
              <a:buNone/>
              <a:defRPr sz="1000" b="1"/>
            </a:lvl2pPr>
            <a:lvl3pPr marL="457098" indent="0">
              <a:buNone/>
              <a:defRPr sz="900" b="1"/>
            </a:lvl3pPr>
            <a:lvl4pPr marL="685646" indent="0">
              <a:buNone/>
              <a:defRPr sz="800" b="1"/>
            </a:lvl4pPr>
            <a:lvl5pPr marL="914194" indent="0">
              <a:buNone/>
              <a:defRPr sz="800" b="1"/>
            </a:lvl5pPr>
            <a:lvl6pPr marL="1142742" indent="0">
              <a:buNone/>
              <a:defRPr sz="800" b="1"/>
            </a:lvl6pPr>
            <a:lvl7pPr marL="1371292" indent="0">
              <a:buNone/>
              <a:defRPr sz="800" b="1"/>
            </a:lvl7pPr>
            <a:lvl8pPr marL="1599840" indent="0">
              <a:buNone/>
              <a:defRPr sz="800" b="1"/>
            </a:lvl8pPr>
            <a:lvl9pPr marL="1828389" indent="0">
              <a:buNone/>
              <a:defRPr sz="800" b="1"/>
            </a:lvl9pPr>
          </a:lstStyle>
          <a:p>
            <a:pPr lvl="0"/>
            <a:r>
              <a:rPr lang="en-CA" noProof="0"/>
              <a:t>Name</a:t>
            </a:r>
          </a:p>
        </p:txBody>
      </p:sp>
    </p:spTree>
    <p:extLst>
      <p:ext uri="{BB962C8B-B14F-4D97-AF65-F5344CB8AC3E}">
        <p14:creationId xmlns:p14="http://schemas.microsoft.com/office/powerpoint/2010/main" val="4744498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im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7878" y="1171223"/>
            <a:ext cx="5243521" cy="1757964"/>
          </a:xfrm>
        </p:spPr>
        <p:txBody>
          <a:bodyPr/>
          <a:lstStyle/>
          <a:p>
            <a:r>
              <a:rPr lang="en-CA" noProof="0"/>
              <a:t>Click to edit master title style</a:t>
            </a:r>
          </a:p>
        </p:txBody>
      </p:sp>
      <p:sp>
        <p:nvSpPr>
          <p:cNvPr id="7" name="Espace réservé du numéro de diapositive 6"/>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9" name="Espace réservé du contenu 2"/>
          <p:cNvSpPr>
            <a:spLocks noGrp="1"/>
          </p:cNvSpPr>
          <p:nvPr>
            <p:ph idx="1" hasCustomPrompt="1"/>
          </p:nvPr>
        </p:nvSpPr>
        <p:spPr>
          <a:xfrm>
            <a:off x="426721" y="3262490"/>
            <a:ext cx="5244679" cy="2589036"/>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1" name="Espace réservé pour une image  10"/>
          <p:cNvSpPr>
            <a:spLocks noGrp="1"/>
          </p:cNvSpPr>
          <p:nvPr>
            <p:ph type="pic" sz="quarter" idx="13"/>
          </p:nvPr>
        </p:nvSpPr>
        <p:spPr>
          <a:xfrm>
            <a:off x="6730124" y="304800"/>
            <a:ext cx="5220608" cy="5546725"/>
          </a:xfrm>
        </p:spPr>
        <p:txBody>
          <a:bodyPr/>
          <a:lstStyle>
            <a:lvl1pPr algn="ctr">
              <a:defRPr/>
            </a:lvl1pPr>
          </a:lstStyle>
          <a:p>
            <a:endParaRPr lang="en-CA" noProof="0"/>
          </a:p>
        </p:txBody>
      </p:sp>
    </p:spTree>
    <p:extLst>
      <p:ext uri="{BB962C8B-B14F-4D97-AF65-F5344CB8AC3E}">
        <p14:creationId xmlns:p14="http://schemas.microsoft.com/office/powerpoint/2010/main" val="14411090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Imag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fr-CA" smtClean="0"/>
              <a:t>‹#›</a:t>
            </a:fld>
            <a:endParaRPr lang="fr-CA"/>
          </a:p>
        </p:txBody>
      </p:sp>
      <p:sp>
        <p:nvSpPr>
          <p:cNvPr id="7" name="Espace réservé pour une image  10"/>
          <p:cNvSpPr>
            <a:spLocks noGrp="1"/>
          </p:cNvSpPr>
          <p:nvPr>
            <p:ph type="pic" sz="quarter" idx="13" hasCustomPrompt="1"/>
          </p:nvPr>
        </p:nvSpPr>
        <p:spPr>
          <a:xfrm>
            <a:off x="32" y="0"/>
            <a:ext cx="12191936" cy="6025896"/>
          </a:xfrm>
        </p:spPr>
        <p:txBody>
          <a:bodyPr anchor="ctr"/>
          <a:lstStyle>
            <a:lvl1pPr algn="ctr">
              <a:defRPr sz="2400" baseline="0">
                <a:latin typeface="+mj-lt"/>
              </a:defRPr>
            </a:lvl1pPr>
          </a:lstStyle>
          <a:p>
            <a:r>
              <a:rPr lang="en-CA" noProof="0"/>
              <a:t>Click on icon to insert image </a:t>
            </a:r>
            <a:br>
              <a:rPr lang="en-CA" noProof="0"/>
            </a:br>
            <a:r>
              <a:rPr lang="en-CA" noProof="0"/>
              <a:t>or drag and drop</a:t>
            </a:r>
          </a:p>
        </p:txBody>
      </p:sp>
    </p:spTree>
    <p:extLst>
      <p:ext uri="{BB962C8B-B14F-4D97-AF65-F5344CB8AC3E}">
        <p14:creationId xmlns:p14="http://schemas.microsoft.com/office/powerpoint/2010/main" val="111769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3" y="421049"/>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4" y="4441101"/>
            <a:ext cx="9807035" cy="319881"/>
          </a:xfrm>
        </p:spPr>
        <p:txBody>
          <a:bodyPr anchor="ctr"/>
          <a:lstStyle>
            <a:lvl1pPr marL="257168" indent="-257168" algn="ctr">
              <a:buFont typeface="Lucida Grande"/>
              <a:buChar char="—"/>
              <a:defRPr sz="1600" b="0" i="1">
                <a:latin typeface="+mj-lt"/>
              </a:defRPr>
            </a:lvl1pPr>
            <a:lvl2pPr marL="228594" indent="0">
              <a:buNone/>
              <a:defRPr sz="1000" b="1"/>
            </a:lvl2pPr>
            <a:lvl3pPr marL="457189" indent="0">
              <a:buNone/>
              <a:defRPr sz="900" b="1"/>
            </a:lvl3pPr>
            <a:lvl4pPr marL="685782" indent="0">
              <a:buNone/>
              <a:defRPr sz="800" b="1"/>
            </a:lvl4pPr>
            <a:lvl5pPr marL="914378" indent="0">
              <a:buNone/>
              <a:defRPr sz="800" b="1"/>
            </a:lvl5pPr>
            <a:lvl6pPr marL="1142971" indent="0">
              <a:buNone/>
              <a:defRPr sz="800" b="1"/>
            </a:lvl6pPr>
            <a:lvl7pPr marL="1371567" indent="0">
              <a:buNone/>
              <a:defRPr sz="800" b="1"/>
            </a:lvl7pPr>
            <a:lvl8pPr marL="1600160" indent="0">
              <a:buNone/>
              <a:defRPr sz="800" b="1"/>
            </a:lvl8pPr>
            <a:lvl9pPr marL="1828754" indent="0">
              <a:buNone/>
              <a:defRPr sz="800" b="1"/>
            </a:lvl9pPr>
          </a:lstStyle>
          <a:p>
            <a:pPr lvl="0"/>
            <a:r>
              <a:rPr lang="en-CA" noProof="0"/>
              <a:t>Name</a:t>
            </a:r>
          </a:p>
        </p:txBody>
      </p:sp>
    </p:spTree>
    <p:extLst>
      <p:ext uri="{BB962C8B-B14F-4D97-AF65-F5344CB8AC3E}">
        <p14:creationId xmlns:p14="http://schemas.microsoft.com/office/powerpoint/2010/main" val="3525258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9834-6D54-DD73-DE8B-3A6E9E780E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97C86D-4E8F-D74F-2878-0A91F6D7E203}"/>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4" name="Footer Placeholder 3">
            <a:extLst>
              <a:ext uri="{FF2B5EF4-FFF2-40B4-BE49-F238E27FC236}">
                <a16:creationId xmlns:a16="http://schemas.microsoft.com/office/drawing/2014/main" id="{75E744D5-22EF-8921-250D-418E33C16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8882E2-AC4C-0ACD-D918-16BD8949AB7B}"/>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1208612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5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1"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100"/>
            <a:ext cx="9807035" cy="319881"/>
          </a:xfrm>
        </p:spPr>
        <p:txBody>
          <a:bodyPr anchor="ctr"/>
          <a:lstStyle>
            <a:lvl1pPr marL="257176" indent="-257176" algn="ctr">
              <a:buFont typeface="Lucida Grande"/>
              <a:buChar char="—"/>
              <a:defRPr sz="1600" b="0" i="1">
                <a:latin typeface="+mj-lt"/>
              </a:defRPr>
            </a:lvl1pPr>
            <a:lvl2pPr marL="228600" indent="0">
              <a:buNone/>
              <a:defRPr sz="1000" b="1"/>
            </a:lvl2pPr>
            <a:lvl3pPr marL="457199" indent="0">
              <a:buNone/>
              <a:defRPr sz="900" b="1"/>
            </a:lvl3pPr>
            <a:lvl4pPr marL="685799" indent="0">
              <a:buNone/>
              <a:defRPr sz="800" b="1"/>
            </a:lvl4pPr>
            <a:lvl5pPr marL="914401" indent="0">
              <a:buNone/>
              <a:defRPr sz="800" b="1"/>
            </a:lvl5pPr>
            <a:lvl6pPr marL="1143001" indent="0">
              <a:buNone/>
              <a:defRPr sz="800" b="1"/>
            </a:lvl6pPr>
            <a:lvl7pPr marL="1371600" indent="0">
              <a:buNone/>
              <a:defRPr sz="800" b="1"/>
            </a:lvl7pPr>
            <a:lvl8pPr marL="1600200" indent="0">
              <a:buNone/>
              <a:defRPr sz="800" b="1"/>
            </a:lvl8pPr>
            <a:lvl9pPr marL="1828800" indent="0">
              <a:buNone/>
              <a:defRPr sz="800" b="1"/>
            </a:lvl9pPr>
          </a:lstStyle>
          <a:p>
            <a:pPr lvl="0"/>
            <a:r>
              <a:rPr lang="en-CA" noProof="0"/>
              <a:t>Name</a:t>
            </a:r>
          </a:p>
        </p:txBody>
      </p:sp>
    </p:spTree>
    <p:extLst>
      <p:ext uri="{BB962C8B-B14F-4D97-AF65-F5344CB8AC3E}">
        <p14:creationId xmlns:p14="http://schemas.microsoft.com/office/powerpoint/2010/main" val="262852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6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1" y="421049"/>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4" y="4441100"/>
            <a:ext cx="9807035" cy="319881"/>
          </a:xfrm>
        </p:spPr>
        <p:txBody>
          <a:bodyPr anchor="ctr"/>
          <a:lstStyle>
            <a:lvl1pPr marL="257164" indent="-257164" algn="ctr">
              <a:buFont typeface="Lucida Grande"/>
              <a:buChar char="—"/>
              <a:defRPr sz="1600" b="0" i="1">
                <a:latin typeface="+mj-lt"/>
              </a:defRPr>
            </a:lvl1pPr>
            <a:lvl2pPr marL="228592" indent="0">
              <a:buNone/>
              <a:defRPr sz="1000" b="1"/>
            </a:lvl2pPr>
            <a:lvl3pPr marL="457183" indent="0">
              <a:buNone/>
              <a:defRPr sz="900" b="1"/>
            </a:lvl3pPr>
            <a:lvl4pPr marL="685774" indent="0">
              <a:buNone/>
              <a:defRPr sz="800" b="1"/>
            </a:lvl4pPr>
            <a:lvl5pPr marL="914366" indent="0">
              <a:buNone/>
              <a:defRPr sz="800" b="1"/>
            </a:lvl5pPr>
            <a:lvl6pPr marL="1142957" indent="0">
              <a:buNone/>
              <a:defRPr sz="800" b="1"/>
            </a:lvl6pPr>
            <a:lvl7pPr marL="1371550" indent="0">
              <a:buNone/>
              <a:defRPr sz="800" b="1"/>
            </a:lvl7pPr>
            <a:lvl8pPr marL="1600140" indent="0">
              <a:buNone/>
              <a:defRPr sz="800" b="1"/>
            </a:lvl8pPr>
            <a:lvl9pPr marL="1828732" indent="0">
              <a:buNone/>
              <a:defRPr sz="800" b="1"/>
            </a:lvl9pPr>
          </a:lstStyle>
          <a:p>
            <a:pPr lvl="0"/>
            <a:r>
              <a:rPr lang="en-CA" noProof="0"/>
              <a:t>Name</a:t>
            </a:r>
          </a:p>
        </p:txBody>
      </p:sp>
    </p:spTree>
    <p:extLst>
      <p:ext uri="{BB962C8B-B14F-4D97-AF65-F5344CB8AC3E}">
        <p14:creationId xmlns:p14="http://schemas.microsoft.com/office/powerpoint/2010/main" val="41596442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7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72" indent="-257172" algn="ctr">
              <a:buFont typeface="Lucida Grande"/>
              <a:buChar char="—"/>
              <a:defRPr sz="1600" b="0" i="1">
                <a:latin typeface="+mj-lt"/>
              </a:defRPr>
            </a:lvl1pPr>
            <a:lvl2pPr marL="228597" indent="0">
              <a:buNone/>
              <a:defRPr sz="1000" b="1"/>
            </a:lvl2pPr>
            <a:lvl3pPr marL="457194" indent="0">
              <a:buNone/>
              <a:defRPr sz="900" b="1"/>
            </a:lvl3pPr>
            <a:lvl4pPr marL="685791" indent="0">
              <a:buNone/>
              <a:defRPr sz="800" b="1"/>
            </a:lvl4pPr>
            <a:lvl5pPr marL="914389" indent="0">
              <a:buNone/>
              <a:defRPr sz="800" b="1"/>
            </a:lvl5pPr>
            <a:lvl6pPr marL="1142986" indent="0">
              <a:buNone/>
              <a:defRPr sz="800" b="1"/>
            </a:lvl6pPr>
            <a:lvl7pPr marL="1371583" indent="0">
              <a:buNone/>
              <a:defRPr sz="800" b="1"/>
            </a:lvl7pPr>
            <a:lvl8pPr marL="1600180" indent="0">
              <a:buNone/>
              <a:defRPr sz="800" b="1"/>
            </a:lvl8pPr>
            <a:lvl9pPr marL="1828777" indent="0">
              <a:buNone/>
              <a:defRPr sz="800" b="1"/>
            </a:lvl9pPr>
          </a:lstStyle>
          <a:p>
            <a:pPr lvl="0"/>
            <a:r>
              <a:rPr lang="en-CA" noProof="0"/>
              <a:t>Name</a:t>
            </a:r>
          </a:p>
        </p:txBody>
      </p:sp>
    </p:spTree>
    <p:extLst>
      <p:ext uri="{BB962C8B-B14F-4D97-AF65-F5344CB8AC3E}">
        <p14:creationId xmlns:p14="http://schemas.microsoft.com/office/powerpoint/2010/main" val="2519207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8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1" y="421049"/>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4" y="4441100"/>
            <a:ext cx="9807035" cy="319881"/>
          </a:xfrm>
        </p:spPr>
        <p:txBody>
          <a:bodyPr anchor="ctr"/>
          <a:lstStyle>
            <a:lvl1pPr marL="257164" indent="-257164" algn="ctr">
              <a:buFont typeface="Lucida Grande"/>
              <a:buChar char="—"/>
              <a:defRPr sz="1600" b="0" i="1">
                <a:latin typeface="+mj-lt"/>
              </a:defRPr>
            </a:lvl1pPr>
            <a:lvl2pPr marL="228592" indent="0">
              <a:buNone/>
              <a:defRPr sz="1000" b="1"/>
            </a:lvl2pPr>
            <a:lvl3pPr marL="457183" indent="0">
              <a:buNone/>
              <a:defRPr sz="900" b="1"/>
            </a:lvl3pPr>
            <a:lvl4pPr marL="685774" indent="0">
              <a:buNone/>
              <a:defRPr sz="800" b="1"/>
            </a:lvl4pPr>
            <a:lvl5pPr marL="914366" indent="0">
              <a:buNone/>
              <a:defRPr sz="800" b="1"/>
            </a:lvl5pPr>
            <a:lvl6pPr marL="1142957" indent="0">
              <a:buNone/>
              <a:defRPr sz="800" b="1"/>
            </a:lvl6pPr>
            <a:lvl7pPr marL="1371550" indent="0">
              <a:buNone/>
              <a:defRPr sz="800" b="1"/>
            </a:lvl7pPr>
            <a:lvl8pPr marL="1600140" indent="0">
              <a:buNone/>
              <a:defRPr sz="800" b="1"/>
            </a:lvl8pPr>
            <a:lvl9pPr marL="1828732" indent="0">
              <a:buNone/>
              <a:defRPr sz="800" b="1"/>
            </a:lvl9pPr>
          </a:lstStyle>
          <a:p>
            <a:pPr lvl="0"/>
            <a:r>
              <a:rPr lang="en-CA" noProof="0"/>
              <a:t>Name</a:t>
            </a:r>
          </a:p>
        </p:txBody>
      </p:sp>
    </p:spTree>
    <p:extLst>
      <p:ext uri="{BB962C8B-B14F-4D97-AF65-F5344CB8AC3E}">
        <p14:creationId xmlns:p14="http://schemas.microsoft.com/office/powerpoint/2010/main" val="37717984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9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72" indent="-257172" algn="ctr">
              <a:buFont typeface="Lucida Grande"/>
              <a:buChar char="—"/>
              <a:defRPr sz="1600" b="0" i="1">
                <a:latin typeface="+mj-lt"/>
              </a:defRPr>
            </a:lvl1pPr>
            <a:lvl2pPr marL="228597" indent="0">
              <a:buNone/>
              <a:defRPr sz="1000" b="1"/>
            </a:lvl2pPr>
            <a:lvl3pPr marL="457194" indent="0">
              <a:buNone/>
              <a:defRPr sz="900" b="1"/>
            </a:lvl3pPr>
            <a:lvl4pPr marL="685791" indent="0">
              <a:buNone/>
              <a:defRPr sz="800" b="1"/>
            </a:lvl4pPr>
            <a:lvl5pPr marL="914389" indent="0">
              <a:buNone/>
              <a:defRPr sz="800" b="1"/>
            </a:lvl5pPr>
            <a:lvl6pPr marL="1142986" indent="0">
              <a:buNone/>
              <a:defRPr sz="800" b="1"/>
            </a:lvl6pPr>
            <a:lvl7pPr marL="1371583" indent="0">
              <a:buNone/>
              <a:defRPr sz="800" b="1"/>
            </a:lvl7pPr>
            <a:lvl8pPr marL="1600180" indent="0">
              <a:buNone/>
              <a:defRPr sz="800" b="1"/>
            </a:lvl8pPr>
            <a:lvl9pPr marL="1828777" indent="0">
              <a:buNone/>
              <a:defRPr sz="800" b="1"/>
            </a:lvl9pPr>
          </a:lstStyle>
          <a:p>
            <a:pPr lvl="0"/>
            <a:r>
              <a:rPr lang="en-CA" noProof="0"/>
              <a:t>Name</a:t>
            </a:r>
          </a:p>
        </p:txBody>
      </p:sp>
    </p:spTree>
    <p:extLst>
      <p:ext uri="{BB962C8B-B14F-4D97-AF65-F5344CB8AC3E}">
        <p14:creationId xmlns:p14="http://schemas.microsoft.com/office/powerpoint/2010/main" val="4284711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0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9"/>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4" y="4441098"/>
            <a:ext cx="9807035" cy="319881"/>
          </a:xfrm>
        </p:spPr>
        <p:txBody>
          <a:bodyPr anchor="ctr"/>
          <a:lstStyle>
            <a:lvl1pPr marL="257162" indent="-257162" algn="ctr">
              <a:buFont typeface="Lucida Grande"/>
              <a:buChar char="—"/>
              <a:defRPr sz="1600" b="0" i="1">
                <a:latin typeface="+mj-lt"/>
              </a:defRPr>
            </a:lvl1pPr>
            <a:lvl2pPr marL="228589" indent="0">
              <a:buNone/>
              <a:defRPr sz="1000" b="1"/>
            </a:lvl2pPr>
            <a:lvl3pPr marL="457178" indent="0">
              <a:buNone/>
              <a:defRPr sz="900" b="1"/>
            </a:lvl3pPr>
            <a:lvl4pPr marL="685766" indent="0">
              <a:buNone/>
              <a:defRPr sz="800" b="1"/>
            </a:lvl4pPr>
            <a:lvl5pPr marL="914354" indent="0">
              <a:buNone/>
              <a:defRPr sz="800" b="1"/>
            </a:lvl5pPr>
            <a:lvl6pPr marL="1142942" indent="0">
              <a:buNone/>
              <a:defRPr sz="800" b="1"/>
            </a:lvl6pPr>
            <a:lvl7pPr marL="1371532" indent="0">
              <a:buNone/>
              <a:defRPr sz="800" b="1"/>
            </a:lvl7pPr>
            <a:lvl8pPr marL="1600120" indent="0">
              <a:buNone/>
              <a:defRPr sz="800" b="1"/>
            </a:lvl8pPr>
            <a:lvl9pPr marL="1828709" indent="0">
              <a:buNone/>
              <a:defRPr sz="800" b="1"/>
            </a:lvl9pPr>
          </a:lstStyle>
          <a:p>
            <a:pPr lvl="0"/>
            <a:r>
              <a:rPr lang="en-CA" noProof="0"/>
              <a:t>Name</a:t>
            </a:r>
          </a:p>
        </p:txBody>
      </p:sp>
    </p:spTree>
    <p:extLst>
      <p:ext uri="{BB962C8B-B14F-4D97-AF65-F5344CB8AC3E}">
        <p14:creationId xmlns:p14="http://schemas.microsoft.com/office/powerpoint/2010/main" val="1304675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1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69"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7"/>
            <a:ext cx="9807035" cy="319881"/>
          </a:xfrm>
        </p:spPr>
        <p:txBody>
          <a:bodyPr anchor="ctr"/>
          <a:lstStyle>
            <a:lvl1pPr marL="257168" indent="-257168" algn="ctr">
              <a:buFont typeface="Lucida Grande"/>
              <a:buChar char="—"/>
              <a:defRPr sz="1600" b="0" i="1">
                <a:latin typeface="+mj-lt"/>
              </a:defRPr>
            </a:lvl1pPr>
            <a:lvl2pPr marL="228594" indent="0">
              <a:buNone/>
              <a:defRPr sz="1000" b="1"/>
            </a:lvl2pPr>
            <a:lvl3pPr marL="457189" indent="0">
              <a:buNone/>
              <a:defRPr sz="900" b="1"/>
            </a:lvl3pPr>
            <a:lvl4pPr marL="685783" indent="0">
              <a:buNone/>
              <a:defRPr sz="800" b="1"/>
            </a:lvl4pPr>
            <a:lvl5pPr marL="914377" indent="0">
              <a:buNone/>
              <a:defRPr sz="800" b="1"/>
            </a:lvl5pPr>
            <a:lvl6pPr marL="1142971" indent="0">
              <a:buNone/>
              <a:defRPr sz="800" b="1"/>
            </a:lvl6pPr>
            <a:lvl7pPr marL="1371566" indent="0">
              <a:buNone/>
              <a:defRPr sz="800" b="1"/>
            </a:lvl7pPr>
            <a:lvl8pPr marL="1600160" indent="0">
              <a:buNone/>
              <a:defRPr sz="800" b="1"/>
            </a:lvl8pPr>
            <a:lvl9pPr marL="1828754" indent="0">
              <a:buNone/>
              <a:defRPr sz="800" b="1"/>
            </a:lvl9pPr>
          </a:lstStyle>
          <a:p>
            <a:pPr lvl="0"/>
            <a:r>
              <a:rPr lang="en-CA" noProof="0"/>
              <a:t>Name</a:t>
            </a:r>
          </a:p>
        </p:txBody>
      </p:sp>
    </p:spTree>
    <p:extLst>
      <p:ext uri="{BB962C8B-B14F-4D97-AF65-F5344CB8AC3E}">
        <p14:creationId xmlns:p14="http://schemas.microsoft.com/office/powerpoint/2010/main" val="34521658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088BEF1-D3AD-E34F-A3B9-A73E884A7AB2}" type="slidenum">
              <a:rPr lang="en-CA" noProof="0" smtClean="0"/>
              <a:pPr/>
              <a:t>‹#›</a:t>
            </a:fld>
            <a:endParaRPr lang="en-CA" noProof="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4" y="0"/>
            <a:ext cx="12190413" cy="6858000"/>
          </a:xfrm>
          <a:prstGeom prst="rect">
            <a:avLst/>
          </a:prstGeom>
        </p:spPr>
      </p:pic>
    </p:spTree>
    <p:extLst>
      <p:ext uri="{BB962C8B-B14F-4D97-AF65-F5344CB8AC3E}">
        <p14:creationId xmlns:p14="http://schemas.microsoft.com/office/powerpoint/2010/main" val="1532845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088BEF1-D3AD-E34F-A3B9-A73E884A7AB2}" type="slidenum">
              <a:rPr lang="en-CA" noProof="0" smtClean="0"/>
              <a:pPr/>
              <a:t>‹#›</a:t>
            </a:fld>
            <a:endParaRPr lang="en-CA" noProof="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 y="0"/>
            <a:ext cx="12190413" cy="6858000"/>
          </a:xfrm>
          <a:prstGeom prst="rect">
            <a:avLst/>
          </a:prstGeom>
        </p:spPr>
      </p:pic>
    </p:spTree>
    <p:extLst>
      <p:ext uri="{BB962C8B-B14F-4D97-AF65-F5344CB8AC3E}">
        <p14:creationId xmlns:p14="http://schemas.microsoft.com/office/powerpoint/2010/main" val="14344221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4_Title, content and im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7878" y="1171223"/>
            <a:ext cx="5243521" cy="1757964"/>
          </a:xfrm>
        </p:spPr>
        <p:txBody>
          <a:bodyPr/>
          <a:lstStyle/>
          <a:p>
            <a:r>
              <a:rPr lang="en-CA" noProof="0"/>
              <a:t>Click to edit master title style</a:t>
            </a:r>
          </a:p>
        </p:txBody>
      </p:sp>
      <p:sp>
        <p:nvSpPr>
          <p:cNvPr id="7" name="Espace réservé du numéro de diapositive 6"/>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9" name="Espace réservé du contenu 2"/>
          <p:cNvSpPr>
            <a:spLocks noGrp="1"/>
          </p:cNvSpPr>
          <p:nvPr>
            <p:ph idx="1" hasCustomPrompt="1"/>
          </p:nvPr>
        </p:nvSpPr>
        <p:spPr>
          <a:xfrm>
            <a:off x="426721" y="3262490"/>
            <a:ext cx="5244679" cy="2589036"/>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1" name="Espace réservé pour une image  10"/>
          <p:cNvSpPr>
            <a:spLocks noGrp="1"/>
          </p:cNvSpPr>
          <p:nvPr>
            <p:ph type="pic" sz="quarter" idx="13"/>
          </p:nvPr>
        </p:nvSpPr>
        <p:spPr>
          <a:xfrm>
            <a:off x="6730124" y="304800"/>
            <a:ext cx="5220608" cy="5546725"/>
          </a:xfrm>
        </p:spPr>
        <p:txBody>
          <a:bodyPr/>
          <a:lstStyle>
            <a:lvl1pPr algn="ctr">
              <a:defRPr/>
            </a:lvl1pPr>
          </a:lstStyle>
          <a:p>
            <a:endParaRPr lang="en-CA" noProof="0"/>
          </a:p>
        </p:txBody>
      </p:sp>
    </p:spTree>
    <p:extLst>
      <p:ext uri="{BB962C8B-B14F-4D97-AF65-F5344CB8AC3E}">
        <p14:creationId xmlns:p14="http://schemas.microsoft.com/office/powerpoint/2010/main" val="283121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0BBEF-3584-B316-D79A-4913B253E452}"/>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3" name="Footer Placeholder 2">
            <a:extLst>
              <a:ext uri="{FF2B5EF4-FFF2-40B4-BE49-F238E27FC236}">
                <a16:creationId xmlns:a16="http://schemas.microsoft.com/office/drawing/2014/main" id="{B995B581-15BF-DEAE-CFF8-95E12838FD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55E569-34A4-D217-5721-052F9C8B6B91}"/>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7490013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4_Imag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fr-CA" smtClean="0"/>
              <a:t>‹#›</a:t>
            </a:fld>
            <a:endParaRPr lang="fr-CA"/>
          </a:p>
        </p:txBody>
      </p:sp>
      <p:sp>
        <p:nvSpPr>
          <p:cNvPr id="7" name="Espace réservé pour une image  10"/>
          <p:cNvSpPr>
            <a:spLocks noGrp="1"/>
          </p:cNvSpPr>
          <p:nvPr>
            <p:ph type="pic" sz="quarter" idx="13" hasCustomPrompt="1"/>
          </p:nvPr>
        </p:nvSpPr>
        <p:spPr>
          <a:xfrm>
            <a:off x="32" y="0"/>
            <a:ext cx="12191936" cy="6025896"/>
          </a:xfrm>
        </p:spPr>
        <p:txBody>
          <a:bodyPr anchor="ctr"/>
          <a:lstStyle>
            <a:lvl1pPr algn="ctr">
              <a:defRPr sz="2400" baseline="0">
                <a:latin typeface="+mj-lt"/>
              </a:defRPr>
            </a:lvl1pPr>
          </a:lstStyle>
          <a:p>
            <a:r>
              <a:rPr lang="en-CA" noProof="0"/>
              <a:t>Click on icon to insert image </a:t>
            </a:r>
            <a:br>
              <a:rPr lang="en-CA" noProof="0"/>
            </a:br>
            <a:r>
              <a:rPr lang="en-CA" noProof="0"/>
              <a:t>or drag and drop</a:t>
            </a:r>
          </a:p>
        </p:txBody>
      </p:sp>
    </p:spTree>
    <p:extLst>
      <p:ext uri="{BB962C8B-B14F-4D97-AF65-F5344CB8AC3E}">
        <p14:creationId xmlns:p14="http://schemas.microsoft.com/office/powerpoint/2010/main" val="35483871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2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72" indent="-257172" algn="ctr">
              <a:buFont typeface="Lucida Grande"/>
              <a:buChar char="—"/>
              <a:defRPr sz="1600" b="0" i="1">
                <a:latin typeface="+mj-lt"/>
              </a:defRPr>
            </a:lvl1pPr>
            <a:lvl2pPr marL="228597" indent="0">
              <a:buNone/>
              <a:defRPr sz="1000" b="1"/>
            </a:lvl2pPr>
            <a:lvl3pPr marL="457194" indent="0">
              <a:buNone/>
              <a:defRPr sz="900" b="1"/>
            </a:lvl3pPr>
            <a:lvl4pPr marL="685791" indent="0">
              <a:buNone/>
              <a:defRPr sz="800" b="1"/>
            </a:lvl4pPr>
            <a:lvl5pPr marL="914389" indent="0">
              <a:buNone/>
              <a:defRPr sz="800" b="1"/>
            </a:lvl5pPr>
            <a:lvl6pPr marL="1142986" indent="0">
              <a:buNone/>
              <a:defRPr sz="800" b="1"/>
            </a:lvl6pPr>
            <a:lvl7pPr marL="1371583" indent="0">
              <a:buNone/>
              <a:defRPr sz="800" b="1"/>
            </a:lvl7pPr>
            <a:lvl8pPr marL="1600180" indent="0">
              <a:buNone/>
              <a:defRPr sz="800" b="1"/>
            </a:lvl8pPr>
            <a:lvl9pPr marL="1828777" indent="0">
              <a:buNone/>
              <a:defRPr sz="800" b="1"/>
            </a:lvl9pPr>
          </a:lstStyle>
          <a:p>
            <a:pPr lvl="0"/>
            <a:r>
              <a:rPr lang="en-CA" noProof="0"/>
              <a:t>Name</a:t>
            </a:r>
          </a:p>
        </p:txBody>
      </p:sp>
    </p:spTree>
    <p:extLst>
      <p:ext uri="{BB962C8B-B14F-4D97-AF65-F5344CB8AC3E}">
        <p14:creationId xmlns:p14="http://schemas.microsoft.com/office/powerpoint/2010/main" val="1143455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3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1" y="421048"/>
            <a:ext cx="9805663" cy="3346451"/>
          </a:xfrm>
        </p:spPr>
        <p:txBody>
          <a:bodyPr anchor="b"/>
          <a:lstStyle>
            <a:lvl1pPr marL="1587" indent="0" algn="ctr">
              <a:buFont typeface="Arial"/>
              <a:buNone/>
              <a:tabLst/>
              <a:defRPr sz="2400" b="0" i="1">
                <a:solidFill>
                  <a:srgbClr val="3F2A56"/>
                </a:solidFill>
                <a:latin typeface="+mj-lt"/>
              </a:defRPr>
            </a:lvl1pPr>
            <a:lvl2pPr marL="1587" indent="0" algn="ctr">
              <a:buNone/>
              <a:tabLst/>
              <a:defRPr sz="2400" b="0" i="1">
                <a:solidFill>
                  <a:srgbClr val="3F2A56"/>
                </a:solidFill>
                <a:latin typeface="+mj-lt"/>
              </a:defRPr>
            </a:lvl2pPr>
            <a:lvl3pPr marL="1587" indent="0" algn="ctr">
              <a:buNone/>
              <a:tabLst/>
              <a:defRPr sz="2400" b="0" i="1">
                <a:solidFill>
                  <a:srgbClr val="3F2A56"/>
                </a:solidFill>
                <a:latin typeface="+mj-lt"/>
              </a:defRPr>
            </a:lvl3pPr>
            <a:lvl4pPr marL="1587" indent="0" algn="ctr">
              <a:buNone/>
              <a:tabLst/>
              <a:defRPr sz="2400" b="0" i="1">
                <a:solidFill>
                  <a:srgbClr val="3F2A56"/>
                </a:solidFill>
                <a:latin typeface="+mj-lt"/>
              </a:defRPr>
            </a:lvl4pPr>
            <a:lvl5pPr marL="1587"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20" indent="-257120" algn="ctr">
              <a:buFont typeface="Lucida Grande"/>
              <a:buChar char="—"/>
              <a:defRPr sz="1600" b="0" i="1">
                <a:latin typeface="+mj-lt"/>
              </a:defRPr>
            </a:lvl1pPr>
            <a:lvl2pPr marL="228552" indent="0">
              <a:buNone/>
              <a:defRPr sz="1000" b="1"/>
            </a:lvl2pPr>
            <a:lvl3pPr marL="457103" indent="0">
              <a:buNone/>
              <a:defRPr sz="900" b="1"/>
            </a:lvl3pPr>
            <a:lvl4pPr marL="685654" indent="0">
              <a:buNone/>
              <a:defRPr sz="800" b="1"/>
            </a:lvl4pPr>
            <a:lvl5pPr marL="914206" indent="0">
              <a:buNone/>
              <a:defRPr sz="800" b="1"/>
            </a:lvl5pPr>
            <a:lvl6pPr marL="1142757" indent="0">
              <a:buNone/>
              <a:defRPr sz="800" b="1"/>
            </a:lvl6pPr>
            <a:lvl7pPr marL="1371310" indent="0">
              <a:buNone/>
              <a:defRPr sz="800" b="1"/>
            </a:lvl7pPr>
            <a:lvl8pPr marL="1599860" indent="0">
              <a:buNone/>
              <a:defRPr sz="800" b="1"/>
            </a:lvl8pPr>
            <a:lvl9pPr marL="1828412" indent="0">
              <a:buNone/>
              <a:defRPr sz="800" b="1"/>
            </a:lvl9pPr>
          </a:lstStyle>
          <a:p>
            <a:pPr lvl="0"/>
            <a:r>
              <a:rPr lang="en-CA" noProof="0"/>
              <a:t>Name</a:t>
            </a:r>
          </a:p>
        </p:txBody>
      </p:sp>
    </p:spTree>
    <p:extLst>
      <p:ext uri="{BB962C8B-B14F-4D97-AF65-F5344CB8AC3E}">
        <p14:creationId xmlns:p14="http://schemas.microsoft.com/office/powerpoint/2010/main" val="28592167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4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69"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7"/>
            <a:ext cx="9807035" cy="319881"/>
          </a:xfrm>
        </p:spPr>
        <p:txBody>
          <a:bodyPr anchor="ctr"/>
          <a:lstStyle>
            <a:lvl1pPr marL="257168" indent="-257168" algn="ctr">
              <a:buFont typeface="Lucida Grande"/>
              <a:buChar char="—"/>
              <a:defRPr sz="1600" b="0" i="1">
                <a:latin typeface="+mj-lt"/>
              </a:defRPr>
            </a:lvl1pPr>
            <a:lvl2pPr marL="228594" indent="0">
              <a:buNone/>
              <a:defRPr sz="1000" b="1"/>
            </a:lvl2pPr>
            <a:lvl3pPr marL="457189" indent="0">
              <a:buNone/>
              <a:defRPr sz="900" b="1"/>
            </a:lvl3pPr>
            <a:lvl4pPr marL="685783" indent="0">
              <a:buNone/>
              <a:defRPr sz="800" b="1"/>
            </a:lvl4pPr>
            <a:lvl5pPr marL="914377" indent="0">
              <a:buNone/>
              <a:defRPr sz="800" b="1"/>
            </a:lvl5pPr>
            <a:lvl6pPr marL="1142971" indent="0">
              <a:buNone/>
              <a:defRPr sz="800" b="1"/>
            </a:lvl6pPr>
            <a:lvl7pPr marL="1371566" indent="0">
              <a:buNone/>
              <a:defRPr sz="800" b="1"/>
            </a:lvl7pPr>
            <a:lvl8pPr marL="1600160" indent="0">
              <a:buNone/>
              <a:defRPr sz="800" b="1"/>
            </a:lvl8pPr>
            <a:lvl9pPr marL="1828754" indent="0">
              <a:buNone/>
              <a:defRPr sz="800" b="1"/>
            </a:lvl9pPr>
          </a:lstStyle>
          <a:p>
            <a:pPr lvl="0"/>
            <a:r>
              <a:rPr lang="en-CA" noProof="0"/>
              <a:t>Name</a:t>
            </a:r>
          </a:p>
        </p:txBody>
      </p:sp>
    </p:spTree>
    <p:extLst>
      <p:ext uri="{BB962C8B-B14F-4D97-AF65-F5344CB8AC3E}">
        <p14:creationId xmlns:p14="http://schemas.microsoft.com/office/powerpoint/2010/main" val="37806999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6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7" indent="0" algn="ctr">
              <a:buFont typeface="Arial"/>
              <a:buNone/>
              <a:tabLst/>
              <a:defRPr sz="2400" b="0" i="1">
                <a:solidFill>
                  <a:srgbClr val="3F2A56"/>
                </a:solidFill>
                <a:latin typeface="+mj-lt"/>
              </a:defRPr>
            </a:lvl1pPr>
            <a:lvl2pPr marL="1587" indent="0" algn="ctr">
              <a:buNone/>
              <a:tabLst/>
              <a:defRPr sz="2400" b="0" i="1">
                <a:solidFill>
                  <a:srgbClr val="3F2A56"/>
                </a:solidFill>
                <a:latin typeface="+mj-lt"/>
              </a:defRPr>
            </a:lvl2pPr>
            <a:lvl3pPr marL="1587" indent="0" algn="ctr">
              <a:buNone/>
              <a:tabLst/>
              <a:defRPr sz="2400" b="0" i="1">
                <a:solidFill>
                  <a:srgbClr val="3F2A56"/>
                </a:solidFill>
                <a:latin typeface="+mj-lt"/>
              </a:defRPr>
            </a:lvl3pPr>
            <a:lvl4pPr marL="1587" indent="0" algn="ctr">
              <a:buNone/>
              <a:tabLst/>
              <a:defRPr sz="2400" b="0" i="1">
                <a:solidFill>
                  <a:srgbClr val="3F2A56"/>
                </a:solidFill>
                <a:latin typeface="+mj-lt"/>
              </a:defRPr>
            </a:lvl4pPr>
            <a:lvl5pPr marL="1587"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7"/>
            <a:ext cx="9807035" cy="319881"/>
          </a:xfrm>
        </p:spPr>
        <p:txBody>
          <a:bodyPr anchor="ctr"/>
          <a:lstStyle>
            <a:lvl1pPr marL="257118" indent="-257118" algn="ctr">
              <a:buFont typeface="Lucida Grande"/>
              <a:buChar char="—"/>
              <a:defRPr sz="1600" b="0" i="1">
                <a:latin typeface="+mj-lt"/>
              </a:defRPr>
            </a:lvl1pPr>
            <a:lvl2pPr marL="228549" indent="0">
              <a:buNone/>
              <a:defRPr sz="1000" b="1"/>
            </a:lvl2pPr>
            <a:lvl3pPr marL="457098" indent="0">
              <a:buNone/>
              <a:defRPr sz="900" b="1"/>
            </a:lvl3pPr>
            <a:lvl4pPr marL="685646" indent="0">
              <a:buNone/>
              <a:defRPr sz="800" b="1"/>
            </a:lvl4pPr>
            <a:lvl5pPr marL="914194" indent="0">
              <a:buNone/>
              <a:defRPr sz="800" b="1"/>
            </a:lvl5pPr>
            <a:lvl6pPr marL="1142742" indent="0">
              <a:buNone/>
              <a:defRPr sz="800" b="1"/>
            </a:lvl6pPr>
            <a:lvl7pPr marL="1371292" indent="0">
              <a:buNone/>
              <a:defRPr sz="800" b="1"/>
            </a:lvl7pPr>
            <a:lvl8pPr marL="1599840" indent="0">
              <a:buNone/>
              <a:defRPr sz="800" b="1"/>
            </a:lvl8pPr>
            <a:lvl9pPr marL="1828389" indent="0">
              <a:buNone/>
              <a:defRPr sz="800" b="1"/>
            </a:lvl9pPr>
          </a:lstStyle>
          <a:p>
            <a:pPr lvl="0"/>
            <a:r>
              <a:rPr lang="en-CA" noProof="0"/>
              <a:t>Name</a:t>
            </a:r>
          </a:p>
        </p:txBody>
      </p:sp>
    </p:spTree>
    <p:extLst>
      <p:ext uri="{BB962C8B-B14F-4D97-AF65-F5344CB8AC3E}">
        <p14:creationId xmlns:p14="http://schemas.microsoft.com/office/powerpoint/2010/main" val="20598423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71DC-7877-8C01-EA89-A0DF99DC99A4}"/>
              </a:ext>
            </a:extLst>
          </p:cNvPr>
          <p:cNvSpPr>
            <a:spLocks noGrp="1"/>
          </p:cNvSpPr>
          <p:nvPr>
            <p:ph type="ctrTitle"/>
          </p:nvPr>
        </p:nvSpPr>
        <p:spPr>
          <a:xfrm>
            <a:off x="196644" y="1644308"/>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578902A-2658-6233-0382-D323246704C4}"/>
              </a:ext>
            </a:extLst>
          </p:cNvPr>
          <p:cNvSpPr>
            <a:spLocks noGrp="1"/>
          </p:cNvSpPr>
          <p:nvPr>
            <p:ph type="subTitle" idx="1"/>
          </p:nvPr>
        </p:nvSpPr>
        <p:spPr>
          <a:xfrm>
            <a:off x="196644" y="4489370"/>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pic>
        <p:nvPicPr>
          <p:cNvPr id="7" name="Picture 6" descr="National Managers' Community Logo/ Communauté nationale des gestionnaires logo">
            <a:extLst>
              <a:ext uri="{FF2B5EF4-FFF2-40B4-BE49-F238E27FC236}">
                <a16:creationId xmlns:a16="http://schemas.microsoft.com/office/drawing/2014/main" id="{E6D1F8EE-25D4-A424-C5A2-097DF4D1C0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44" y="178816"/>
            <a:ext cx="4670323" cy="885579"/>
          </a:xfrm>
          <a:prstGeom prst="rect">
            <a:avLst/>
          </a:prstGeom>
        </p:spPr>
      </p:pic>
      <p:pic>
        <p:nvPicPr>
          <p:cNvPr id="8" name="Picture 7">
            <a:extLst>
              <a:ext uri="{FF2B5EF4-FFF2-40B4-BE49-F238E27FC236}">
                <a16:creationId xmlns:a16="http://schemas.microsoft.com/office/drawing/2014/main" id="{6B32D121-1983-64C7-6C10-1E41CFB8808E}"/>
              </a:ext>
            </a:extLst>
          </p:cNvPr>
          <p:cNvPicPr>
            <a:picLocks noChangeAspect="1"/>
          </p:cNvPicPr>
          <p:nvPr userDrawn="1"/>
        </p:nvPicPr>
        <p:blipFill>
          <a:blip r:embed="rId3"/>
          <a:stretch>
            <a:fillRect/>
          </a:stretch>
        </p:blipFill>
        <p:spPr>
          <a:xfrm>
            <a:off x="196644" y="4189507"/>
            <a:ext cx="10150720" cy="140220"/>
          </a:xfrm>
          <a:prstGeom prst="rect">
            <a:avLst/>
          </a:prstGeom>
        </p:spPr>
      </p:pic>
      <p:sp>
        <p:nvSpPr>
          <p:cNvPr id="10" name="TextBox 9">
            <a:extLst>
              <a:ext uri="{FF2B5EF4-FFF2-40B4-BE49-F238E27FC236}">
                <a16:creationId xmlns:a16="http://schemas.microsoft.com/office/drawing/2014/main" id="{263B6052-CCB8-44B6-EF62-AD2C9E396432}"/>
              </a:ext>
            </a:extLst>
          </p:cNvPr>
          <p:cNvSpPr txBox="1"/>
          <p:nvPr userDrawn="1"/>
        </p:nvSpPr>
        <p:spPr>
          <a:xfrm>
            <a:off x="8486192" y="6304775"/>
            <a:ext cx="6167534" cy="369332"/>
          </a:xfrm>
          <a:prstGeom prst="rect">
            <a:avLst/>
          </a:prstGeom>
          <a:noFill/>
        </p:spPr>
        <p:txBody>
          <a:bodyPr wrap="square">
            <a:spAutoFit/>
          </a:bodyPr>
          <a:lstStyle/>
          <a:p>
            <a:r>
              <a:rPr lang="en-CA" sz="1800" b="1" i="0">
                <a:solidFill>
                  <a:srgbClr val="333333"/>
                </a:solidFill>
                <a:effectLst/>
                <a:latin typeface="Lato" panose="020F0502020204030203" pitchFamily="34" charset="0"/>
              </a:rPr>
              <a:t>Connect, Engage and Collaborate</a:t>
            </a:r>
          </a:p>
        </p:txBody>
      </p:sp>
      <p:cxnSp>
        <p:nvCxnSpPr>
          <p:cNvPr id="11" name="Straight Connector 10">
            <a:extLst>
              <a:ext uri="{FF2B5EF4-FFF2-40B4-BE49-F238E27FC236}">
                <a16:creationId xmlns:a16="http://schemas.microsoft.com/office/drawing/2014/main" id="{9EAA07BD-3525-AFC5-CBE7-A79846868B96}"/>
              </a:ext>
            </a:extLst>
          </p:cNvPr>
          <p:cNvCxnSpPr/>
          <p:nvPr userDrawn="1"/>
        </p:nvCxnSpPr>
        <p:spPr>
          <a:xfrm>
            <a:off x="6792685" y="6764281"/>
            <a:ext cx="5399315" cy="0"/>
          </a:xfrm>
          <a:prstGeom prst="line">
            <a:avLst/>
          </a:prstGeom>
          <a:ln>
            <a:solidFill>
              <a:srgbClr val="BF33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9261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4EE1-A89B-2B32-73AD-C381A9425844}"/>
              </a:ext>
            </a:extLst>
          </p:cNvPr>
          <p:cNvSpPr>
            <a:spLocks noGrp="1"/>
          </p:cNvSpPr>
          <p:nvPr>
            <p:ph type="title"/>
          </p:nvPr>
        </p:nvSpPr>
        <p:spPr>
          <a:xfrm>
            <a:off x="0" y="72161"/>
            <a:ext cx="10515600" cy="627440"/>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3E1D3D4-3F8E-E58B-A57C-32895ECC4644}"/>
              </a:ext>
            </a:extLst>
          </p:cNvPr>
          <p:cNvSpPr>
            <a:spLocks noGrp="1"/>
          </p:cNvSpPr>
          <p:nvPr>
            <p:ph idx="1"/>
          </p:nvPr>
        </p:nvSpPr>
        <p:spPr>
          <a:xfrm>
            <a:off x="604935" y="1069846"/>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Picture 6">
            <a:extLst>
              <a:ext uri="{FF2B5EF4-FFF2-40B4-BE49-F238E27FC236}">
                <a16:creationId xmlns:a16="http://schemas.microsoft.com/office/drawing/2014/main" id="{707DE790-24E4-44EF-E171-081779F251BE}"/>
              </a:ext>
            </a:extLst>
          </p:cNvPr>
          <p:cNvPicPr>
            <a:picLocks noChangeAspect="1"/>
          </p:cNvPicPr>
          <p:nvPr userDrawn="1"/>
        </p:nvPicPr>
        <p:blipFill>
          <a:blip r:embed="rId2"/>
          <a:stretch>
            <a:fillRect/>
          </a:stretch>
        </p:blipFill>
        <p:spPr>
          <a:xfrm>
            <a:off x="0" y="719184"/>
            <a:ext cx="10150720" cy="140220"/>
          </a:xfrm>
          <a:prstGeom prst="rect">
            <a:avLst/>
          </a:prstGeom>
        </p:spPr>
      </p:pic>
      <p:pic>
        <p:nvPicPr>
          <p:cNvPr id="10" name="object 18">
            <a:extLst>
              <a:ext uri="{FF2B5EF4-FFF2-40B4-BE49-F238E27FC236}">
                <a16:creationId xmlns:a16="http://schemas.microsoft.com/office/drawing/2014/main" id="{91BBE5A8-3AAA-799B-A5A4-E5FB382A9AE2}"/>
              </a:ext>
            </a:extLst>
          </p:cNvPr>
          <p:cNvPicPr/>
          <p:nvPr userDrawn="1"/>
        </p:nvPicPr>
        <p:blipFill>
          <a:blip r:embed="rId3" cstate="print"/>
          <a:stretch>
            <a:fillRect/>
          </a:stretch>
        </p:blipFill>
        <p:spPr>
          <a:xfrm>
            <a:off x="1" y="6717780"/>
            <a:ext cx="12191999" cy="140220"/>
          </a:xfrm>
          <a:prstGeom prst="rect">
            <a:avLst/>
          </a:prstGeom>
        </p:spPr>
      </p:pic>
      <p:pic>
        <p:nvPicPr>
          <p:cNvPr id="9" name="Picture 8" descr="A red square with a white leaf&#10;&#10;Description automatically generated">
            <a:extLst>
              <a:ext uri="{FF2B5EF4-FFF2-40B4-BE49-F238E27FC236}">
                <a16:creationId xmlns:a16="http://schemas.microsoft.com/office/drawing/2014/main" id="{48CAD39C-61A6-B6E7-B162-86544B92D6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75234" y="6303118"/>
            <a:ext cx="416766" cy="414662"/>
          </a:xfrm>
          <a:prstGeom prst="rect">
            <a:avLst/>
          </a:prstGeom>
        </p:spPr>
      </p:pic>
    </p:spTree>
    <p:extLst>
      <p:ext uri="{BB962C8B-B14F-4D97-AF65-F5344CB8AC3E}">
        <p14:creationId xmlns:p14="http://schemas.microsoft.com/office/powerpoint/2010/main" val="1948499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F7F8-9F9A-DA53-D1E9-578CC8AB8D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01080DE-8DBE-FFAF-B7BA-8EE43D2FE6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C22421-2F2F-FF63-A3CB-0644F1AA93B1}"/>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5" name="Footer Placeholder 4">
            <a:extLst>
              <a:ext uri="{FF2B5EF4-FFF2-40B4-BE49-F238E27FC236}">
                <a16:creationId xmlns:a16="http://schemas.microsoft.com/office/drawing/2014/main" id="{C0DFDCC8-2D23-2500-2CFC-B56E73F5557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03A8F20-3340-C43B-590E-36F2EEA2E356}"/>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34091007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AAE55-D43E-B6CC-BAE4-E2FDDFAA273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0A85669-2757-5FCA-1D86-92C69E370A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CFE4C1E-28EF-6803-52A4-40A3DB817C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F1E6638-3FDB-697D-4D95-C0D7415C54FD}"/>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6" name="Footer Placeholder 5">
            <a:extLst>
              <a:ext uri="{FF2B5EF4-FFF2-40B4-BE49-F238E27FC236}">
                <a16:creationId xmlns:a16="http://schemas.microsoft.com/office/drawing/2014/main" id="{ECA081E0-3FBD-DC01-4137-C1D7FBD3807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A51A183-CA7E-2845-5C72-2B6310019EF7}"/>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5753450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1486-4A23-E6EE-8F2F-E226FD88C87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498E49F-5EC7-9D79-E4A1-AA1C8C078B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DAB595-0EFA-099E-27FD-7916DDD40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E92E9AD-6C62-38E0-0A0F-05B8223D6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C0E1A7-F6D0-704D-6AA5-8085C0711B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E55F664-DC09-5B72-4AB9-AEE0AE6A8751}"/>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8" name="Footer Placeholder 7">
            <a:extLst>
              <a:ext uri="{FF2B5EF4-FFF2-40B4-BE49-F238E27FC236}">
                <a16:creationId xmlns:a16="http://schemas.microsoft.com/office/drawing/2014/main" id="{44C6AD49-0990-6364-CB3D-61FE0ABDDC8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DD68C1B-D874-A442-110F-669D05F84D0B}"/>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1906036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D1613-5154-23A8-7F7B-D3141AAFFA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CF411A-C3BB-787E-7070-9C5E5CA65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BED2A6-2FC3-ACA6-4E3F-1FC0926E3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928A6-8B0A-EA80-0005-781E7773FF97}"/>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6" name="Footer Placeholder 5">
            <a:extLst>
              <a:ext uri="{FF2B5EF4-FFF2-40B4-BE49-F238E27FC236}">
                <a16:creationId xmlns:a16="http://schemas.microsoft.com/office/drawing/2014/main" id="{965A6BA3-2926-65B4-07E2-BCA7415BD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B8DAA-C198-EFA2-BB80-ADB7FCE9275B}"/>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4446155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EA3E-F134-9C32-2D6A-D92397CE19A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7E4FC4D-B7DC-1E36-7E83-705A0DAEE2BE}"/>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4" name="Footer Placeholder 3">
            <a:extLst>
              <a:ext uri="{FF2B5EF4-FFF2-40B4-BE49-F238E27FC236}">
                <a16:creationId xmlns:a16="http://schemas.microsoft.com/office/drawing/2014/main" id="{03B3639E-BE37-76FE-1D58-61F45239AD0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2ADED36-4A8D-E0A3-6AA1-1A460C180F21}"/>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2892318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6E446B-DBA9-C748-0718-414C3A9D7911}"/>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3" name="Footer Placeholder 2">
            <a:extLst>
              <a:ext uri="{FF2B5EF4-FFF2-40B4-BE49-F238E27FC236}">
                <a16:creationId xmlns:a16="http://schemas.microsoft.com/office/drawing/2014/main" id="{719CF712-0F55-3692-2F1E-5FDFC1A1BE0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7A07FF1-B486-CD43-6167-05FA165F1238}"/>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269223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10CE5-5AE8-9DFB-67E6-0285C843F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03ACC95-809D-5BF4-3D43-321F82F8F4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8489DF2-E850-5261-E041-FF63D0B6E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58666-F24F-3FEA-B8CF-37123C26C98F}"/>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6" name="Footer Placeholder 5">
            <a:extLst>
              <a:ext uri="{FF2B5EF4-FFF2-40B4-BE49-F238E27FC236}">
                <a16:creationId xmlns:a16="http://schemas.microsoft.com/office/drawing/2014/main" id="{D5C7FF17-9894-F489-01AF-D6300FCA989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D8A0C17-00CC-BD6C-17DF-3CC1BBF9763F}"/>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13039168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97C7-4989-F4EC-85A4-2ED318D316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3C89780-4E1A-19E6-B75F-6F49DB2DEB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F03F012-0117-C6DC-2F47-3DC7555BB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E5BCFE-16B3-E3C7-724E-B77A8900FCE5}"/>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6" name="Footer Placeholder 5">
            <a:extLst>
              <a:ext uri="{FF2B5EF4-FFF2-40B4-BE49-F238E27FC236}">
                <a16:creationId xmlns:a16="http://schemas.microsoft.com/office/drawing/2014/main" id="{852B7A4D-242F-1DFC-E2E5-A6D87B51B90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37908B2-F4A5-F048-FA57-EC63F5082B80}"/>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25948105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70EA-228A-6117-AF50-B147B23D2CE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3FF46BF-95B2-F58B-7D46-F44A84626B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28F6913-A87F-A637-FFB6-BFBEA4C29BFC}"/>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5" name="Footer Placeholder 4">
            <a:extLst>
              <a:ext uri="{FF2B5EF4-FFF2-40B4-BE49-F238E27FC236}">
                <a16:creationId xmlns:a16="http://schemas.microsoft.com/office/drawing/2014/main" id="{B750FA04-F338-C9B3-8439-FC6672C806E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F1EA7B6-18B5-9343-0851-AAA21F6C27D7}"/>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2964858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FA08F9-BD16-EEA3-5EA6-13A50F78EE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EE6EF25-9DC8-6731-B5FF-E4DCC9E2FC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2D111AE-3353-73F7-6217-5692C99BCA79}"/>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5" name="Footer Placeholder 4">
            <a:extLst>
              <a:ext uri="{FF2B5EF4-FFF2-40B4-BE49-F238E27FC236}">
                <a16:creationId xmlns:a16="http://schemas.microsoft.com/office/drawing/2014/main" id="{864C520C-0823-A0AF-AD8A-9509E392D73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3474D03-A88A-A7FB-89CB-07C5DD275505}"/>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3383198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867E-967C-BDDE-3A3E-69399162F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1C29AE-9256-7C56-9899-EEAAA1414B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E6A085-C790-4A78-F7E5-D391A0FA4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958AD-6452-ACD5-71F0-8C7D4F2B9658}"/>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6" name="Footer Placeholder 5">
            <a:extLst>
              <a:ext uri="{FF2B5EF4-FFF2-40B4-BE49-F238E27FC236}">
                <a16:creationId xmlns:a16="http://schemas.microsoft.com/office/drawing/2014/main" id="{F6406D59-9637-32AA-3537-889F7884F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1289A-B7A7-38EC-1703-CD400D38D2AF}"/>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199751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emf"/><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image" Target="../media/image6.jpeg"/><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theme" Target="../theme/theme4.xml"/><Relationship Id="rId8" Type="http://schemas.openxmlformats.org/officeDocument/2006/relationships/slideLayout" Target="../slideLayouts/slideLayout35.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5.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31110C-24A1-58EB-ACD6-7DA0034F3A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151AA4-5534-E85E-A366-A83712C807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FEF0C-9D68-8CA3-ED30-0C40A213AB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6A2EC-557A-4546-8C30-8615E12EA22D}" type="datetimeFigureOut">
              <a:rPr lang="en-US" smtClean="0"/>
              <a:t>2/21/2024</a:t>
            </a:fld>
            <a:endParaRPr lang="en-US"/>
          </a:p>
        </p:txBody>
      </p:sp>
      <p:sp>
        <p:nvSpPr>
          <p:cNvPr id="5" name="Footer Placeholder 4">
            <a:extLst>
              <a:ext uri="{FF2B5EF4-FFF2-40B4-BE49-F238E27FC236}">
                <a16:creationId xmlns:a16="http://schemas.microsoft.com/office/drawing/2014/main" id="{6D0043B9-55CB-17AE-D35E-0EB2A1C1CB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D1E219-A01E-9AC8-B49B-0CF59FBE7A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C43E26-9D0A-47DB-9195-FFCB106A128A}" type="slidenum">
              <a:rPr lang="en-US" smtClean="0"/>
              <a:t>‹#›</a:t>
            </a:fld>
            <a:endParaRPr lang="en-US"/>
          </a:p>
        </p:txBody>
      </p:sp>
    </p:spTree>
    <p:extLst>
      <p:ext uri="{BB962C8B-B14F-4D97-AF65-F5344CB8AC3E}">
        <p14:creationId xmlns:p14="http://schemas.microsoft.com/office/powerpoint/2010/main" val="651945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C38EA9-7028-56E2-1941-7C8133C009FE}"/>
              </a:ext>
            </a:extLst>
          </p:cNvPr>
          <p:cNvSpPr>
            <a:spLocks noGrp="1"/>
          </p:cNvSpPr>
          <p:nvPr>
            <p:ph type="title"/>
          </p:nvPr>
        </p:nvSpPr>
        <p:spPr>
          <a:xfrm>
            <a:off x="838200" y="605867"/>
            <a:ext cx="10515600" cy="1673740"/>
          </a:xfrm>
          <a:prstGeom prst="rect">
            <a:avLst/>
          </a:prstGeom>
        </p:spPr>
        <p:txBody>
          <a:bodyPr vert="horz" lIns="91440" tIns="45720" rIns="91440" bIns="45720" rtlCol="0" anchor="ctr">
            <a:noAutofit/>
          </a:bodyPr>
          <a:lstStyle/>
          <a:p>
            <a:r>
              <a:rPr lang="en-US"/>
              <a:t>Display</a:t>
            </a:r>
          </a:p>
        </p:txBody>
      </p:sp>
      <p:sp>
        <p:nvSpPr>
          <p:cNvPr id="3" name="Text Placeholder 2">
            <a:extLst>
              <a:ext uri="{FF2B5EF4-FFF2-40B4-BE49-F238E27FC236}">
                <a16:creationId xmlns:a16="http://schemas.microsoft.com/office/drawing/2014/main" id="{EB4E5CB5-D514-3E5B-47C2-2A5CE19161EE}"/>
              </a:ext>
            </a:extLst>
          </p:cNvPr>
          <p:cNvSpPr>
            <a:spLocks noGrp="1"/>
          </p:cNvSpPr>
          <p:nvPr>
            <p:ph type="body" idx="1"/>
          </p:nvPr>
        </p:nvSpPr>
        <p:spPr>
          <a:xfrm>
            <a:off x="838200" y="2496065"/>
            <a:ext cx="10515600" cy="3680898"/>
          </a:xfrm>
          <a:prstGeom prst="rect">
            <a:avLst/>
          </a:prstGeom>
        </p:spPr>
        <p:txBody>
          <a:bodyPr vert="horz" lIns="91440" tIns="45720" rIns="91440" bIns="45720" rtlCol="0">
            <a:normAutofit/>
          </a:bodyPr>
          <a:lstStyle/>
          <a:p>
            <a:pPr lvl="0"/>
            <a:r>
              <a:rPr lang="en-US"/>
              <a:t>Heading 1</a:t>
            </a:r>
          </a:p>
          <a:p>
            <a:pPr lvl="1"/>
            <a:r>
              <a:rPr lang="en-US"/>
              <a:t>Heading 2</a:t>
            </a:r>
          </a:p>
          <a:p>
            <a:pPr lvl="2"/>
            <a:r>
              <a:rPr lang="en-US"/>
              <a:t>Heading 3</a:t>
            </a:r>
          </a:p>
          <a:p>
            <a:pPr lvl="3"/>
            <a:r>
              <a:rPr lang="en-US"/>
              <a:t>Heading 4</a:t>
            </a:r>
          </a:p>
        </p:txBody>
      </p:sp>
      <p:sp>
        <p:nvSpPr>
          <p:cNvPr id="4" name="Date Placeholder 3">
            <a:extLst>
              <a:ext uri="{FF2B5EF4-FFF2-40B4-BE49-F238E27FC236}">
                <a16:creationId xmlns:a16="http://schemas.microsoft.com/office/drawing/2014/main" id="{995AB4FB-1C32-418C-E154-7244DA8975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Light" pitchFamily="2" charset="0"/>
                <a:ea typeface="Open Sans Light" pitchFamily="2" charset="0"/>
                <a:cs typeface="Open Sans Light" pitchFamily="2" charset="0"/>
              </a:defRPr>
            </a:lvl1pPr>
          </a:lstStyle>
          <a:p>
            <a:fld id="{760A1C03-8244-F349-A762-D3C0F7524180}" type="datetimeFigureOut">
              <a:rPr lang="en-US" smtClean="0"/>
              <a:pPr/>
              <a:t>2/21/2024</a:t>
            </a:fld>
            <a:endParaRPr lang="en-US"/>
          </a:p>
        </p:txBody>
      </p:sp>
      <p:sp>
        <p:nvSpPr>
          <p:cNvPr id="5" name="Footer Placeholder 4">
            <a:extLst>
              <a:ext uri="{FF2B5EF4-FFF2-40B4-BE49-F238E27FC236}">
                <a16:creationId xmlns:a16="http://schemas.microsoft.com/office/drawing/2014/main" id="{8F3D1DA0-5194-2BAA-59BD-3BCF4A6AC1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Light" pitchFamily="2" charset="0"/>
                <a:ea typeface="Open Sans Light" pitchFamily="2" charset="0"/>
                <a:cs typeface="Open Sans Light" pitchFamily="2" charset="0"/>
              </a:defRPr>
            </a:lvl1pPr>
          </a:lstStyle>
          <a:p>
            <a:endParaRPr lang="en-US"/>
          </a:p>
        </p:txBody>
      </p:sp>
      <p:sp>
        <p:nvSpPr>
          <p:cNvPr id="6" name="Slide Number Placeholder 5">
            <a:extLst>
              <a:ext uri="{FF2B5EF4-FFF2-40B4-BE49-F238E27FC236}">
                <a16:creationId xmlns:a16="http://schemas.microsoft.com/office/drawing/2014/main" id="{59CDCAAC-047C-4A1B-3C76-A0CAA9FCE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Light" pitchFamily="2" charset="0"/>
                <a:ea typeface="Open Sans Light" pitchFamily="2" charset="0"/>
                <a:cs typeface="Open Sans Light" pitchFamily="2" charset="0"/>
              </a:defRPr>
            </a:lvl1pPr>
          </a:lstStyle>
          <a:p>
            <a:fld id="{997E6560-C12F-2942-BB66-5EED78F3C652}" type="slidenum">
              <a:rPr lang="en-US" smtClean="0"/>
              <a:pPr/>
              <a:t>‹#›</a:t>
            </a:fld>
            <a:endParaRPr lang="en-US"/>
          </a:p>
        </p:txBody>
      </p:sp>
      <p:sp>
        <p:nvSpPr>
          <p:cNvPr id="7" name="MSIPCMContentMarking" descr="{&quot;HashCode&quot;:-1880398799,&quot;Placement&quot;:&quot;Header&quot;,&quot;Top&quot;:0.0,&quot;Left&quot;:742.444458,&quot;SlideWidth&quot;:960,&quot;SlideHeight&quot;:540}">
            <a:extLst>
              <a:ext uri="{FF2B5EF4-FFF2-40B4-BE49-F238E27FC236}">
                <a16:creationId xmlns:a16="http://schemas.microsoft.com/office/drawing/2014/main" id="{14ABB0EA-E150-D9A3-8F03-C4CBCBC3716B}"/>
              </a:ext>
            </a:extLst>
          </p:cNvPr>
          <p:cNvSpPr txBox="1"/>
          <p:nvPr userDrawn="1"/>
        </p:nvSpPr>
        <p:spPr>
          <a:xfrm>
            <a:off x="9429045" y="0"/>
            <a:ext cx="2762954" cy="280749"/>
          </a:xfrm>
          <a:prstGeom prst="rect">
            <a:avLst/>
          </a:prstGeom>
          <a:noFill/>
        </p:spPr>
        <p:txBody>
          <a:bodyPr vert="horz" wrap="square" lIns="0" tIns="0" rIns="0" bIns="0" rtlCol="0" anchor="ctr" anchorCtr="1">
            <a:spAutoFit/>
          </a:bodyPr>
          <a:lstStyle/>
          <a:p>
            <a:pPr algn="r">
              <a:spcBef>
                <a:spcPts val="0"/>
              </a:spcBef>
              <a:spcAft>
                <a:spcPts val="0"/>
              </a:spcAft>
            </a:pPr>
            <a:r>
              <a:rPr lang="en-US" sz="1200">
                <a:solidFill>
                  <a:srgbClr val="000000"/>
                </a:solidFill>
                <a:latin typeface="Arial" panose="020B0604020202020204" pitchFamily="34" charset="0"/>
              </a:rPr>
              <a:t>UNCLASSIFIED / NON CLASSIFIÉ</a:t>
            </a:r>
          </a:p>
        </p:txBody>
      </p:sp>
    </p:spTree>
    <p:extLst>
      <p:ext uri="{BB962C8B-B14F-4D97-AF65-F5344CB8AC3E}">
        <p14:creationId xmlns:p14="http://schemas.microsoft.com/office/powerpoint/2010/main" val="9149357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38286E-A942-0DD0-E3F0-BE5D64FA80C1}"/>
              </a:ext>
              <a:ext uri="{C183D7F6-B498-43B3-948B-1728B52AA6E4}">
                <adec:decorative xmlns:adec="http://schemas.microsoft.com/office/drawing/2017/decorative" val="1"/>
              </a:ext>
            </a:extLst>
          </p:cNvPr>
          <p:cNvPicPr>
            <a:picLocks noChangeAspect="1"/>
          </p:cNvPicPr>
          <p:nvPr userDrawn="1"/>
        </p:nvPicPr>
        <p:blipFill rotWithShape="1">
          <a:blip r:embed="rId5"/>
          <a:srcRect l="46788" b="19447"/>
          <a:stretch/>
        </p:blipFill>
        <p:spPr>
          <a:xfrm rot="16200000">
            <a:off x="4590164" y="-2272599"/>
            <a:ext cx="4197536" cy="11006137"/>
          </a:xfrm>
          <a:prstGeom prst="rect">
            <a:avLst/>
          </a:prstGeom>
        </p:spPr>
      </p:pic>
      <p:sp>
        <p:nvSpPr>
          <p:cNvPr id="8" name="Rectangle 7">
            <a:extLst>
              <a:ext uri="{FF2B5EF4-FFF2-40B4-BE49-F238E27FC236}">
                <a16:creationId xmlns:a16="http://schemas.microsoft.com/office/drawing/2014/main" id="{6F53E009-0EE5-9461-C9AF-C5AB1CC4D688}"/>
              </a:ext>
              <a:ext uri="{C183D7F6-B498-43B3-948B-1728B52AA6E4}">
                <adec:decorative xmlns:adec="http://schemas.microsoft.com/office/drawing/2017/decorative" val="1"/>
              </a:ext>
            </a:extLst>
          </p:cNvPr>
          <p:cNvSpPr/>
          <p:nvPr userDrawn="1"/>
        </p:nvSpPr>
        <p:spPr>
          <a:xfrm>
            <a:off x="0" y="0"/>
            <a:ext cx="12192000" cy="1137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8C7E38A-8E9E-6BCA-3F18-3B846B18FE0B}"/>
              </a:ext>
            </a:extLst>
          </p:cNvPr>
          <p:cNvSpPr>
            <a:spLocks noGrp="1"/>
          </p:cNvSpPr>
          <p:nvPr>
            <p:ph type="title"/>
          </p:nvPr>
        </p:nvSpPr>
        <p:spPr>
          <a:xfrm>
            <a:off x="391633" y="358445"/>
            <a:ext cx="10515600" cy="524058"/>
          </a:xfrm>
          <a:prstGeom prst="rect">
            <a:avLst/>
          </a:prstGeom>
        </p:spPr>
        <p:txBody>
          <a:bodyPr vert="horz" lIns="91440" tIns="45720" rIns="91440" bIns="45720" rtlCol="0" anchor="ctr">
            <a:normAutofit/>
          </a:bodyPr>
          <a:lstStyle/>
          <a:p>
            <a:r>
              <a:rPr lang="en-US"/>
              <a:t>Click to edit Master title style</a:t>
            </a:r>
          </a:p>
        </p:txBody>
      </p:sp>
      <p:pic>
        <p:nvPicPr>
          <p:cNvPr id="7" name="Picture 6">
            <a:extLst>
              <a:ext uri="{FF2B5EF4-FFF2-40B4-BE49-F238E27FC236}">
                <a16:creationId xmlns:a16="http://schemas.microsoft.com/office/drawing/2014/main" id="{C84647D9-C0B5-B8E5-6CF9-63BDDC75133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1137684"/>
            <a:ext cx="12192000" cy="139451"/>
          </a:xfrm>
          <a:prstGeom prst="rect">
            <a:avLst/>
          </a:prstGeom>
        </p:spPr>
      </p:pic>
      <p:sp>
        <p:nvSpPr>
          <p:cNvPr id="5" name="Rectangle 4">
            <a:extLst>
              <a:ext uri="{FF2B5EF4-FFF2-40B4-BE49-F238E27FC236}">
                <a16:creationId xmlns:a16="http://schemas.microsoft.com/office/drawing/2014/main" id="{4381ECE4-ABE4-191A-4FF9-F0AF13C939EA}"/>
              </a:ext>
              <a:ext uri="{C183D7F6-B498-43B3-948B-1728B52AA6E4}">
                <adec:decorative xmlns:adec="http://schemas.microsoft.com/office/drawing/2017/decorative" val="1"/>
              </a:ext>
            </a:extLst>
          </p:cNvPr>
          <p:cNvSpPr/>
          <p:nvPr userDrawn="1"/>
        </p:nvSpPr>
        <p:spPr>
          <a:xfrm>
            <a:off x="0" y="6341388"/>
            <a:ext cx="12192000" cy="526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descr="Working in #GCDigital | Travailler en #GCNumérique">
            <a:extLst>
              <a:ext uri="{FF2B5EF4-FFF2-40B4-BE49-F238E27FC236}">
                <a16:creationId xmlns:a16="http://schemas.microsoft.com/office/drawing/2014/main" id="{CDA24036-ED04-E5E2-4FEF-030FEB6D7618}"/>
              </a:ext>
            </a:extLst>
          </p:cNvPr>
          <p:cNvSpPr txBox="1"/>
          <p:nvPr userDrawn="1"/>
        </p:nvSpPr>
        <p:spPr>
          <a:xfrm>
            <a:off x="7781192" y="6454934"/>
            <a:ext cx="4136488" cy="276999"/>
          </a:xfrm>
          <a:prstGeom prst="rect">
            <a:avLst/>
          </a:prstGeom>
          <a:noFill/>
        </p:spPr>
        <p:txBody>
          <a:bodyPr wrap="square" rtlCol="0">
            <a:spAutoFit/>
          </a:bodyPr>
          <a:lstStyle/>
          <a:p>
            <a:pPr algn="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MSIPCMContentMarking" descr="{&quot;HashCode&quot;:-1880398799,&quot;Placement&quot;:&quot;Header&quot;,&quot;Top&quot;:0.0,&quot;Left&quot;:742.444458,&quot;SlideWidth&quot;:960,&quot;SlideHeight&quot;:540}">
            <a:extLst>
              <a:ext uri="{FF2B5EF4-FFF2-40B4-BE49-F238E27FC236}">
                <a16:creationId xmlns:a16="http://schemas.microsoft.com/office/drawing/2014/main" id="{07F3037C-4CE5-E840-A147-D6F32CAB3E04}"/>
              </a:ext>
            </a:extLst>
          </p:cNvPr>
          <p:cNvSpPr txBox="1"/>
          <p:nvPr userDrawn="1"/>
        </p:nvSpPr>
        <p:spPr>
          <a:xfrm>
            <a:off x="9429045" y="0"/>
            <a:ext cx="2762954" cy="280749"/>
          </a:xfrm>
          <a:prstGeom prst="rect">
            <a:avLst/>
          </a:prstGeom>
          <a:noFill/>
        </p:spPr>
        <p:txBody>
          <a:bodyPr vert="horz" wrap="square" lIns="0" tIns="0" rIns="0" bIns="0" rtlCol="0" anchor="ctr" anchorCtr="1">
            <a:spAutoFit/>
          </a:bodyPr>
          <a:lstStyle/>
          <a:p>
            <a:pPr algn="r">
              <a:spcBef>
                <a:spcPts val="0"/>
              </a:spcBef>
              <a:spcAft>
                <a:spcPts val="0"/>
              </a:spcAft>
            </a:pPr>
            <a:r>
              <a:rPr lang="en-US" sz="1200">
                <a:solidFill>
                  <a:srgbClr val="000000"/>
                </a:solidFill>
                <a:latin typeface="Arial" panose="020B0604020202020204" pitchFamily="34" charset="0"/>
              </a:rPr>
              <a:t>UNCLASSIFIED / NON CLASSIFIÉ</a:t>
            </a:r>
          </a:p>
        </p:txBody>
      </p:sp>
    </p:spTree>
    <p:extLst>
      <p:ext uri="{BB962C8B-B14F-4D97-AF65-F5344CB8AC3E}">
        <p14:creationId xmlns:p14="http://schemas.microsoft.com/office/powerpoint/2010/main" val="17484588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2400" b="1" i="0"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49"/>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27878" y="190501"/>
            <a:ext cx="11336245" cy="1087687"/>
          </a:xfrm>
          <a:prstGeom prst="rect">
            <a:avLst/>
          </a:prstGeom>
        </p:spPr>
        <p:txBody>
          <a:bodyPr vert="horz" lIns="0" tIns="0" rIns="0" bIns="0" rtlCol="0" anchor="b">
            <a:noAutofit/>
          </a:bodyPr>
          <a:lstStyle/>
          <a:p>
            <a:r>
              <a:rPr lang="en-CA" noProof="0"/>
              <a:t>Click to edit master title style</a:t>
            </a:r>
          </a:p>
        </p:txBody>
      </p:sp>
      <p:sp>
        <p:nvSpPr>
          <p:cNvPr id="3" name="Espace réservé du texte 2"/>
          <p:cNvSpPr>
            <a:spLocks noGrp="1"/>
          </p:cNvSpPr>
          <p:nvPr>
            <p:ph type="body" idx="1"/>
          </p:nvPr>
        </p:nvSpPr>
        <p:spPr>
          <a:xfrm>
            <a:off x="426720" y="1600203"/>
            <a:ext cx="11338560" cy="4248877"/>
          </a:xfrm>
          <a:prstGeom prst="rect">
            <a:avLst/>
          </a:prstGeom>
        </p:spPr>
        <p:txBody>
          <a:bodyPr vert="horz" lIns="0" tIns="0" rIns="0" bIns="0" rtlCol="0">
            <a:noAutofit/>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6" name="Espace réservé du numéro de diapositive 5"/>
          <p:cNvSpPr>
            <a:spLocks noGrp="1"/>
          </p:cNvSpPr>
          <p:nvPr>
            <p:ph type="sldNum" sz="quarter" idx="4"/>
          </p:nvPr>
        </p:nvSpPr>
        <p:spPr>
          <a:xfrm>
            <a:off x="5893427" y="6467811"/>
            <a:ext cx="405147" cy="191003"/>
          </a:xfrm>
          <a:prstGeom prst="rect">
            <a:avLst/>
          </a:prstGeom>
        </p:spPr>
        <p:txBody>
          <a:bodyPr vert="horz" lIns="0" tIns="0" rIns="0" bIns="0" rtlCol="0" anchor="ctr">
            <a:noAutofit/>
          </a:bodyPr>
          <a:lstStyle>
            <a:lvl1pPr algn="ctr">
              <a:spcBef>
                <a:spcPts val="0"/>
              </a:spcBef>
              <a:defRPr sz="900">
                <a:solidFill>
                  <a:schemeClr val="tx1"/>
                </a:solidFill>
              </a:defRPr>
            </a:lvl1pPr>
          </a:lstStyle>
          <a:p>
            <a:fld id="{7088BEF1-D3AD-E34F-A3B9-A73E884A7AB2}" type="slidenum">
              <a:rPr lang="en-CA" noProof="0" smtClean="0"/>
              <a:pPr/>
              <a:t>‹#›</a:t>
            </a:fld>
            <a:endParaRPr lang="en-CA" noProof="0"/>
          </a:p>
        </p:txBody>
      </p:sp>
    </p:spTree>
    <p:extLst>
      <p:ext uri="{BB962C8B-B14F-4D97-AF65-F5344CB8AC3E}">
        <p14:creationId xmlns:p14="http://schemas.microsoft.com/office/powerpoint/2010/main" val="214925612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 id="2147483725" r:id="rId47"/>
  </p:sldLayoutIdLst>
  <p:hf hdr="0" dt="0"/>
  <p:txStyles>
    <p:titleStyle>
      <a:lvl1pPr algn="l" defTabSz="609615" rtl="0" eaLnBrk="1" latinLnBrk="0" hangingPunct="1">
        <a:lnSpc>
          <a:spcPct val="90000"/>
        </a:lnSpc>
        <a:spcBef>
          <a:spcPts val="0"/>
        </a:spcBef>
        <a:buNone/>
        <a:defRPr sz="3751" kern="1200">
          <a:solidFill>
            <a:schemeClr val="accent2"/>
          </a:solidFill>
          <a:latin typeface="+mj-lt"/>
          <a:ea typeface="+mj-ea"/>
          <a:cs typeface="+mj-cs"/>
        </a:defRPr>
      </a:lvl1pPr>
    </p:titleStyle>
    <p:bodyStyle>
      <a:lvl1pPr marL="2117" indent="0" algn="l" defTabSz="609615" rtl="0" eaLnBrk="1" latinLnBrk="0" hangingPunct="1">
        <a:spcBef>
          <a:spcPts val="0"/>
        </a:spcBef>
        <a:buFont typeface="Arial"/>
        <a:buNone/>
        <a:defRPr sz="1800" kern="1200" baseline="0">
          <a:solidFill>
            <a:schemeClr val="tx1"/>
          </a:solidFill>
          <a:latin typeface="+mn-lt"/>
          <a:ea typeface="+mn-ea"/>
          <a:cs typeface="+mn-cs"/>
        </a:defRPr>
      </a:lvl1pPr>
      <a:lvl2pPr marL="229389" indent="-227801" algn="l" defTabSz="609615" rtl="0" eaLnBrk="1" latinLnBrk="0" hangingPunct="1">
        <a:spcBef>
          <a:spcPts val="0"/>
        </a:spcBef>
        <a:buFont typeface="Arial"/>
        <a:buChar char="•"/>
        <a:defRPr sz="1800" kern="1200">
          <a:solidFill>
            <a:schemeClr val="tx1"/>
          </a:solidFill>
          <a:latin typeface="+mn-lt"/>
          <a:ea typeface="+mn-ea"/>
          <a:cs typeface="+mn-cs"/>
        </a:defRPr>
      </a:lvl2pPr>
      <a:lvl3pPr marL="457983" indent="-227801" algn="l" defTabSz="609615" rtl="0" eaLnBrk="1" latinLnBrk="0" hangingPunct="1">
        <a:spcBef>
          <a:spcPts val="0"/>
        </a:spcBef>
        <a:buFont typeface="Arial"/>
        <a:buChar char="•"/>
        <a:tabLst/>
        <a:defRPr sz="1800" kern="1200">
          <a:solidFill>
            <a:schemeClr val="tx1"/>
          </a:solidFill>
          <a:latin typeface="+mn-lt"/>
          <a:ea typeface="+mn-ea"/>
          <a:cs typeface="+mn-cs"/>
        </a:defRPr>
      </a:lvl3pPr>
      <a:lvl4pPr marL="687371" indent="-231769" algn="l" defTabSz="609615" rtl="0" eaLnBrk="1" latinLnBrk="0" hangingPunct="1">
        <a:spcBef>
          <a:spcPts val="0"/>
        </a:spcBef>
        <a:buFont typeface="Arial"/>
        <a:buChar char="•"/>
        <a:tabLst/>
        <a:defRPr sz="1800" kern="1200">
          <a:solidFill>
            <a:schemeClr val="tx1"/>
          </a:solidFill>
          <a:latin typeface="+mn-lt"/>
          <a:ea typeface="+mn-ea"/>
          <a:cs typeface="+mn-cs"/>
        </a:defRPr>
      </a:lvl4pPr>
      <a:lvl5pPr marL="2117" indent="0" algn="l" defTabSz="609615" rtl="0" eaLnBrk="1" latinLnBrk="0" hangingPunct="1">
        <a:spcBef>
          <a:spcPts val="0"/>
        </a:spcBef>
        <a:buFont typeface="Arial"/>
        <a:buNone/>
        <a:defRPr sz="1800" b="1" kern="1200" baseline="0">
          <a:solidFill>
            <a:schemeClr val="tx1"/>
          </a:solidFill>
          <a:latin typeface="+mn-lt"/>
          <a:ea typeface="+mn-ea"/>
          <a:cs typeface="+mn-cs"/>
        </a:defRPr>
      </a:lvl5pPr>
      <a:lvl6pPr marL="3352884" indent="-304807" algn="l" defTabSz="609615" rtl="0" eaLnBrk="1" latinLnBrk="0" hangingPunct="1">
        <a:spcBef>
          <a:spcPct val="20000"/>
        </a:spcBef>
        <a:buFont typeface="Arial"/>
        <a:buChar char="•"/>
        <a:defRPr sz="2651" kern="1200">
          <a:solidFill>
            <a:schemeClr val="tx1"/>
          </a:solidFill>
          <a:latin typeface="+mn-lt"/>
          <a:ea typeface="+mn-ea"/>
          <a:cs typeface="+mn-cs"/>
        </a:defRPr>
      </a:lvl6pPr>
      <a:lvl7pPr marL="3962500" indent="-304807" algn="l" defTabSz="609615" rtl="0" eaLnBrk="1" latinLnBrk="0" hangingPunct="1">
        <a:spcBef>
          <a:spcPct val="20000"/>
        </a:spcBef>
        <a:buFont typeface="Arial"/>
        <a:buChar char="•"/>
        <a:defRPr sz="2651" kern="1200">
          <a:solidFill>
            <a:schemeClr val="tx1"/>
          </a:solidFill>
          <a:latin typeface="+mn-lt"/>
          <a:ea typeface="+mn-ea"/>
          <a:cs typeface="+mn-cs"/>
        </a:defRPr>
      </a:lvl7pPr>
      <a:lvl8pPr marL="4572114" indent="-304807" algn="l" defTabSz="609615" rtl="0" eaLnBrk="1" latinLnBrk="0" hangingPunct="1">
        <a:spcBef>
          <a:spcPct val="20000"/>
        </a:spcBef>
        <a:buFont typeface="Arial"/>
        <a:buChar char="•"/>
        <a:defRPr sz="2651" kern="1200">
          <a:solidFill>
            <a:schemeClr val="tx1"/>
          </a:solidFill>
          <a:latin typeface="+mn-lt"/>
          <a:ea typeface="+mn-ea"/>
          <a:cs typeface="+mn-cs"/>
        </a:defRPr>
      </a:lvl8pPr>
      <a:lvl9pPr marL="5181729" indent="-304807" algn="l" defTabSz="609615" rtl="0" eaLnBrk="1" latinLnBrk="0" hangingPunct="1">
        <a:spcBef>
          <a:spcPct val="20000"/>
        </a:spcBef>
        <a:buFont typeface="Arial"/>
        <a:buChar char="•"/>
        <a:defRPr sz="2651" kern="1200">
          <a:solidFill>
            <a:schemeClr val="tx1"/>
          </a:solidFill>
          <a:latin typeface="+mn-lt"/>
          <a:ea typeface="+mn-ea"/>
          <a:cs typeface="+mn-cs"/>
        </a:defRPr>
      </a:lvl9pPr>
    </p:bodyStyle>
    <p:otherStyle>
      <a:defPPr>
        <a:defRPr lang="fr-FR"/>
      </a:defPPr>
      <a:lvl1pPr marL="0" algn="l" defTabSz="609615" rtl="0" eaLnBrk="1" latinLnBrk="0" hangingPunct="1">
        <a:defRPr sz="2400" kern="1200">
          <a:solidFill>
            <a:schemeClr val="tx1"/>
          </a:solidFill>
          <a:latin typeface="+mn-lt"/>
          <a:ea typeface="+mn-ea"/>
          <a:cs typeface="+mn-cs"/>
        </a:defRPr>
      </a:lvl1pPr>
      <a:lvl2pPr marL="609615" algn="l" defTabSz="609615" rtl="0" eaLnBrk="1" latinLnBrk="0" hangingPunct="1">
        <a:defRPr sz="2400" kern="1200">
          <a:solidFill>
            <a:schemeClr val="tx1"/>
          </a:solidFill>
          <a:latin typeface="+mn-lt"/>
          <a:ea typeface="+mn-ea"/>
          <a:cs typeface="+mn-cs"/>
        </a:defRPr>
      </a:lvl2pPr>
      <a:lvl3pPr marL="1219231" algn="l" defTabSz="609615" rtl="0" eaLnBrk="1" latinLnBrk="0" hangingPunct="1">
        <a:defRPr sz="2400" kern="1200">
          <a:solidFill>
            <a:schemeClr val="tx1"/>
          </a:solidFill>
          <a:latin typeface="+mn-lt"/>
          <a:ea typeface="+mn-ea"/>
          <a:cs typeface="+mn-cs"/>
        </a:defRPr>
      </a:lvl3pPr>
      <a:lvl4pPr marL="1828846" algn="l" defTabSz="609615" rtl="0" eaLnBrk="1" latinLnBrk="0" hangingPunct="1">
        <a:defRPr sz="2400" kern="1200">
          <a:solidFill>
            <a:schemeClr val="tx1"/>
          </a:solidFill>
          <a:latin typeface="+mn-lt"/>
          <a:ea typeface="+mn-ea"/>
          <a:cs typeface="+mn-cs"/>
        </a:defRPr>
      </a:lvl4pPr>
      <a:lvl5pPr marL="2438462" algn="l" defTabSz="609615" rtl="0" eaLnBrk="1" latinLnBrk="0" hangingPunct="1">
        <a:defRPr sz="2400" kern="1200">
          <a:solidFill>
            <a:schemeClr val="tx1"/>
          </a:solidFill>
          <a:latin typeface="+mn-lt"/>
          <a:ea typeface="+mn-ea"/>
          <a:cs typeface="+mn-cs"/>
        </a:defRPr>
      </a:lvl5pPr>
      <a:lvl6pPr marL="3048076" algn="l" defTabSz="609615" rtl="0" eaLnBrk="1" latinLnBrk="0" hangingPunct="1">
        <a:defRPr sz="2400" kern="1200">
          <a:solidFill>
            <a:schemeClr val="tx1"/>
          </a:solidFill>
          <a:latin typeface="+mn-lt"/>
          <a:ea typeface="+mn-ea"/>
          <a:cs typeface="+mn-cs"/>
        </a:defRPr>
      </a:lvl6pPr>
      <a:lvl7pPr marL="3657691" algn="l" defTabSz="609615" rtl="0" eaLnBrk="1" latinLnBrk="0" hangingPunct="1">
        <a:defRPr sz="2400" kern="1200">
          <a:solidFill>
            <a:schemeClr val="tx1"/>
          </a:solidFill>
          <a:latin typeface="+mn-lt"/>
          <a:ea typeface="+mn-ea"/>
          <a:cs typeface="+mn-cs"/>
        </a:defRPr>
      </a:lvl7pPr>
      <a:lvl8pPr marL="4267307" algn="l" defTabSz="609615" rtl="0" eaLnBrk="1" latinLnBrk="0" hangingPunct="1">
        <a:defRPr sz="2400" kern="1200">
          <a:solidFill>
            <a:schemeClr val="tx1"/>
          </a:solidFill>
          <a:latin typeface="+mn-lt"/>
          <a:ea typeface="+mn-ea"/>
          <a:cs typeface="+mn-cs"/>
        </a:defRPr>
      </a:lvl8pPr>
      <a:lvl9pPr marL="4876922" algn="l" defTabSz="60961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74">
          <p15:clr>
            <a:srgbClr val="F26B43"/>
          </p15:clr>
        </p15:guide>
        <p15:guide id="2" pos="539">
          <p15:clr>
            <a:srgbClr val="F26B43"/>
          </p15:clr>
        </p15:guide>
        <p15:guide id="3" pos="1482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85D5B-51B5-E969-805C-F56CBA241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F6FFDB3-E4B2-E858-B6B0-1D6404C6F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F01817B-8773-41CB-128F-5FA479631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27296-9DF2-4597-B671-F778E23A3940}" type="datetimeFigureOut">
              <a:rPr lang="en-CA" smtClean="0"/>
              <a:t>2024-02-21</a:t>
            </a:fld>
            <a:endParaRPr lang="en-CA"/>
          </a:p>
        </p:txBody>
      </p:sp>
      <p:sp>
        <p:nvSpPr>
          <p:cNvPr id="5" name="Footer Placeholder 4">
            <a:extLst>
              <a:ext uri="{FF2B5EF4-FFF2-40B4-BE49-F238E27FC236}">
                <a16:creationId xmlns:a16="http://schemas.microsoft.com/office/drawing/2014/main" id="{D892A63C-A632-D806-C1D4-488E3F4DA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9D82A37-4F69-90B2-6118-3617B4E47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51461-A2F6-4DD8-8467-70D5BDDB5CA4}" type="slidenum">
              <a:rPr lang="en-CA" smtClean="0"/>
              <a:t>‹#›</a:t>
            </a:fld>
            <a:endParaRPr lang="en-CA"/>
          </a:p>
        </p:txBody>
      </p:sp>
    </p:spTree>
    <p:extLst>
      <p:ext uri="{BB962C8B-B14F-4D97-AF65-F5344CB8AC3E}">
        <p14:creationId xmlns:p14="http://schemas.microsoft.com/office/powerpoint/2010/main" val="252548170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linkedin.com/in/roynader/" TargetMode="Externa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a/url?sa=t&amp;rct=j&amp;q=&amp;esrc=s&amp;source=web&amp;cd=&amp;cad=rja&amp;uact=8&amp;ved=2ahUKEwj3n_mNiLiEAxUkC3kGHS1-CM8QFnoECA4QAQ&amp;url=https%3A%2F%2Fwww.csps-efpc.gc.ca%2Faccessibility-learning-eng.aspx&amp;usg=AOvVaw2PfEI_JisrkOVC3xQC5gcc&amp;opi=89978449" TargetMode="External"/><Relationship Id="rId2" Type="http://schemas.openxmlformats.org/officeDocument/2006/relationships/hyperlink" Target="https://www.canada.ca/en/government/publicservice/wellness-inclusion-diversity-public-service/diversity-inclusion-public-service/accessibility-public-service/government-canada-workplace-accessibility-passport.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u4ZoJKF_VuA" TargetMode="External"/><Relationship Id="rId2" Type="http://schemas.openxmlformats.org/officeDocument/2006/relationships/hyperlink" Target="https://www.linkedin.com/learning/mastering-communications-as-a-leader/gina-london-sizzle-reel?u=105148354" TargetMode="External"/><Relationship Id="rId1" Type="http://schemas.openxmlformats.org/officeDocument/2006/relationships/slideLayout" Target="../slideLayouts/slideLayout2.xml"/><Relationship Id="rId5" Type="http://schemas.openxmlformats.org/officeDocument/2006/relationships/hyperlink" Target="https://www.youtube.com/watch?v=Bg5dy1pFdzg&amp;list=PLE59t7hblqTlCklAK8LcrXfm6aKUFG7fu" TargetMode="External"/><Relationship Id="rId4" Type="http://schemas.openxmlformats.org/officeDocument/2006/relationships/hyperlink" Target="https://catalogue.csps-efpc.gc.ca/product?catalog=TRN412&amp;cm_locale=en"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atalogue.csps-efpc.gc.ca/product?catalog=TRN151&amp;cm_locale=en" TargetMode="External"/><Relationship Id="rId2" Type="http://schemas.openxmlformats.org/officeDocument/2006/relationships/hyperlink" Target="https://catalogue.csps-efpc.gc.ca/product?catalog=TRN209&amp;cm_locale=en" TargetMode="External"/><Relationship Id="rId1" Type="http://schemas.openxmlformats.org/officeDocument/2006/relationships/slideLayout" Target="../slideLayouts/slideLayout2.xml"/><Relationship Id="rId4" Type="http://schemas.openxmlformats.org/officeDocument/2006/relationships/hyperlink" Target="https://www.linkedin.com/learning/developing-your-emotional-intelligence-22196221?u=105148354"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1.emf"/><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hyperlink" Target="https://catalogue.csps-efpc.gc.ca/product?catalog=DDN320&amp;cm_locale=en" TargetMode="External"/><Relationship Id="rId13" Type="http://schemas.openxmlformats.org/officeDocument/2006/relationships/hyperlink" Target="https://catalogue.csps-efpc.gc.ca/product?catalog=DDN206&amp;cm_locale=en" TargetMode="External"/><Relationship Id="rId3" Type="http://schemas.openxmlformats.org/officeDocument/2006/relationships/hyperlink" Target="https://catalogue.csps-efpc.gc.ca/product?catalog=DDN202&amp;cm_locale=en" TargetMode="External"/><Relationship Id="rId7" Type="http://schemas.openxmlformats.org/officeDocument/2006/relationships/hyperlink" Target="https://catalogue.csps-efpc.gc.ca/product?catalog=DDN301&amp;cm_locale=en" TargetMode="External"/><Relationship Id="rId12" Type="http://schemas.openxmlformats.org/officeDocument/2006/relationships/hyperlink" Target="https://catalogue.csps-efpc.gc.ca/product?catalog=DDN207&amp;cm_locale=en" TargetMode="External"/><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hyperlink" Target="https://catalogue.csps-efpc.gc.ca/product?catalog=DDN303&amp;cm_locale=en" TargetMode="External"/><Relationship Id="rId11" Type="http://schemas.openxmlformats.org/officeDocument/2006/relationships/hyperlink" Target="https://catalogue.csps-efpc.gc.ca/product?catalog=DDN321&amp;cm_locale=en" TargetMode="External"/><Relationship Id="rId5" Type="http://schemas.openxmlformats.org/officeDocument/2006/relationships/hyperlink" Target="https://catalogue.csps-efpc.gc.ca/product?catalog=DDN104&amp;cm_locale=en" TargetMode="External"/><Relationship Id="rId15" Type="http://schemas.openxmlformats.org/officeDocument/2006/relationships/hyperlink" Target="https://catalogue.csps-efpc.gc.ca/product?catalog=DDN204&amp;cm_locale=en" TargetMode="External"/><Relationship Id="rId10" Type="http://schemas.openxmlformats.org/officeDocument/2006/relationships/hyperlink" Target="https://catalogue.csps-efpc.gc.ca/product?catalog=DDN243&amp;cm_locale=en" TargetMode="External"/><Relationship Id="rId4" Type="http://schemas.openxmlformats.org/officeDocument/2006/relationships/hyperlink" Target="https://catalogue.csps-efpc.gc.ca/product?catalog=DDN235&amp;cm_locale=en" TargetMode="External"/><Relationship Id="rId9" Type="http://schemas.openxmlformats.org/officeDocument/2006/relationships/hyperlink" Target="https://catalogue.csps-efpc.gc.ca/product?catalog=DDN210&amp;cm_locale=en" TargetMode="External"/><Relationship Id="rId14" Type="http://schemas.openxmlformats.org/officeDocument/2006/relationships/hyperlink" Target="https://catalogue.csps-efpc.gc.ca/product?catalog=DDN1-PA1&amp;cm_locale=e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hyperlink" Target="https://busrides-trajetsenbus.csps-efpc.gc.c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gcxgce.sharepoint.com/teams/1000585/SitePages/Digital-Promotion-Toolkit.aspx" TargetMode="External"/><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mailto:Roy.Nader@osfi-bsif.gc.c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linkedin.com/in/roynader/" TargetMode="Externa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linkedin.com/learning/how-to-ask-productive-questions/why-are-questions-powerful-tools?u=105148354" TargetMode="External"/><Relationship Id="rId2" Type="http://schemas.openxmlformats.org/officeDocument/2006/relationships/hyperlink" Target="https://www.youtube.com/watch?v=J8xfuCcXZu8"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linkedin.com/in/roynader"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7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C075-273E-C362-397A-E570B2E22AE8}"/>
              </a:ext>
            </a:extLst>
          </p:cNvPr>
          <p:cNvSpPr>
            <a:spLocks noGrp="1"/>
          </p:cNvSpPr>
          <p:nvPr>
            <p:ph type="ctrTitle"/>
          </p:nvPr>
        </p:nvSpPr>
        <p:spPr>
          <a:xfrm>
            <a:off x="196644" y="1644308"/>
            <a:ext cx="8917376" cy="2387600"/>
          </a:xfrm>
        </p:spPr>
        <p:txBody>
          <a:bodyPr>
            <a:normAutofit fontScale="90000"/>
          </a:bodyPr>
          <a:lstStyle/>
          <a:p>
            <a:pPr algn="l"/>
            <a:r>
              <a:rPr lang="en-CA" sz="4000" b="1" i="0">
                <a:solidFill>
                  <a:srgbClr val="333333"/>
                </a:solidFill>
                <a:effectLst/>
                <a:latin typeface="Lato" panose="020F0502020204030203" pitchFamily="34" charset="0"/>
              </a:rPr>
              <a:t>Leading in a Digital World: Strategies for Modern Managers</a:t>
            </a:r>
            <a:br>
              <a:rPr lang="en-CA" sz="4000" b="1" i="0">
                <a:solidFill>
                  <a:srgbClr val="333333"/>
                </a:solidFill>
                <a:effectLst/>
                <a:latin typeface="Lato" panose="020F0502020204030203" pitchFamily="34" charset="0"/>
              </a:rPr>
            </a:br>
            <a:br>
              <a:rPr lang="en-CA" sz="4000" b="1" i="0">
                <a:solidFill>
                  <a:srgbClr val="333333"/>
                </a:solidFill>
                <a:effectLst/>
                <a:latin typeface="Lato" panose="020F0502020204030203" pitchFamily="34" charset="0"/>
              </a:rPr>
            </a:br>
            <a:r>
              <a:rPr lang="en-CA" sz="4000" b="1" i="0">
                <a:solidFill>
                  <a:srgbClr val="333333"/>
                </a:solidFill>
                <a:effectLst/>
                <a:latin typeface="Lato" panose="020F0502020204030203" pitchFamily="34" charset="0"/>
              </a:rPr>
              <a:t>Presented by: </a:t>
            </a:r>
            <a:r>
              <a:rPr lang="en-CA" sz="4000" b="1" i="0">
                <a:solidFill>
                  <a:schemeClr val="accent1"/>
                </a:solidFill>
                <a:effectLst/>
                <a:latin typeface="Lato" panose="020F0502020204030203" pitchFamily="34" charset="0"/>
                <a:hlinkClick r:id="rId2"/>
              </a:rPr>
              <a:t>Roy Nader </a:t>
            </a:r>
            <a:br>
              <a:rPr lang="en-CA" sz="4000" b="1" i="0">
                <a:solidFill>
                  <a:srgbClr val="333333"/>
                </a:solidFill>
                <a:effectLst/>
                <a:latin typeface="Lato" panose="020F0502020204030203" pitchFamily="34" charset="0"/>
              </a:rPr>
            </a:br>
            <a:r>
              <a:rPr lang="en-CA" sz="4000" b="1" i="0">
                <a:solidFill>
                  <a:srgbClr val="333333"/>
                </a:solidFill>
                <a:effectLst/>
                <a:latin typeface="Lato" panose="020F0502020204030203" pitchFamily="34" charset="0"/>
              </a:rPr>
              <a:t>                                 </a:t>
            </a:r>
            <a:r>
              <a:rPr lang="en-CA" sz="3600" b="1" i="0">
                <a:solidFill>
                  <a:srgbClr val="333333"/>
                </a:solidFill>
                <a:effectLst/>
                <a:latin typeface="Lato" panose="020F0502020204030203" pitchFamily="34" charset="0"/>
              </a:rPr>
              <a:t>Digital Culture Lead at OSFI</a:t>
            </a:r>
            <a:endParaRPr lang="en-CA"/>
          </a:p>
        </p:txBody>
      </p:sp>
      <p:sp>
        <p:nvSpPr>
          <p:cNvPr id="3" name="Subtitle 2">
            <a:extLst>
              <a:ext uri="{FF2B5EF4-FFF2-40B4-BE49-F238E27FC236}">
                <a16:creationId xmlns:a16="http://schemas.microsoft.com/office/drawing/2014/main" id="{4996C932-D339-5728-EDFA-CA61E19E23AD}"/>
              </a:ext>
            </a:extLst>
          </p:cNvPr>
          <p:cNvSpPr>
            <a:spLocks noGrp="1"/>
          </p:cNvSpPr>
          <p:nvPr>
            <p:ph type="subTitle" idx="1"/>
          </p:nvPr>
        </p:nvSpPr>
        <p:spPr>
          <a:xfrm>
            <a:off x="196644" y="4192904"/>
            <a:ext cx="9144000" cy="1655762"/>
          </a:xfrm>
        </p:spPr>
        <p:txBody>
          <a:bodyPr/>
          <a:lstStyle/>
          <a:p>
            <a:endParaRPr lang="fr-CA"/>
          </a:p>
          <a:p>
            <a:r>
              <a:rPr lang="fr-CA" err="1"/>
              <a:t>Feb</a:t>
            </a:r>
            <a:r>
              <a:rPr lang="fr-CA"/>
              <a:t> 21, 2024</a:t>
            </a:r>
          </a:p>
          <a:p>
            <a:endParaRPr lang="en-CA"/>
          </a:p>
        </p:txBody>
      </p:sp>
    </p:spTree>
    <p:extLst>
      <p:ext uri="{BB962C8B-B14F-4D97-AF65-F5344CB8AC3E}">
        <p14:creationId xmlns:p14="http://schemas.microsoft.com/office/powerpoint/2010/main" val="1149032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FE3A6-9A64-F984-D9D1-0EE563D74882}"/>
              </a:ext>
            </a:extLst>
          </p:cNvPr>
          <p:cNvSpPr>
            <a:spLocks noGrp="1"/>
          </p:cNvSpPr>
          <p:nvPr>
            <p:ph type="title"/>
          </p:nvPr>
        </p:nvSpPr>
        <p:spPr>
          <a:xfrm>
            <a:off x="537649" y="379538"/>
            <a:ext cx="5323715" cy="785309"/>
          </a:xfrm>
        </p:spPr>
        <p:txBody>
          <a:bodyPr anchor="b">
            <a:normAutofit/>
          </a:bodyPr>
          <a:lstStyle/>
          <a:p>
            <a:r>
              <a:rPr lang="en-US" sz="4000">
                <a:latin typeface="Arial" panose="020B0604020202020204" pitchFamily="34" charset="0"/>
                <a:cs typeface="Arial" panose="020B0604020202020204" pitchFamily="34" charset="0"/>
              </a:rPr>
              <a:t>Share in the chat</a:t>
            </a:r>
          </a:p>
        </p:txBody>
      </p:sp>
      <p:sp>
        <p:nvSpPr>
          <p:cNvPr id="3" name="Content Placeholder 2">
            <a:extLst>
              <a:ext uri="{FF2B5EF4-FFF2-40B4-BE49-F238E27FC236}">
                <a16:creationId xmlns:a16="http://schemas.microsoft.com/office/drawing/2014/main" id="{47507C68-DE20-42AD-4BAC-D8A3E022C2FA}"/>
              </a:ext>
            </a:extLst>
          </p:cNvPr>
          <p:cNvSpPr>
            <a:spLocks noGrp="1"/>
          </p:cNvSpPr>
          <p:nvPr>
            <p:ph idx="1"/>
          </p:nvPr>
        </p:nvSpPr>
        <p:spPr>
          <a:xfrm>
            <a:off x="537648" y="2329694"/>
            <a:ext cx="6960431" cy="3535083"/>
          </a:xfrm>
        </p:spPr>
        <p:txBody>
          <a:bodyPr anchor="t">
            <a:normAutofit/>
          </a:bodyPr>
          <a:lstStyle/>
          <a:p>
            <a:pPr marL="0" indent="0">
              <a:buNone/>
            </a:pPr>
            <a:endParaRPr lang="en-CA" sz="2400">
              <a:latin typeface="Arial" panose="020B0604020202020204" pitchFamily="34" charset="0"/>
              <a:cs typeface="Arial" panose="020B0604020202020204" pitchFamily="34" charset="0"/>
            </a:endParaRPr>
          </a:p>
          <a:p>
            <a:pPr marL="0" indent="0">
              <a:buNone/>
            </a:pPr>
            <a:r>
              <a:rPr lang="en-CA" sz="4000">
                <a:latin typeface="Arial" panose="020B0604020202020204" pitchFamily="34" charset="0"/>
                <a:cs typeface="Arial" panose="020B0604020202020204" pitchFamily="34" charset="0"/>
              </a:rPr>
              <a:t>If you need support to deliver an accessible presentation, where do you go?</a:t>
            </a:r>
            <a:endParaRPr lang="en-US" sz="400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hat">
            <a:extLst>
              <a:ext uri="{FF2B5EF4-FFF2-40B4-BE49-F238E27FC236}">
                <a16:creationId xmlns:a16="http://schemas.microsoft.com/office/drawing/2014/main" id="{2C18E9BC-0FBC-EF9E-2039-6195A65935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5967" y="1359681"/>
            <a:ext cx="4170530" cy="4170530"/>
          </a:xfrm>
          <a:prstGeom prst="rect">
            <a:avLst/>
          </a:prstGeom>
        </p:spPr>
      </p:pic>
    </p:spTree>
    <p:extLst>
      <p:ext uri="{BB962C8B-B14F-4D97-AF65-F5344CB8AC3E}">
        <p14:creationId xmlns:p14="http://schemas.microsoft.com/office/powerpoint/2010/main" val="2004307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AA57555-2449-8364-A44A-0D770AC7A559}"/>
              </a:ext>
            </a:extLst>
          </p:cNvPr>
          <p:cNvSpPr>
            <a:spLocks noGrp="1"/>
          </p:cNvSpPr>
          <p:nvPr>
            <p:ph type="title"/>
          </p:nvPr>
        </p:nvSpPr>
        <p:spPr>
          <a:xfrm>
            <a:off x="229674" y="278535"/>
            <a:ext cx="7655949" cy="1033669"/>
          </a:xfrm>
        </p:spPr>
        <p:txBody>
          <a:bodyPr>
            <a:noAutofit/>
          </a:bodyPr>
          <a:lstStyle/>
          <a:p>
            <a:r>
              <a:rPr lang="en-CA" sz="3600">
                <a:solidFill>
                  <a:srgbClr val="FFFFFF"/>
                </a:solidFill>
                <a:latin typeface="Arial" panose="020B0604020202020204" pitchFamily="34" charset="0"/>
                <a:cs typeface="Arial" panose="020B0604020202020204" pitchFamily="34" charset="0"/>
              </a:rPr>
              <a:t>Change your perception, it increases your chances of success!</a:t>
            </a:r>
            <a:endParaRPr lang="en-US" sz="3600">
              <a:solidFill>
                <a:srgbClr val="FFFFFF"/>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7507C68-DE20-42AD-4BAC-D8A3E022C2FA}"/>
              </a:ext>
            </a:extLst>
          </p:cNvPr>
          <p:cNvSpPr>
            <a:spLocks noGrp="1"/>
          </p:cNvSpPr>
          <p:nvPr>
            <p:ph idx="1"/>
          </p:nvPr>
        </p:nvSpPr>
        <p:spPr>
          <a:xfrm>
            <a:off x="764499" y="2318197"/>
            <a:ext cx="8559383" cy="3683358"/>
          </a:xfrm>
        </p:spPr>
        <p:txBody>
          <a:bodyPr anchor="ctr">
            <a:normAutofit/>
          </a:bodyPr>
          <a:lstStyle/>
          <a:p>
            <a:pPr marL="0" indent="0">
              <a:spcBef>
                <a:spcPts val="0"/>
              </a:spcBef>
              <a:spcAft>
                <a:spcPts val="800"/>
              </a:spcAft>
              <a:buNone/>
            </a:pPr>
            <a:r>
              <a:rPr lang="en-US" sz="3000" kern="100">
                <a:effectLst/>
                <a:latin typeface="Arial" panose="020B0604020202020204" pitchFamily="34" charset="0"/>
                <a:ea typeface="Calibri" panose="020F0502020204030204" pitchFamily="34" charset="0"/>
                <a:cs typeface="Arial" panose="020B0604020202020204" pitchFamily="34" charset="0"/>
              </a:rPr>
              <a:t>Found online within few minutes of search:</a:t>
            </a:r>
          </a:p>
          <a:p>
            <a:pPr marL="465138" indent="-465138">
              <a:spcBef>
                <a:spcPts val="0"/>
              </a:spcBef>
              <a:spcAft>
                <a:spcPts val="800"/>
              </a:spcAft>
              <a:buFont typeface="Wingdings" panose="05000000000000000000" pitchFamily="2" charset="2"/>
              <a:buChar char="Ø"/>
            </a:pPr>
            <a:r>
              <a:rPr lang="en-US" sz="3000" u="sng" kern="100">
                <a:effectLst/>
                <a:latin typeface="Arial" panose="020B0604020202020204" pitchFamily="34" charset="0"/>
                <a:ea typeface="Calibri" panose="020F0502020204030204" pitchFamily="34" charset="0"/>
                <a:cs typeface="Arial" panose="020B0604020202020204" pitchFamily="34" charset="0"/>
                <a:hlinkClick r:id="rId2"/>
              </a:rPr>
              <a:t>GC Workplace Accessibility Passport Team</a:t>
            </a:r>
            <a:endParaRPr lang="en-US" sz="3000" u="sng" kern="100">
              <a:effectLst/>
              <a:latin typeface="Arial" panose="020B0604020202020204" pitchFamily="34" charset="0"/>
              <a:ea typeface="Calibri" panose="020F0502020204030204" pitchFamily="34" charset="0"/>
              <a:cs typeface="Arial" panose="020B0604020202020204" pitchFamily="34" charset="0"/>
            </a:endParaRPr>
          </a:p>
          <a:p>
            <a:pPr marL="465138" indent="-465138">
              <a:spcBef>
                <a:spcPts val="0"/>
              </a:spcBef>
              <a:spcAft>
                <a:spcPts val="800"/>
              </a:spcAft>
              <a:buFont typeface="Wingdings" panose="05000000000000000000" pitchFamily="2" charset="2"/>
              <a:buChar char="Ø"/>
            </a:pPr>
            <a:r>
              <a:rPr lang="en-US" sz="3000" kern="100">
                <a:effectLst/>
                <a:latin typeface="Arial" panose="020B0604020202020204" pitchFamily="34" charset="0"/>
                <a:ea typeface="Calibri" panose="020F0502020204030204" pitchFamily="34" charset="0"/>
                <a:cs typeface="Arial" panose="020B0604020202020204" pitchFamily="34" charset="0"/>
              </a:rPr>
              <a:t>Office of Public Service Accessibility (TBS)</a:t>
            </a:r>
            <a:endParaRPr lang="en-US" sz="3000" kern="100">
              <a:latin typeface="Arial" panose="020B0604020202020204" pitchFamily="34" charset="0"/>
              <a:ea typeface="Calibri" panose="020F0502020204030204" pitchFamily="34" charset="0"/>
              <a:cs typeface="Arial" panose="020B0604020202020204" pitchFamily="34" charset="0"/>
            </a:endParaRPr>
          </a:p>
          <a:p>
            <a:pPr marL="465138" indent="-465138">
              <a:spcBef>
                <a:spcPts val="0"/>
              </a:spcBef>
              <a:spcAft>
                <a:spcPts val="800"/>
              </a:spcAft>
              <a:buFont typeface="Wingdings" panose="05000000000000000000" pitchFamily="2" charset="2"/>
              <a:buChar char="Ø"/>
            </a:pPr>
            <a:r>
              <a:rPr lang="en-US" sz="3000" kern="100">
                <a:effectLst/>
                <a:latin typeface="Arial" panose="020B0604020202020204" pitchFamily="34" charset="0"/>
                <a:ea typeface="Calibri" panose="020F0502020204030204" pitchFamily="34" charset="0"/>
                <a:cs typeface="Arial" panose="020B0604020202020204" pitchFamily="34" charset="0"/>
              </a:rPr>
              <a:t> </a:t>
            </a:r>
            <a:r>
              <a:rPr lang="en-US" sz="3000" u="sng" kern="100">
                <a:effectLst/>
                <a:latin typeface="Arial" panose="020B0604020202020204" pitchFamily="34" charset="0"/>
                <a:ea typeface="Calibri" panose="020F0502020204030204" pitchFamily="34" charset="0"/>
                <a:cs typeface="Arial" panose="020B0604020202020204" pitchFamily="34" charset="0"/>
                <a:hlinkClick r:id="rId3"/>
              </a:rPr>
              <a:t>Accessibility Learning Series – CSPS</a:t>
            </a:r>
            <a:endParaRPr lang="en-US" sz="3000" u="sng" kern="100">
              <a:latin typeface="Arial" panose="020B0604020202020204" pitchFamily="34" charset="0"/>
              <a:ea typeface="Calibri" panose="020F0502020204030204" pitchFamily="34" charset="0"/>
              <a:cs typeface="Arial" panose="020B0604020202020204" pitchFamily="34" charset="0"/>
            </a:endParaRPr>
          </a:p>
          <a:p>
            <a:pPr marL="465138" indent="-465138">
              <a:spcBef>
                <a:spcPts val="0"/>
              </a:spcBef>
              <a:spcAft>
                <a:spcPts val="800"/>
              </a:spcAft>
              <a:buFont typeface="Wingdings" panose="05000000000000000000" pitchFamily="2" charset="2"/>
              <a:buChar char="Ø"/>
            </a:pPr>
            <a:r>
              <a:rPr lang="en-US" sz="3000" u="sng" kern="100">
                <a:solidFill>
                  <a:srgbClr val="0563C1"/>
                </a:solidFill>
                <a:latin typeface="Arial" panose="020B0604020202020204" pitchFamily="34" charset="0"/>
                <a:cs typeface="Arial" panose="020B0604020202020204" pitchFamily="34" charset="0"/>
              </a:rPr>
              <a:t>Accessibility, Accommodation and Adaptive Computer Technology </a:t>
            </a:r>
          </a:p>
          <a:p>
            <a:pPr marL="0" indent="0">
              <a:buNone/>
            </a:pPr>
            <a:endParaRPr lang="en-US"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371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8C620C-5284-E97B-2A43-085F22843749}"/>
              </a:ext>
            </a:extLst>
          </p:cNvPr>
          <p:cNvSpPr>
            <a:spLocks noGrp="1"/>
          </p:cNvSpPr>
          <p:nvPr>
            <p:ph type="title"/>
          </p:nvPr>
        </p:nvSpPr>
        <p:spPr>
          <a:xfrm>
            <a:off x="550109" y="1289765"/>
            <a:ext cx="5229391" cy="4270963"/>
          </a:xfrm>
        </p:spPr>
        <p:txBody>
          <a:bodyPr anchor="ctr">
            <a:normAutofit/>
          </a:bodyPr>
          <a:lstStyle/>
          <a:p>
            <a:pPr algn="ctr"/>
            <a:r>
              <a:rPr lang="en-US" sz="5600">
                <a:solidFill>
                  <a:srgbClr val="FFFFFF"/>
                </a:solidFill>
                <a:latin typeface="Arial" panose="020B0604020202020204" pitchFamily="34" charset="0"/>
                <a:cs typeface="Arial" panose="020B0604020202020204" pitchFamily="34" charset="0"/>
              </a:rPr>
              <a:t>Shannon Lord</a:t>
            </a:r>
            <a:br>
              <a:rPr lang="en-US" sz="5600">
                <a:solidFill>
                  <a:srgbClr val="FFFFFF"/>
                </a:solidFill>
                <a:latin typeface="Arial" panose="020B0604020202020204" pitchFamily="34" charset="0"/>
                <a:cs typeface="Arial" panose="020B0604020202020204" pitchFamily="34" charset="0"/>
              </a:rPr>
            </a:br>
            <a:r>
              <a:rPr lang="en-US" sz="4800">
                <a:solidFill>
                  <a:srgbClr val="FFFFFF"/>
                </a:solidFill>
                <a:latin typeface="Arial" panose="020B0604020202020204" pitchFamily="34" charset="0"/>
                <a:cs typeface="Arial" panose="020B0604020202020204" pitchFamily="34" charset="0"/>
              </a:rPr>
              <a:t>Executive Director</a:t>
            </a:r>
            <a:endParaRPr lang="en-US" sz="5600">
              <a:solidFill>
                <a:srgbClr val="FFFFFF"/>
              </a:solidFill>
              <a:latin typeface="Arial" panose="020B0604020202020204" pitchFamily="34" charset="0"/>
              <a:cs typeface="Arial" panose="020B0604020202020204" pitchFamily="34" charset="0"/>
            </a:endParaRPr>
          </a:p>
        </p:txBody>
      </p:sp>
      <p:sp>
        <p:nvSpPr>
          <p:cNvPr id="3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3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pic>
        <p:nvPicPr>
          <p:cNvPr id="5" name="Content Placeholder 4" descr="Microphone in a bar">
            <a:extLst>
              <a:ext uri="{FF2B5EF4-FFF2-40B4-BE49-F238E27FC236}">
                <a16:creationId xmlns:a16="http://schemas.microsoft.com/office/drawing/2014/main" id="{97F88CA2-560E-1E67-290F-FAAC4D177F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7613" y="1847586"/>
            <a:ext cx="4770437" cy="3180291"/>
          </a:xfrm>
        </p:spPr>
      </p:pic>
      <p:sp>
        <p:nvSpPr>
          <p:cNvPr id="3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34"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F07B9AB-D638-B7FC-D277-39A874E3C70B}"/>
              </a:ext>
            </a:extLst>
          </p:cNvPr>
          <p:cNvSpPr txBox="1"/>
          <p:nvPr/>
        </p:nvSpPr>
        <p:spPr>
          <a:xfrm>
            <a:off x="7051342" y="5296607"/>
            <a:ext cx="3629051" cy="646331"/>
          </a:xfrm>
          <a:prstGeom prst="rect">
            <a:avLst/>
          </a:prstGeom>
          <a:noFill/>
        </p:spPr>
        <p:txBody>
          <a:bodyPr wrap="square">
            <a:spAutoFit/>
          </a:bodyPr>
          <a:lstStyle/>
          <a:p>
            <a:r>
              <a:rPr lang="en-CA" sz="3600">
                <a:latin typeface="Arial" panose="020B0604020202020204" pitchFamily="34" charset="0"/>
                <a:cs typeface="Arial" panose="020B0604020202020204" pitchFamily="34" charset="0"/>
              </a:rPr>
              <a:t>Health Canada</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77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Triangle 5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2E803-F9D0-186A-79A3-FCFBA474FDBF}"/>
              </a:ext>
            </a:extLst>
          </p:cNvPr>
          <p:cNvSpPr>
            <a:spLocks noGrp="1"/>
          </p:cNvSpPr>
          <p:nvPr>
            <p:ph type="title"/>
          </p:nvPr>
        </p:nvSpPr>
        <p:spPr>
          <a:xfrm>
            <a:off x="1285240" y="1050595"/>
            <a:ext cx="8074815" cy="1618489"/>
          </a:xfrm>
        </p:spPr>
        <p:txBody>
          <a:bodyPr anchor="ctr">
            <a:normAutofit/>
          </a:bodyPr>
          <a:lstStyle/>
          <a:p>
            <a:r>
              <a:rPr lang="en-US" sz="6700">
                <a:latin typeface="Arial" panose="020B0604020202020204" pitchFamily="34" charset="0"/>
                <a:cs typeface="Arial" panose="020B0604020202020204" pitchFamily="34" charset="0"/>
              </a:rPr>
              <a:t>Your new mission…</a:t>
            </a:r>
          </a:p>
        </p:txBody>
      </p:sp>
      <p:sp>
        <p:nvSpPr>
          <p:cNvPr id="3" name="Content Placeholder 2">
            <a:extLst>
              <a:ext uri="{FF2B5EF4-FFF2-40B4-BE49-F238E27FC236}">
                <a16:creationId xmlns:a16="http://schemas.microsoft.com/office/drawing/2014/main" id="{1625BB9E-D0E8-0F26-EBB2-1325CDC07658}"/>
              </a:ext>
            </a:extLst>
          </p:cNvPr>
          <p:cNvSpPr>
            <a:spLocks noGrp="1"/>
          </p:cNvSpPr>
          <p:nvPr>
            <p:ph idx="1"/>
          </p:nvPr>
        </p:nvSpPr>
        <p:spPr>
          <a:xfrm>
            <a:off x="1070635" y="2368226"/>
            <a:ext cx="9426303" cy="3100780"/>
          </a:xfrm>
        </p:spPr>
        <p:txBody>
          <a:bodyPr anchor="t">
            <a:normAutofit/>
          </a:bodyPr>
          <a:lstStyle/>
          <a:p>
            <a:pPr marL="457200" marR="0" lvl="1" indent="0">
              <a:spcBef>
                <a:spcPts val="0"/>
              </a:spcBef>
              <a:spcAft>
                <a:spcPts val="800"/>
              </a:spcAft>
              <a:buNone/>
              <a:tabLst>
                <a:tab pos="228600" algn="l"/>
                <a:tab pos="457200" algn="l"/>
              </a:tabLst>
            </a:pPr>
            <a:br>
              <a:rPr lang="en-US" sz="3200">
                <a:latin typeface="Arial" panose="020B0604020202020204" pitchFamily="34" charset="0"/>
                <a:cs typeface="Arial" panose="020B0604020202020204" pitchFamily="34" charset="0"/>
              </a:rPr>
            </a:br>
            <a:br>
              <a:rPr lang="en-US" sz="3200">
                <a:latin typeface="Arial" panose="020B0604020202020204" pitchFamily="34" charset="0"/>
                <a:cs typeface="Arial" panose="020B0604020202020204" pitchFamily="34" charset="0"/>
              </a:rPr>
            </a:br>
            <a:r>
              <a:rPr lang="en-US" sz="3200" kern="100">
                <a:effectLst/>
                <a:latin typeface="Arial" panose="020B0604020202020204" pitchFamily="34" charset="0"/>
                <a:ea typeface="Calibri" panose="020F0502020204030204" pitchFamily="34" charset="0"/>
                <a:cs typeface="Arial" panose="020B0604020202020204" pitchFamily="34" charset="0"/>
              </a:rPr>
              <a:t>Build and lead a flexible and adaptable team able to deliver effectively and ready to take on emerging challenges in a moment notice.</a:t>
            </a:r>
          </a:p>
          <a:p>
            <a:pPr marL="0" indent="0">
              <a:buNone/>
            </a:pP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827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ight Triangle 5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42E803-F9D0-186A-79A3-FCFBA474FDBF}"/>
              </a:ext>
            </a:extLst>
          </p:cNvPr>
          <p:cNvSpPr>
            <a:spLocks noGrp="1"/>
          </p:cNvSpPr>
          <p:nvPr>
            <p:ph type="title"/>
          </p:nvPr>
        </p:nvSpPr>
        <p:spPr>
          <a:xfrm>
            <a:off x="1285240" y="1050595"/>
            <a:ext cx="9972373" cy="1618489"/>
          </a:xfrm>
        </p:spPr>
        <p:txBody>
          <a:bodyPr anchor="ctr">
            <a:noAutofit/>
          </a:bodyPr>
          <a:lstStyle/>
          <a:p>
            <a:r>
              <a:rPr lang="en-CA" sz="4000">
                <a:latin typeface="Arial" panose="020B0604020202020204" pitchFamily="34" charset="0"/>
                <a:cs typeface="Arial" panose="020B0604020202020204" pitchFamily="34" charset="0"/>
              </a:rPr>
              <a:t>Achieving the Digital Leader Framework </a:t>
            </a:r>
            <a:endParaRPr lang="en-US"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625BB9E-D0E8-0F26-EBB2-1325CDC07658}"/>
              </a:ext>
            </a:extLst>
          </p:cNvPr>
          <p:cNvSpPr>
            <a:spLocks noGrp="1"/>
          </p:cNvSpPr>
          <p:nvPr>
            <p:ph idx="1"/>
          </p:nvPr>
        </p:nvSpPr>
        <p:spPr>
          <a:xfrm>
            <a:off x="1070635" y="2368226"/>
            <a:ext cx="9426303" cy="3100780"/>
          </a:xfrm>
        </p:spPr>
        <p:txBody>
          <a:bodyPr anchor="t">
            <a:normAutofit/>
          </a:bodyPr>
          <a:lstStyle/>
          <a:p>
            <a:pPr marL="457200" marR="0" lvl="1" indent="0">
              <a:spcBef>
                <a:spcPts val="0"/>
              </a:spcBef>
              <a:spcAft>
                <a:spcPts val="800"/>
              </a:spcAft>
              <a:buNone/>
              <a:tabLst>
                <a:tab pos="228600" algn="l"/>
                <a:tab pos="457200" algn="l"/>
              </a:tabLst>
            </a:pPr>
            <a:br>
              <a:rPr lang="en-US" sz="3200">
                <a:latin typeface="Arial" panose="020B0604020202020204" pitchFamily="34" charset="0"/>
                <a:cs typeface="Arial" panose="020B0604020202020204" pitchFamily="34" charset="0"/>
              </a:rPr>
            </a:br>
            <a:br>
              <a:rPr lang="en-US" sz="3200">
                <a:latin typeface="Arial" panose="020B0604020202020204" pitchFamily="34" charset="0"/>
                <a:cs typeface="Arial" panose="020B0604020202020204" pitchFamily="34" charset="0"/>
              </a:rPr>
            </a:br>
            <a:r>
              <a:rPr lang="en-US" sz="3200" kern="100">
                <a:solidFill>
                  <a:srgbClr val="ED7D31"/>
                </a:solidFill>
                <a:latin typeface="Arial" panose="020B0604020202020204" pitchFamily="34" charset="0"/>
                <a:cs typeface="Arial" panose="020B0604020202020204" pitchFamily="34" charset="0"/>
              </a:rPr>
              <a:t>Build and lead </a:t>
            </a:r>
            <a:r>
              <a:rPr lang="en-US" sz="3200" kern="100">
                <a:effectLst/>
                <a:latin typeface="Arial" panose="020B0604020202020204" pitchFamily="34" charset="0"/>
                <a:ea typeface="Calibri" panose="020F0502020204030204" pitchFamily="34" charset="0"/>
                <a:cs typeface="Arial" panose="020B0604020202020204" pitchFamily="34" charset="0"/>
              </a:rPr>
              <a:t>a </a:t>
            </a:r>
            <a:r>
              <a:rPr lang="en-US" sz="3200" kern="100">
                <a:solidFill>
                  <a:schemeClr val="accent6">
                    <a:lumMod val="50000"/>
                  </a:schemeClr>
                </a:solidFill>
                <a:latin typeface="Arial" panose="020B0604020202020204" pitchFamily="34" charset="0"/>
                <a:cs typeface="Arial" panose="020B0604020202020204" pitchFamily="34" charset="0"/>
              </a:rPr>
              <a:t>flexible</a:t>
            </a:r>
            <a:r>
              <a:rPr lang="en-US" sz="3200" kern="1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 and adaptable team</a:t>
            </a:r>
            <a:r>
              <a:rPr lang="en-US" sz="3200" kern="100">
                <a:effectLst/>
                <a:latin typeface="Arial" panose="020B0604020202020204" pitchFamily="34" charset="0"/>
                <a:ea typeface="Calibri" panose="020F0502020204030204" pitchFamily="34" charset="0"/>
                <a:cs typeface="Arial" panose="020B0604020202020204" pitchFamily="34" charset="0"/>
              </a:rPr>
              <a:t> able to </a:t>
            </a:r>
            <a:r>
              <a:rPr lang="en-US" sz="3200" kern="10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deliver effectively </a:t>
            </a:r>
            <a:r>
              <a:rPr lang="en-US" sz="3200" kern="100">
                <a:effectLst/>
                <a:latin typeface="Arial" panose="020B0604020202020204" pitchFamily="34" charset="0"/>
                <a:ea typeface="Calibri" panose="020F0502020204030204" pitchFamily="34" charset="0"/>
                <a:cs typeface="Arial" panose="020B0604020202020204" pitchFamily="34" charset="0"/>
              </a:rPr>
              <a:t>and ready to take on </a:t>
            </a:r>
            <a:r>
              <a:rPr lang="en-US" sz="3200" kern="10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emerging challenges </a:t>
            </a:r>
            <a:r>
              <a:rPr lang="en-US" sz="3200" kern="100">
                <a:effectLst/>
                <a:latin typeface="Arial" panose="020B0604020202020204" pitchFamily="34" charset="0"/>
                <a:ea typeface="Calibri" panose="020F0502020204030204" pitchFamily="34" charset="0"/>
                <a:cs typeface="Arial" panose="020B0604020202020204" pitchFamily="34" charset="0"/>
              </a:rPr>
              <a:t>in a </a:t>
            </a:r>
            <a:r>
              <a:rPr lang="en-US" sz="3200" kern="100">
                <a:solidFill>
                  <a:srgbClr val="7030A0"/>
                </a:solidFill>
                <a:effectLst/>
                <a:latin typeface="Arial" panose="020B0604020202020204" pitchFamily="34" charset="0"/>
                <a:ea typeface="Calibri" panose="020F0502020204030204" pitchFamily="34" charset="0"/>
                <a:cs typeface="Arial" panose="020B0604020202020204" pitchFamily="34" charset="0"/>
              </a:rPr>
              <a:t>moment’s notice.</a:t>
            </a:r>
          </a:p>
          <a:p>
            <a:pPr marL="0" indent="0">
              <a:buNone/>
            </a:pP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927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4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C734C9A-3D85-EF36-9BD3-28FF52D5FABF}"/>
              </a:ext>
            </a:extLst>
          </p:cNvPr>
          <p:cNvSpPr>
            <a:spLocks noGrp="1"/>
          </p:cNvSpPr>
          <p:nvPr>
            <p:ph type="title"/>
          </p:nvPr>
        </p:nvSpPr>
        <p:spPr>
          <a:xfrm>
            <a:off x="838200" y="365125"/>
            <a:ext cx="10515600" cy="1325563"/>
          </a:xfrm>
        </p:spPr>
        <p:txBody>
          <a:bodyPr>
            <a:normAutofit/>
          </a:bodyPr>
          <a:lstStyle/>
          <a:p>
            <a:r>
              <a:rPr lang="en-CA" sz="5000">
                <a:latin typeface="Arial" panose="020B0604020202020204" pitchFamily="34" charset="0"/>
                <a:cs typeface="Arial" panose="020B0604020202020204" pitchFamily="34" charset="0"/>
              </a:rPr>
              <a:t>AI impact on the workforce, by level</a:t>
            </a:r>
            <a:endParaRPr lang="en-US" sz="5000"/>
          </a:p>
        </p:txBody>
      </p:sp>
      <p:sp>
        <p:nvSpPr>
          <p:cNvPr id="5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4" name="Content Placeholder 2">
            <a:extLst>
              <a:ext uri="{FF2B5EF4-FFF2-40B4-BE49-F238E27FC236}">
                <a16:creationId xmlns:a16="http://schemas.microsoft.com/office/drawing/2014/main" id="{C9C4CBA7-387F-A5D1-25BF-DD7F00A958F3}"/>
              </a:ext>
            </a:extLst>
          </p:cNvPr>
          <p:cNvGraphicFramePr>
            <a:graphicFrameLocks noGrp="1"/>
          </p:cNvGraphicFramePr>
          <p:nvPr>
            <p:ph idx="1"/>
            <p:extLst>
              <p:ext uri="{D42A27DB-BD31-4B8C-83A1-F6EECF244321}">
                <p14:modId xmlns:p14="http://schemas.microsoft.com/office/powerpoint/2010/main" val="3964108709"/>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7259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8DDFFA-E8FB-D171-E1D2-BAD48F81BE13}"/>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latin typeface="Arial" panose="020B0604020202020204" pitchFamily="34" charset="0"/>
                <a:cs typeface="Arial" panose="020B0604020202020204" pitchFamily="34" charset="0"/>
              </a:rPr>
              <a:t>Build and lead a team</a:t>
            </a:r>
          </a:p>
        </p:txBody>
      </p:sp>
      <p:sp>
        <p:nvSpPr>
          <p:cNvPr id="3" name="Content Placeholder 2">
            <a:extLst>
              <a:ext uri="{FF2B5EF4-FFF2-40B4-BE49-F238E27FC236}">
                <a16:creationId xmlns:a16="http://schemas.microsoft.com/office/drawing/2014/main" id="{B3F5D34B-7262-23B6-9CDB-C145E92BE5C2}"/>
              </a:ext>
            </a:extLst>
          </p:cNvPr>
          <p:cNvSpPr>
            <a:spLocks noGrp="1"/>
          </p:cNvSpPr>
          <p:nvPr>
            <p:ph idx="1"/>
          </p:nvPr>
        </p:nvSpPr>
        <p:spPr>
          <a:xfrm>
            <a:off x="4134810" y="649480"/>
            <a:ext cx="7887301" cy="5546047"/>
          </a:xfrm>
        </p:spPr>
        <p:txBody>
          <a:bodyPr anchor="ctr">
            <a:normAutofit/>
          </a:bodyPr>
          <a:lstStyle/>
          <a:p>
            <a:pPr marL="517525" marR="0" lvl="3" indent="-517525">
              <a:spcBef>
                <a:spcPts val="0"/>
              </a:spcBef>
              <a:spcAft>
                <a:spcPts val="0"/>
              </a:spcAft>
              <a:buNone/>
            </a:pPr>
            <a:r>
              <a:rPr lang="en-US" sz="3200" kern="100">
                <a:latin typeface="Arial" panose="020B0604020202020204" pitchFamily="34" charset="0"/>
                <a:ea typeface="Calibri" panose="020F0502020204030204" pitchFamily="34" charset="0"/>
                <a:cs typeface="Arial" panose="020B0604020202020204" pitchFamily="34" charset="0"/>
              </a:rPr>
              <a:t>1- Enhance your strategic approach with this 5-question template:</a:t>
            </a:r>
            <a:br>
              <a:rPr lang="en-US" sz="3200" kern="100">
                <a:latin typeface="Arial" panose="020B0604020202020204" pitchFamily="34" charset="0"/>
                <a:ea typeface="Calibri" panose="020F0502020204030204" pitchFamily="34" charset="0"/>
                <a:cs typeface="Arial" panose="020B0604020202020204" pitchFamily="34" charset="0"/>
              </a:rPr>
            </a:br>
            <a:endParaRPr lang="en-US" sz="3200" kern="100">
              <a:latin typeface="Arial" panose="020B0604020202020204" pitchFamily="34" charset="0"/>
              <a:ea typeface="Calibri" panose="020F0502020204030204" pitchFamily="34" charset="0"/>
              <a:cs typeface="Arial" panose="020B0604020202020204" pitchFamily="34" charset="0"/>
            </a:endParaRPr>
          </a:p>
          <a:p>
            <a:pPr marL="741362" marR="0" lvl="3" indent="-457200">
              <a:spcBef>
                <a:spcPts val="0"/>
              </a:spcBef>
              <a:spcAft>
                <a:spcPts val="0"/>
              </a:spcAft>
              <a:buFont typeface="+mj-lt"/>
              <a:buAutoNum type="arabicPeriod"/>
            </a:pPr>
            <a:r>
              <a:rPr lang="en-US" sz="3200" kern="100">
                <a:effectLst/>
                <a:latin typeface="Arial" panose="020B0604020202020204" pitchFamily="34" charset="0"/>
                <a:ea typeface="Calibri" panose="020F0502020204030204" pitchFamily="34" charset="0"/>
                <a:cs typeface="Arial" panose="020B0604020202020204" pitchFamily="34" charset="0"/>
              </a:rPr>
              <a:t>Am I supporting the overall department’s strategic goals?</a:t>
            </a:r>
          </a:p>
          <a:p>
            <a:pPr marL="741362" marR="0" lvl="3" indent="-457200">
              <a:spcBef>
                <a:spcPts val="0"/>
              </a:spcBef>
              <a:spcAft>
                <a:spcPts val="0"/>
              </a:spcAft>
              <a:buFont typeface="+mj-lt"/>
              <a:buAutoNum type="arabicPeriod"/>
            </a:pPr>
            <a:r>
              <a:rPr lang="en-US" sz="3200" kern="100">
                <a:effectLst/>
                <a:latin typeface="Arial" panose="020B0604020202020204" pitchFamily="34" charset="0"/>
                <a:ea typeface="Calibri" panose="020F0502020204030204" pitchFamily="34" charset="0"/>
                <a:cs typeface="Arial" panose="020B0604020202020204" pitchFamily="34" charset="0"/>
              </a:rPr>
              <a:t>Have I fully assessed all the stakeholders' impacts?</a:t>
            </a:r>
          </a:p>
          <a:p>
            <a:pPr marL="741362" marR="0" lvl="3" indent="-457200">
              <a:spcBef>
                <a:spcPts val="0"/>
              </a:spcBef>
              <a:spcAft>
                <a:spcPts val="0"/>
              </a:spcAft>
              <a:buFont typeface="+mj-lt"/>
              <a:buAutoNum type="arabicPeriod"/>
            </a:pPr>
            <a:r>
              <a:rPr lang="en-US" sz="3200" kern="100">
                <a:effectLst/>
                <a:latin typeface="Arial" panose="020B0604020202020204" pitchFamily="34" charset="0"/>
                <a:ea typeface="Calibri" panose="020F0502020204030204" pitchFamily="34" charset="0"/>
                <a:cs typeface="Arial" panose="020B0604020202020204" pitchFamily="34" charset="0"/>
              </a:rPr>
              <a:t>Are there other risks that I need to consider and hedge for?</a:t>
            </a:r>
          </a:p>
          <a:p>
            <a:pPr marL="741362" marR="0" lvl="3" indent="-457200">
              <a:spcBef>
                <a:spcPts val="0"/>
              </a:spcBef>
              <a:spcAft>
                <a:spcPts val="0"/>
              </a:spcAft>
              <a:buFont typeface="+mj-lt"/>
              <a:buAutoNum type="arabicPeriod"/>
            </a:pPr>
            <a:r>
              <a:rPr lang="en-US" sz="3200" kern="100">
                <a:effectLst/>
                <a:latin typeface="Arial" panose="020B0604020202020204" pitchFamily="34" charset="0"/>
                <a:ea typeface="Calibri" panose="020F0502020204030204" pitchFamily="34" charset="0"/>
                <a:cs typeface="Arial" panose="020B0604020202020204" pitchFamily="34" charset="0"/>
              </a:rPr>
              <a:t>How will this drive innovation or upskill the team?</a:t>
            </a:r>
          </a:p>
          <a:p>
            <a:pPr marL="741362" marR="0" lvl="3" indent="-457200">
              <a:spcBef>
                <a:spcPts val="0"/>
              </a:spcBef>
              <a:spcAft>
                <a:spcPts val="0"/>
              </a:spcAft>
              <a:buFont typeface="+mj-lt"/>
              <a:buAutoNum type="arabicPeriod"/>
            </a:pPr>
            <a:r>
              <a:rPr lang="en-US" sz="3200" kern="100">
                <a:effectLst/>
                <a:latin typeface="Arial" panose="020B0604020202020204" pitchFamily="34" charset="0"/>
                <a:ea typeface="Calibri" panose="020F0502020204030204" pitchFamily="34" charset="0"/>
                <a:cs typeface="Arial" panose="020B0604020202020204" pitchFamily="34" charset="0"/>
              </a:rPr>
              <a:t>How will success be measured?</a:t>
            </a:r>
          </a:p>
          <a:p>
            <a:pPr marL="517525" indent="-233363">
              <a:buNone/>
            </a:pP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178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8DDFFA-E8FB-D171-E1D2-BAD48F81BE13}"/>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latin typeface="Arial" panose="020B0604020202020204" pitchFamily="34" charset="0"/>
                <a:cs typeface="Arial" panose="020B0604020202020204" pitchFamily="34" charset="0"/>
              </a:rPr>
              <a:t>Build and lead a team</a:t>
            </a:r>
          </a:p>
        </p:txBody>
      </p:sp>
      <p:sp>
        <p:nvSpPr>
          <p:cNvPr id="3" name="Content Placeholder 2">
            <a:extLst>
              <a:ext uri="{FF2B5EF4-FFF2-40B4-BE49-F238E27FC236}">
                <a16:creationId xmlns:a16="http://schemas.microsoft.com/office/drawing/2014/main" id="{B3F5D34B-7262-23B6-9CDB-C145E92BE5C2}"/>
              </a:ext>
            </a:extLst>
          </p:cNvPr>
          <p:cNvSpPr>
            <a:spLocks noGrp="1"/>
          </p:cNvSpPr>
          <p:nvPr>
            <p:ph idx="1"/>
          </p:nvPr>
        </p:nvSpPr>
        <p:spPr>
          <a:xfrm>
            <a:off x="4134810" y="649480"/>
            <a:ext cx="7887301" cy="5546047"/>
          </a:xfrm>
        </p:spPr>
        <p:txBody>
          <a:bodyPr anchor="ctr">
            <a:normAutofit/>
          </a:bodyPr>
          <a:lstStyle/>
          <a:p>
            <a:pPr marL="514350" lvl="0" indent="-514350">
              <a:buFont typeface="+mj-lt"/>
              <a:buAutoNum type="arabicPeriod" startAt="2"/>
            </a:pPr>
            <a:r>
              <a:rPr lang="en-CA" sz="3000">
                <a:latin typeface="Arial" panose="020B0604020202020204" pitchFamily="34" charset="0"/>
                <a:cs typeface="Arial" panose="020B0604020202020204" pitchFamily="34" charset="0"/>
              </a:rPr>
              <a:t>Post pandemic communication</a:t>
            </a:r>
            <a:endParaRPr lang="en-US" sz="3000">
              <a:latin typeface="Arial" panose="020B0604020202020204" pitchFamily="34" charset="0"/>
              <a:cs typeface="Arial" panose="020B0604020202020204" pitchFamily="34" charset="0"/>
            </a:endParaRPr>
          </a:p>
          <a:p>
            <a:pPr lvl="1"/>
            <a:r>
              <a:rPr lang="en-US" sz="3000" u="sng">
                <a:latin typeface="Arial" panose="020B0604020202020204" pitchFamily="34" charset="0"/>
                <a:cs typeface="Arial" panose="020B0604020202020204" pitchFamily="34" charset="0"/>
                <a:hlinkClick r:id="rId2"/>
              </a:rPr>
              <a:t>Mastering communication as a leader (LinkedIn Learning)</a:t>
            </a:r>
            <a:endParaRPr lang="en-US" sz="3000">
              <a:latin typeface="Arial" panose="020B0604020202020204" pitchFamily="34" charset="0"/>
              <a:cs typeface="Arial" panose="020B0604020202020204" pitchFamily="34" charset="0"/>
            </a:endParaRPr>
          </a:p>
          <a:p>
            <a:pPr lvl="1"/>
            <a:r>
              <a:rPr lang="en-US" sz="3000" u="sng">
                <a:latin typeface="Arial" panose="020B0604020202020204" pitchFamily="34" charset="0"/>
                <a:cs typeface="Arial" panose="020B0604020202020204" pitchFamily="34" charset="0"/>
                <a:hlinkClick r:id="rId3"/>
              </a:rPr>
              <a:t>Start with why -- how great leaders inspire action | Simon Sinek |TEDx</a:t>
            </a:r>
            <a:endParaRPr lang="en-US" sz="3000" u="sng">
              <a:latin typeface="Arial" panose="020B0604020202020204" pitchFamily="34" charset="0"/>
              <a:cs typeface="Arial" panose="020B0604020202020204" pitchFamily="34" charset="0"/>
            </a:endParaRPr>
          </a:p>
          <a:p>
            <a:pPr lvl="1"/>
            <a:r>
              <a:rPr lang="en-US" sz="3000">
                <a:latin typeface="Arial" panose="020B0604020202020204" pitchFamily="34" charset="0"/>
                <a:cs typeface="Arial" panose="020B0604020202020204" pitchFamily="34" charset="0"/>
              </a:rPr>
              <a:t>Generative AIs as editors (unclassified) </a:t>
            </a:r>
            <a:br>
              <a:rPr lang="en-US" sz="3000" u="sng">
                <a:latin typeface="Arial" panose="020B0604020202020204" pitchFamily="34" charset="0"/>
                <a:cs typeface="Arial" panose="020B0604020202020204" pitchFamily="34" charset="0"/>
              </a:rPr>
            </a:br>
            <a:endParaRPr lang="en-US" sz="3000" u="sng">
              <a:latin typeface="Arial" panose="020B0604020202020204" pitchFamily="34" charset="0"/>
              <a:cs typeface="Arial" panose="020B0604020202020204" pitchFamily="34" charset="0"/>
            </a:endParaRPr>
          </a:p>
          <a:p>
            <a:pPr marL="514350" lvl="0" indent="-514350">
              <a:buFont typeface="+mj-lt"/>
              <a:buAutoNum type="arabicPeriod" startAt="3"/>
            </a:pPr>
            <a:r>
              <a:rPr lang="en-US" sz="3000">
                <a:latin typeface="Arial" panose="020B0604020202020204" pitchFamily="34" charset="0"/>
                <a:cs typeface="Arial" panose="020B0604020202020204" pitchFamily="34" charset="0"/>
              </a:rPr>
              <a:t>Change Management </a:t>
            </a:r>
          </a:p>
          <a:p>
            <a:pPr lvl="1"/>
            <a:r>
              <a:rPr lang="en-US" sz="3000" u="sng">
                <a:latin typeface="Arial" panose="020B0604020202020204" pitchFamily="34" charset="0"/>
                <a:cs typeface="Arial" panose="020B0604020202020204" pitchFamily="34" charset="0"/>
                <a:hlinkClick r:id="rId4"/>
              </a:rPr>
              <a:t>Lead change in an unpredictable world (TRN412)</a:t>
            </a:r>
            <a:endParaRPr lang="en-US" sz="3000">
              <a:latin typeface="Arial" panose="020B0604020202020204" pitchFamily="34" charset="0"/>
              <a:cs typeface="Arial" panose="020B0604020202020204" pitchFamily="34" charset="0"/>
            </a:endParaRPr>
          </a:p>
          <a:p>
            <a:pPr lvl="1"/>
            <a:r>
              <a:rPr lang="en-US" sz="3000" u="sng">
                <a:latin typeface="Arial" panose="020B0604020202020204" pitchFamily="34" charset="0"/>
                <a:cs typeface="Arial" panose="020B0604020202020204" pitchFamily="34" charset="0"/>
                <a:hlinkClick r:id="rId5"/>
              </a:rPr>
              <a:t>ADKAR model explained on YouTube</a:t>
            </a:r>
            <a:endParaRPr lang="en-US" sz="3000">
              <a:latin typeface="Arial" panose="020B0604020202020204" pitchFamily="34" charset="0"/>
              <a:cs typeface="Arial" panose="020B0604020202020204" pitchFamily="34" charset="0"/>
            </a:endParaRPr>
          </a:p>
          <a:p>
            <a:pPr marL="0" indent="0">
              <a:buNone/>
            </a:pPr>
            <a:endParaRPr lang="en-US"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0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D69317-4310-8B93-AC18-B9E70F2A1C1D}"/>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latin typeface="Arial" panose="020B0604020202020204" pitchFamily="34" charset="0"/>
                <a:cs typeface="Arial" panose="020B0604020202020204" pitchFamily="34" charset="0"/>
              </a:rPr>
              <a:t>Build and lead a team</a:t>
            </a:r>
          </a:p>
        </p:txBody>
      </p:sp>
      <p:sp>
        <p:nvSpPr>
          <p:cNvPr id="3" name="Content Placeholder 2">
            <a:extLst>
              <a:ext uri="{FF2B5EF4-FFF2-40B4-BE49-F238E27FC236}">
                <a16:creationId xmlns:a16="http://schemas.microsoft.com/office/drawing/2014/main" id="{051B7719-481D-713E-01B8-30D51EF5BCCB}"/>
              </a:ext>
            </a:extLst>
          </p:cNvPr>
          <p:cNvSpPr>
            <a:spLocks noGrp="1"/>
          </p:cNvSpPr>
          <p:nvPr>
            <p:ph idx="1"/>
          </p:nvPr>
        </p:nvSpPr>
        <p:spPr>
          <a:xfrm>
            <a:off x="4134811" y="649480"/>
            <a:ext cx="7857320" cy="5546047"/>
          </a:xfrm>
        </p:spPr>
        <p:txBody>
          <a:bodyPr anchor="ctr">
            <a:normAutofit/>
          </a:bodyPr>
          <a:lstStyle/>
          <a:p>
            <a:pPr marL="514350" indent="-514350">
              <a:buFont typeface="+mj-lt"/>
              <a:buAutoNum type="arabicPeriod" startAt="4"/>
            </a:pPr>
            <a:r>
              <a:rPr lang="en-CA" sz="3000">
                <a:latin typeface="Arial" panose="020B0604020202020204" pitchFamily="34" charset="0"/>
                <a:cs typeface="Arial" panose="020B0604020202020204" pitchFamily="34" charset="0"/>
              </a:rPr>
              <a:t>Risk management</a:t>
            </a:r>
          </a:p>
          <a:p>
            <a:pPr lvl="1">
              <a:spcBef>
                <a:spcPts val="0"/>
              </a:spcBef>
            </a:pPr>
            <a:r>
              <a:rPr lang="en-US" sz="3000" kern="100">
                <a:effectLst/>
                <a:latin typeface="Arial" panose="020B0604020202020204" pitchFamily="34" charset="0"/>
                <a:ea typeface="Calibri" panose="020F0502020204030204" pitchFamily="34" charset="0"/>
                <a:cs typeface="Arial" panose="020B0604020202020204" pitchFamily="34" charset="0"/>
              </a:rPr>
              <a:t>Low risk</a:t>
            </a:r>
          </a:p>
          <a:p>
            <a:pPr lvl="1">
              <a:spcBef>
                <a:spcPts val="0"/>
              </a:spcBef>
            </a:pPr>
            <a:r>
              <a:rPr lang="en-US" sz="3000" kern="100">
                <a:effectLst/>
                <a:latin typeface="Arial" panose="020B0604020202020204" pitchFamily="34" charset="0"/>
                <a:ea typeface="Calibri" panose="020F0502020204030204" pitchFamily="34" charset="0"/>
                <a:cs typeface="Arial" panose="020B0604020202020204" pitchFamily="34" charset="0"/>
              </a:rPr>
              <a:t>Medium risk </a:t>
            </a:r>
          </a:p>
          <a:p>
            <a:pPr lvl="1">
              <a:spcBef>
                <a:spcPts val="0"/>
              </a:spcBef>
            </a:pPr>
            <a:r>
              <a:rPr lang="en-US" sz="3000" kern="100">
                <a:effectLst/>
                <a:latin typeface="Arial" panose="020B0604020202020204" pitchFamily="34" charset="0"/>
                <a:ea typeface="Calibri" panose="020F0502020204030204" pitchFamily="34" charset="0"/>
                <a:cs typeface="Arial" panose="020B0604020202020204" pitchFamily="34" charset="0"/>
              </a:rPr>
              <a:t>High risk</a:t>
            </a:r>
            <a:br>
              <a:rPr lang="en-US" sz="3000" u="sng" kern="100">
                <a:latin typeface="Arial" panose="020B0604020202020204" pitchFamily="34" charset="0"/>
                <a:ea typeface="Calibri" panose="020F0502020204030204" pitchFamily="34" charset="0"/>
                <a:cs typeface="Arial" panose="020B0604020202020204" pitchFamily="34" charset="0"/>
                <a:hlinkClick r:id="rId2"/>
              </a:rPr>
            </a:br>
            <a:r>
              <a:rPr lang="en-US" sz="3000" u="sng" kern="100">
                <a:effectLst/>
                <a:latin typeface="Arial" panose="020B0604020202020204" pitchFamily="34" charset="0"/>
                <a:ea typeface="Calibri" panose="020F0502020204030204" pitchFamily="34" charset="0"/>
                <a:cs typeface="Arial" panose="020B0604020202020204" pitchFamily="34" charset="0"/>
                <a:hlinkClick r:id="rId2"/>
              </a:rPr>
              <a:t>Introduction to Risk Management </a:t>
            </a:r>
            <a:r>
              <a:rPr lang="en-US" sz="2800" u="sng" kern="100">
                <a:effectLst/>
                <a:latin typeface="Arial" panose="020B0604020202020204" pitchFamily="34" charset="0"/>
                <a:ea typeface="Calibri" panose="020F0502020204030204" pitchFamily="34" charset="0"/>
                <a:cs typeface="Arial" panose="020B0604020202020204" pitchFamily="34" charset="0"/>
                <a:hlinkClick r:id="rId2"/>
              </a:rPr>
              <a:t>(TRN209)</a:t>
            </a:r>
            <a:br>
              <a:rPr lang="en-US" sz="3000" u="sng" kern="100">
                <a:effectLst/>
                <a:latin typeface="Arial" panose="020B0604020202020204" pitchFamily="34" charset="0"/>
                <a:ea typeface="Calibri" panose="020F0502020204030204" pitchFamily="34" charset="0"/>
                <a:cs typeface="Arial" panose="020B0604020202020204" pitchFamily="34" charset="0"/>
              </a:rPr>
            </a:br>
            <a:endParaRPr lang="en-US" sz="3000" u="sng" kern="100">
              <a:effectLst/>
              <a:latin typeface="Arial" panose="020B0604020202020204" pitchFamily="34" charset="0"/>
              <a:ea typeface="Calibri" panose="020F0502020204030204" pitchFamily="34" charset="0"/>
              <a:cs typeface="Arial" panose="020B0604020202020204" pitchFamily="34" charset="0"/>
            </a:endParaRPr>
          </a:p>
          <a:p>
            <a:pPr marL="509588" indent="-509588">
              <a:spcBef>
                <a:spcPts val="0"/>
              </a:spcBef>
              <a:spcAft>
                <a:spcPts val="800"/>
              </a:spcAft>
              <a:buFont typeface="+mj-lt"/>
              <a:buAutoNum type="arabicPeriod" startAt="4"/>
            </a:pPr>
            <a:r>
              <a:rPr lang="en-US" sz="3000">
                <a:latin typeface="Arial" panose="020B0604020202020204" pitchFamily="34" charset="0"/>
                <a:cs typeface="Arial" panose="020B0604020202020204" pitchFamily="34" charset="0"/>
              </a:rPr>
              <a:t>Emotional intelligence</a:t>
            </a:r>
          </a:p>
          <a:p>
            <a:pPr lvl="1">
              <a:spcBef>
                <a:spcPts val="0"/>
              </a:spcBef>
              <a:spcAft>
                <a:spcPts val="800"/>
              </a:spcAft>
            </a:pPr>
            <a:r>
              <a:rPr lang="en-US" sz="3000" u="sng">
                <a:effectLst/>
                <a:latin typeface="Arial" panose="020B0604020202020204" pitchFamily="34" charset="0"/>
                <a:ea typeface="Calibri" panose="020F0502020204030204" pitchFamily="34" charset="0"/>
                <a:cs typeface="Arial" panose="020B0604020202020204" pitchFamily="34" charset="0"/>
                <a:hlinkClick r:id="rId3"/>
              </a:rPr>
              <a:t>Emotional Intelligence for Successful Leadership </a:t>
            </a:r>
            <a:r>
              <a:rPr lang="en-US" sz="2800" u="sng">
                <a:effectLst/>
                <a:latin typeface="Arial" panose="020B0604020202020204" pitchFamily="34" charset="0"/>
                <a:ea typeface="Calibri" panose="020F0502020204030204" pitchFamily="34" charset="0"/>
                <a:cs typeface="Arial" panose="020B0604020202020204" pitchFamily="34" charset="0"/>
                <a:hlinkClick r:id="rId3"/>
              </a:rPr>
              <a:t>(TRN151)</a:t>
            </a:r>
            <a:endParaRPr lang="en-US" sz="2800" u="sng">
              <a:effectLst/>
              <a:latin typeface="Arial" panose="020B0604020202020204" pitchFamily="34" charset="0"/>
              <a:ea typeface="Calibri" panose="020F0502020204030204" pitchFamily="34" charset="0"/>
              <a:cs typeface="Arial" panose="020B0604020202020204" pitchFamily="34" charset="0"/>
            </a:endParaRPr>
          </a:p>
          <a:p>
            <a:pPr lvl="1">
              <a:spcBef>
                <a:spcPts val="0"/>
              </a:spcBef>
              <a:spcAft>
                <a:spcPts val="800"/>
              </a:spcAft>
            </a:pPr>
            <a:r>
              <a:rPr lang="en-US" sz="3000" u="sng">
                <a:effectLst/>
                <a:latin typeface="Arial" panose="020B0604020202020204" pitchFamily="34" charset="0"/>
                <a:ea typeface="Calibri" panose="020F0502020204030204" pitchFamily="34" charset="0"/>
                <a:cs typeface="Arial" panose="020B0604020202020204" pitchFamily="34" charset="0"/>
                <a:hlinkClick r:id="rId4"/>
              </a:rPr>
              <a:t>Developing your emotional </a:t>
            </a:r>
            <a:r>
              <a:rPr lang="en-US" sz="3000" u="sng">
                <a:effectLst/>
                <a:highlight>
                  <a:srgbClr val="FFFF00"/>
                </a:highlight>
                <a:latin typeface="Arial" panose="020B0604020202020204" pitchFamily="34" charset="0"/>
                <a:ea typeface="Calibri" panose="020F0502020204030204" pitchFamily="34" charset="0"/>
                <a:cs typeface="Arial" panose="020B0604020202020204" pitchFamily="34" charset="0"/>
                <a:hlinkClick r:id="rId4"/>
              </a:rPr>
              <a:t>intelligence</a:t>
            </a:r>
            <a:endParaRPr lang="en-US" sz="300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453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B0F050-9FB6-66BF-C8BC-5C222529FBAD}"/>
              </a:ext>
            </a:extLst>
          </p:cNvPr>
          <p:cNvSpPr>
            <a:spLocks noGrp="1"/>
          </p:cNvSpPr>
          <p:nvPr>
            <p:ph type="title"/>
          </p:nvPr>
        </p:nvSpPr>
        <p:spPr>
          <a:xfrm>
            <a:off x="838200" y="557188"/>
            <a:ext cx="10515600" cy="1133499"/>
          </a:xfrm>
        </p:spPr>
        <p:txBody>
          <a:bodyPr>
            <a:normAutofit/>
          </a:bodyPr>
          <a:lstStyle/>
          <a:p>
            <a:pPr algn="ctr"/>
            <a:r>
              <a:rPr lang="en-US" sz="5200" kern="1200">
                <a:latin typeface="+mj-lt"/>
                <a:ea typeface="+mj-ea"/>
                <a:cs typeface="+mj-cs"/>
              </a:rPr>
              <a:t>Develop a flexible and adaptable team </a:t>
            </a:r>
            <a:endParaRPr lang="en-US" sz="5200"/>
          </a:p>
        </p:txBody>
      </p:sp>
      <p:graphicFrame>
        <p:nvGraphicFramePr>
          <p:cNvPr id="5" name="Content Placeholder 2">
            <a:extLst>
              <a:ext uri="{FF2B5EF4-FFF2-40B4-BE49-F238E27FC236}">
                <a16:creationId xmlns:a16="http://schemas.microsoft.com/office/drawing/2014/main" id="{70E10C9B-75E0-C433-533C-7F9A87B67236}"/>
              </a:ext>
            </a:extLst>
          </p:cNvPr>
          <p:cNvGraphicFramePr>
            <a:graphicFrameLocks noGrp="1"/>
          </p:cNvGraphicFramePr>
          <p:nvPr>
            <p:ph idx="1"/>
            <p:extLst>
              <p:ext uri="{D42A27DB-BD31-4B8C-83A1-F6EECF244321}">
                <p14:modId xmlns:p14="http://schemas.microsoft.com/office/powerpoint/2010/main" val="333483164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072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11FB-3A47-374B-FE0A-9578D9B79A09}"/>
              </a:ext>
            </a:extLst>
          </p:cNvPr>
          <p:cNvSpPr>
            <a:spLocks noGrp="1"/>
          </p:cNvSpPr>
          <p:nvPr>
            <p:ph type="title"/>
          </p:nvPr>
        </p:nvSpPr>
        <p:spPr>
          <a:xfrm>
            <a:off x="-1" y="72161"/>
            <a:ext cx="11382375" cy="627440"/>
          </a:xfrm>
        </p:spPr>
        <p:txBody>
          <a:bodyPr>
            <a:normAutofit fontScale="90000"/>
          </a:bodyPr>
          <a:lstStyle/>
          <a:p>
            <a:r>
              <a:rPr lang="en-CA" b="0" i="0">
                <a:solidFill>
                  <a:srgbClr val="0D0D0D"/>
                </a:solidFill>
                <a:effectLst/>
                <a:latin typeface="Söhne"/>
              </a:rPr>
              <a:t>This session will be recorded</a:t>
            </a:r>
            <a:endParaRPr lang="en-CA"/>
          </a:p>
        </p:txBody>
      </p:sp>
      <p:sp>
        <p:nvSpPr>
          <p:cNvPr id="3" name="Content Placeholder 2">
            <a:extLst>
              <a:ext uri="{FF2B5EF4-FFF2-40B4-BE49-F238E27FC236}">
                <a16:creationId xmlns:a16="http://schemas.microsoft.com/office/drawing/2014/main" id="{F0CF528D-ACEC-4FCF-3714-33A815398CFB}"/>
              </a:ext>
            </a:extLst>
          </p:cNvPr>
          <p:cNvSpPr>
            <a:spLocks noGrp="1"/>
          </p:cNvSpPr>
          <p:nvPr>
            <p:ph idx="1"/>
          </p:nvPr>
        </p:nvSpPr>
        <p:spPr>
          <a:xfrm>
            <a:off x="483442" y="1879471"/>
            <a:ext cx="11225115" cy="4351338"/>
          </a:xfrm>
        </p:spPr>
        <p:txBody>
          <a:bodyPr/>
          <a:lstStyle/>
          <a:p>
            <a:pPr marL="0" indent="0" algn="ctr">
              <a:lnSpc>
                <a:spcPct val="150000"/>
              </a:lnSpc>
              <a:spcBef>
                <a:spcPts val="1200"/>
              </a:spcBef>
              <a:spcAft>
                <a:spcPts val="1200"/>
              </a:spcAft>
              <a:buNone/>
            </a:pPr>
            <a:r>
              <a:rPr lang="en-CA" b="0" i="0">
                <a:solidFill>
                  <a:srgbClr val="0D0D0D"/>
                </a:solidFill>
                <a:effectLst/>
                <a:latin typeface="Söhne"/>
              </a:rPr>
              <a:t>By participating in this event, you consent to audio recording and its release. </a:t>
            </a:r>
            <a:br>
              <a:rPr lang="en-CA" b="0" i="0">
                <a:solidFill>
                  <a:srgbClr val="0D0D0D"/>
                </a:solidFill>
                <a:effectLst/>
                <a:latin typeface="Söhne"/>
              </a:rPr>
            </a:br>
            <a:r>
              <a:rPr lang="en-CA" b="0" i="0">
                <a:solidFill>
                  <a:srgbClr val="0D0D0D"/>
                </a:solidFill>
                <a:effectLst/>
                <a:latin typeface="Söhne"/>
              </a:rPr>
              <a:t>Please note, Microsoft Teams settings will not allow camera feeds, and microphones will be muted by default to respect your privacy. Your participation implies consent to these conditions.</a:t>
            </a:r>
            <a:endParaRPr lang="en-CA"/>
          </a:p>
        </p:txBody>
      </p:sp>
    </p:spTree>
    <p:extLst>
      <p:ext uri="{BB962C8B-B14F-4D97-AF65-F5344CB8AC3E}">
        <p14:creationId xmlns:p14="http://schemas.microsoft.com/office/powerpoint/2010/main" val="398241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8C620C-5284-E97B-2A43-085F22843749}"/>
              </a:ext>
            </a:extLst>
          </p:cNvPr>
          <p:cNvSpPr>
            <a:spLocks noGrp="1"/>
          </p:cNvSpPr>
          <p:nvPr>
            <p:ph type="title"/>
          </p:nvPr>
        </p:nvSpPr>
        <p:spPr>
          <a:xfrm>
            <a:off x="707654" y="1302249"/>
            <a:ext cx="4846320" cy="4270963"/>
          </a:xfrm>
        </p:spPr>
        <p:txBody>
          <a:bodyPr anchor="ctr">
            <a:normAutofit/>
          </a:bodyPr>
          <a:lstStyle/>
          <a:p>
            <a:pPr algn="ctr"/>
            <a:r>
              <a:rPr lang="en-US" sz="5600">
                <a:solidFill>
                  <a:srgbClr val="FFFFFF"/>
                </a:solidFill>
                <a:latin typeface="Arial" panose="020B0604020202020204" pitchFamily="34" charset="0"/>
                <a:cs typeface="Arial" panose="020B0604020202020204" pitchFamily="34" charset="0"/>
              </a:rPr>
              <a:t>Isa David</a:t>
            </a:r>
            <a:br>
              <a:rPr lang="en-US" sz="5600">
                <a:solidFill>
                  <a:srgbClr val="FFFFFF"/>
                </a:solidFill>
                <a:latin typeface="Arial" panose="020B0604020202020204" pitchFamily="34" charset="0"/>
                <a:cs typeface="Arial" panose="020B0604020202020204" pitchFamily="34" charset="0"/>
              </a:rPr>
            </a:br>
            <a:r>
              <a:rPr lang="en-US" sz="5600">
                <a:solidFill>
                  <a:srgbClr val="FFFFFF"/>
                </a:solidFill>
                <a:latin typeface="Arial" panose="020B0604020202020204" pitchFamily="34" charset="0"/>
                <a:cs typeface="Arial" panose="020B0604020202020204" pitchFamily="34" charset="0"/>
              </a:rPr>
              <a:t>Manager, L&amp;D</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pic>
        <p:nvPicPr>
          <p:cNvPr id="5" name="Content Placeholder 4" descr="Microphone in a bar">
            <a:extLst>
              <a:ext uri="{FF2B5EF4-FFF2-40B4-BE49-F238E27FC236}">
                <a16:creationId xmlns:a16="http://schemas.microsoft.com/office/drawing/2014/main" id="{79AEB5FF-CF13-7CCB-62E6-F10D56B5EE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7613" y="1847586"/>
            <a:ext cx="4770437" cy="3180291"/>
          </a:xfrm>
        </p:spPr>
      </p:pic>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A7B74B2-1631-C67B-934C-D16D7B469290}"/>
              </a:ext>
            </a:extLst>
          </p:cNvPr>
          <p:cNvSpPr txBox="1"/>
          <p:nvPr/>
        </p:nvSpPr>
        <p:spPr>
          <a:xfrm>
            <a:off x="6459829" y="5342774"/>
            <a:ext cx="4647261" cy="1200329"/>
          </a:xfrm>
          <a:prstGeom prst="rect">
            <a:avLst/>
          </a:prstGeom>
          <a:noFill/>
        </p:spPr>
        <p:txBody>
          <a:bodyPr wrap="square">
            <a:spAutoFit/>
          </a:bodyPr>
          <a:lstStyle/>
          <a:p>
            <a:r>
              <a:rPr lang="en-CA" sz="3600">
                <a:latin typeface="Arial" panose="020B0604020202020204" pitchFamily="34" charset="0"/>
                <a:cs typeface="Arial" panose="020B0604020202020204" pitchFamily="34" charset="0"/>
              </a:rPr>
              <a:t>Office of the Chief Information Officer</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4488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The Digital Talent Employee lifecycle is a circular diagram showing the lifecycle of a digital practitioner in the Government of Canada.&#10;The diagram is divided into the following steps:&#10;Attract talent (Applying, Onboarding)&#10;2. Develop Talent (Performing the job, learning and development)&#10;3. Retain Talent (Talent management, career progression, offboarding, building a network)&#10;There is an outer circle which lists the Organizational Enabling Functions that include: Technology and enabled services, client experience, enterprise supports, engagement, innovation, partnerships, governance">
            <a:extLst>
              <a:ext uri="{FF2B5EF4-FFF2-40B4-BE49-F238E27FC236}">
                <a16:creationId xmlns:a16="http://schemas.microsoft.com/office/drawing/2014/main" id="{6FA1C694-FF7B-2189-F286-219C12BABE18}"/>
              </a:ext>
            </a:extLst>
          </p:cNvPr>
          <p:cNvPicPr>
            <a:picLocks noChangeAspect="1"/>
          </p:cNvPicPr>
          <p:nvPr/>
        </p:nvPicPr>
        <p:blipFill rotWithShape="1">
          <a:blip r:embed="rId3"/>
          <a:srcRect b="16618"/>
          <a:stretch/>
        </p:blipFill>
        <p:spPr>
          <a:xfrm>
            <a:off x="6815245" y="832881"/>
            <a:ext cx="5310703" cy="5355786"/>
          </a:xfrm>
          <a:prstGeom prst="rect">
            <a:avLst/>
          </a:prstGeom>
        </p:spPr>
      </p:pic>
      <p:sp>
        <p:nvSpPr>
          <p:cNvPr id="5" name="Title 2">
            <a:extLst>
              <a:ext uri="{FF2B5EF4-FFF2-40B4-BE49-F238E27FC236}">
                <a16:creationId xmlns:a16="http://schemas.microsoft.com/office/drawing/2014/main" id="{D7F6536D-6636-4FD7-741A-FEB8CADA5B0F}"/>
              </a:ext>
            </a:extLst>
          </p:cNvPr>
          <p:cNvSpPr>
            <a:spLocks noGrp="1"/>
          </p:cNvSpPr>
          <p:nvPr>
            <p:ph type="title"/>
          </p:nvPr>
        </p:nvSpPr>
        <p:spPr>
          <a:xfrm>
            <a:off x="713713" y="3618347"/>
            <a:ext cx="5078185" cy="401891"/>
          </a:xfrm>
          <a:effectLst>
            <a:outerShdw blurRad="50800" dist="38100" dir="8100000" algn="tr" rotWithShape="0">
              <a:prstClr val="black">
                <a:alpha val="40000"/>
              </a:prstClr>
            </a:outerShdw>
          </a:effectLst>
        </p:spPr>
        <p:txBody>
          <a:bodyPr/>
          <a:lstStyle/>
          <a:p>
            <a:pPr>
              <a:lnSpc>
                <a:spcPct val="80000"/>
              </a:lnSpc>
            </a:pPr>
            <a:r>
              <a:rPr lang="en-US" sz="4000">
                <a:solidFill>
                  <a:srgbClr val="FFAD31"/>
                </a:solidFill>
                <a:latin typeface="Open Sans Extrabold"/>
                <a:ea typeface="Open Sans Extrabold"/>
                <a:cs typeface="Open Sans Extrabold"/>
              </a:rPr>
              <a:t>Attract, Retain &amp; Develop Digital Talent</a:t>
            </a:r>
            <a:br>
              <a:rPr lang="en-US" sz="4000">
                <a:solidFill>
                  <a:srgbClr val="FFAD31"/>
                </a:solidFill>
                <a:effectLst/>
                <a:latin typeface="Open Sans Extrabold" panose="020B0906030804020204" pitchFamily="34" charset="0"/>
                <a:ea typeface="Open Sans Extrabold" panose="020B0906030804020204" pitchFamily="34" charset="0"/>
                <a:cs typeface="Open Sans Extrabold" panose="020B0906030804020204" pitchFamily="34" charset="0"/>
              </a:rPr>
            </a:br>
            <a:br>
              <a:rPr lang="en-US" sz="2400">
                <a:effectLst/>
                <a:latin typeface="Open Sans SemiBold" panose="020B0706030804020204" pitchFamily="34" charset="0"/>
                <a:ea typeface="Open Sans SemiBold" panose="020B0706030804020204" pitchFamily="34" charset="0"/>
                <a:cs typeface="Open Sans SemiBold" panose="020B0706030804020204" pitchFamily="34" charset="0"/>
              </a:rPr>
            </a:br>
            <a:br>
              <a:rPr lang="en-US" sz="2400">
                <a:effectLst/>
                <a:latin typeface="Open Sans SemiBold" panose="020B0706030804020204" pitchFamily="34" charset="0"/>
                <a:ea typeface="Open Sans SemiBold" panose="020B0706030804020204" pitchFamily="34" charset="0"/>
                <a:cs typeface="Open Sans SemiBold" panose="020B0706030804020204" pitchFamily="34" charset="0"/>
              </a:rPr>
            </a:br>
            <a:endParaRPr lang="en-US" sz="240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 name="Picture 1" descr="Canadian flag, Treasury Board of Canada Secretariat | Secrétariat du Conseil du Trésor du Canada">
            <a:extLst>
              <a:ext uri="{FF2B5EF4-FFF2-40B4-BE49-F238E27FC236}">
                <a16:creationId xmlns:a16="http://schemas.microsoft.com/office/drawing/2014/main" id="{A44F6959-0538-0931-B9B0-8088E8B59A5D}"/>
              </a:ext>
            </a:extLst>
          </p:cNvPr>
          <p:cNvPicPr>
            <a:picLocks noChangeAspect="1"/>
          </p:cNvPicPr>
          <p:nvPr/>
        </p:nvPicPr>
        <p:blipFill>
          <a:blip r:embed="rId4"/>
          <a:stretch>
            <a:fillRect/>
          </a:stretch>
        </p:blipFill>
        <p:spPr>
          <a:xfrm>
            <a:off x="565030" y="267044"/>
            <a:ext cx="5071300" cy="443739"/>
          </a:xfrm>
          <a:prstGeom prst="rect">
            <a:avLst/>
          </a:prstGeom>
        </p:spPr>
      </p:pic>
      <p:pic>
        <p:nvPicPr>
          <p:cNvPr id="6" name="Picture 5" descr="Government of Canada logo with flag">
            <a:extLst>
              <a:ext uri="{FF2B5EF4-FFF2-40B4-BE49-F238E27FC236}">
                <a16:creationId xmlns:a16="http://schemas.microsoft.com/office/drawing/2014/main" id="{803C63D5-6406-9EB5-C3C4-4B45A2B218E7}"/>
              </a:ext>
            </a:extLst>
          </p:cNvPr>
          <p:cNvPicPr>
            <a:picLocks noChangeAspect="1"/>
          </p:cNvPicPr>
          <p:nvPr/>
        </p:nvPicPr>
        <p:blipFill>
          <a:blip r:embed="rId5"/>
          <a:stretch>
            <a:fillRect/>
          </a:stretch>
        </p:blipFill>
        <p:spPr>
          <a:xfrm>
            <a:off x="10106297" y="204272"/>
            <a:ext cx="1708030" cy="401890"/>
          </a:xfrm>
          <a:prstGeom prst="rect">
            <a:avLst/>
          </a:prstGeom>
        </p:spPr>
      </p:pic>
    </p:spTree>
    <p:extLst>
      <p:ext uri="{BB962C8B-B14F-4D97-AF65-F5344CB8AC3E}">
        <p14:creationId xmlns:p14="http://schemas.microsoft.com/office/powerpoint/2010/main" val="22367648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Attract talent">
            <a:extLst>
              <a:ext uri="{FF2B5EF4-FFF2-40B4-BE49-F238E27FC236}">
                <a16:creationId xmlns:a16="http://schemas.microsoft.com/office/drawing/2014/main" id="{74B8246C-C49B-78BE-551E-3A80AD0132D5}"/>
              </a:ext>
            </a:extLst>
          </p:cNvPr>
          <p:cNvSpPr>
            <a:spLocks noGrp="1"/>
          </p:cNvSpPr>
          <p:nvPr>
            <p:ph type="title"/>
          </p:nvPr>
        </p:nvSpPr>
        <p:spPr>
          <a:xfrm>
            <a:off x="391633" y="225778"/>
            <a:ext cx="10515600" cy="656725"/>
          </a:xfrm>
        </p:spPr>
        <p:txBody>
          <a:bodyPr>
            <a:normAutofit/>
          </a:bodyPr>
          <a:lstStyle/>
          <a:p>
            <a:r>
              <a:rPr lang="en-US" sz="3200">
                <a:latin typeface="Open Sans Extrabold"/>
                <a:ea typeface="Open Sans Extrabold"/>
                <a:cs typeface="Open Sans Extrabold"/>
              </a:rPr>
              <a:t>Attract</a:t>
            </a:r>
            <a:r>
              <a:rPr lang="en-US" sz="3200">
                <a:solidFill>
                  <a:srgbClr val="FFAD31"/>
                </a:solidFill>
                <a:latin typeface="Open Sans Extrabold"/>
                <a:ea typeface="Open Sans Extrabold"/>
                <a:cs typeface="Open Sans Extrabold"/>
              </a:rPr>
              <a:t> talent</a:t>
            </a:r>
            <a:endParaRPr lang="en-US" sz="3200">
              <a:solidFill>
                <a:srgbClr val="FFAD31"/>
              </a:solidFill>
            </a:endParaRPr>
          </a:p>
        </p:txBody>
      </p:sp>
      <p:sp>
        <p:nvSpPr>
          <p:cNvPr id="5" name="Title 4">
            <a:extLst>
              <a:ext uri="{FF2B5EF4-FFF2-40B4-BE49-F238E27FC236}">
                <a16:creationId xmlns:a16="http://schemas.microsoft.com/office/drawing/2014/main" id="{664206C9-6FBC-9C55-4F78-71325DF7250E}"/>
              </a:ext>
            </a:extLst>
          </p:cNvPr>
          <p:cNvSpPr txBox="1">
            <a:spLocks/>
          </p:cNvSpPr>
          <p:nvPr/>
        </p:nvSpPr>
        <p:spPr>
          <a:xfrm>
            <a:off x="391633" y="-789364"/>
            <a:ext cx="11479542" cy="524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a:latin typeface="Open Sans Extrabold"/>
                <a:ea typeface="Open Sans Extrabold"/>
                <a:cs typeface="Open Sans Extrabold"/>
              </a:rPr>
              <a:t>Attract</a:t>
            </a:r>
            <a:r>
              <a:rPr lang="en-US" sz="2800">
                <a:solidFill>
                  <a:srgbClr val="FFAD31"/>
                </a:solidFill>
                <a:latin typeface="Open Sans Extrabold"/>
                <a:ea typeface="Open Sans Extrabold"/>
                <a:cs typeface="Open Sans Extrabold"/>
              </a:rPr>
              <a:t> talent</a:t>
            </a:r>
            <a:endParaRPr kumimoji="0" lang="en-US" sz="2800" b="1" i="0" u="none" strike="noStrike" kern="1200" cap="none" spc="0" normalizeH="0" baseline="0" noProof="0">
              <a:ln>
                <a:noFill/>
              </a:ln>
              <a:solidFill>
                <a:srgbClr val="FFFFFF"/>
              </a:solidFill>
              <a:effectLst/>
              <a:uLnTx/>
              <a:uFillTx/>
              <a:latin typeface="Open Sans Extrabold"/>
              <a:ea typeface="Open Sans Extrabold"/>
              <a:cs typeface="Open Sans Extrabold"/>
            </a:endParaRPr>
          </a:p>
        </p:txBody>
      </p:sp>
      <p:sp>
        <p:nvSpPr>
          <p:cNvPr id="2" name="Title 2">
            <a:extLst>
              <a:ext uri="{FF2B5EF4-FFF2-40B4-BE49-F238E27FC236}">
                <a16:creationId xmlns:a16="http://schemas.microsoft.com/office/drawing/2014/main" id="{62A8D229-EF2C-4574-9D3D-9AA4014F1029}"/>
              </a:ext>
            </a:extLst>
          </p:cNvPr>
          <p:cNvSpPr txBox="1">
            <a:spLocks/>
          </p:cNvSpPr>
          <p:nvPr/>
        </p:nvSpPr>
        <p:spPr>
          <a:xfrm>
            <a:off x="741833" y="1682537"/>
            <a:ext cx="10708334" cy="4018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7030A0"/>
                </a:solidFill>
                <a:effectLst/>
                <a:uLnTx/>
                <a:uFillTx/>
                <a:latin typeface="Segoe UI"/>
                <a:ea typeface="Open Sans Extrabold"/>
                <a:cs typeface="Open Sans Extrabold"/>
              </a:rPr>
              <a:t>The Talent Platform:</a:t>
            </a:r>
            <a:r>
              <a:rPr kumimoji="0" lang="en-US" sz="4400" b="1" i="0" u="none" strike="noStrike" kern="1200" cap="none" spc="0" normalizeH="0" baseline="0" noProof="0">
                <a:ln>
                  <a:noFill/>
                </a:ln>
                <a:solidFill>
                  <a:srgbClr val="E0CDFB">
                    <a:lumMod val="50000"/>
                  </a:srgbClr>
                </a:solidFill>
                <a:effectLst/>
                <a:uLnTx/>
                <a:uFillTx/>
                <a:latin typeface="Segoe UI"/>
                <a:ea typeface="Open Sans Extrabold"/>
                <a:cs typeface="Open Sans Extrabold"/>
              </a:rPr>
              <a:t> </a:t>
            </a:r>
            <a:r>
              <a:rPr kumimoji="0" lang="en-US" sz="4400" b="1" i="1" u="sng" strike="noStrike" kern="1200" cap="none" spc="0" normalizeH="0" baseline="0" noProof="0">
                <a:ln>
                  <a:noFill/>
                </a:ln>
                <a:solidFill>
                  <a:srgbClr val="000000"/>
                </a:solidFill>
                <a:effectLst/>
                <a:uLnTx/>
                <a:uFillTx/>
                <a:latin typeface="Segoe UI"/>
                <a:ea typeface="Open Sans Extrabold"/>
                <a:cs typeface="Open Sans Extrabold"/>
              </a:rPr>
              <a:t>talent.canada.ca</a:t>
            </a:r>
            <a:endParaRPr kumimoji="0" lang="en-US" sz="13800" b="1" i="1" u="sng" strike="noStrike" kern="1200" cap="none" spc="0" normalizeH="0" baseline="0" noProof="0">
              <a:ln>
                <a:noFill/>
              </a:ln>
              <a:solidFill>
                <a:srgbClr val="000000"/>
              </a:solidFill>
              <a:effectLst/>
              <a:uLnTx/>
              <a:uFillTx/>
              <a:latin typeface="Segoe UI"/>
              <a:ea typeface="Open Sans Extrabold"/>
              <a:cs typeface="Open Sans Extrabold"/>
            </a:endParaRPr>
          </a:p>
        </p:txBody>
      </p:sp>
      <p:pic>
        <p:nvPicPr>
          <p:cNvPr id="3" name="Picture 2" descr="A screenshot of the Talent Plafrom that is online. Screenshot shows the main homepage">
            <a:extLst>
              <a:ext uri="{FF2B5EF4-FFF2-40B4-BE49-F238E27FC236}">
                <a16:creationId xmlns:a16="http://schemas.microsoft.com/office/drawing/2014/main" id="{43A6AE9C-1A9C-1B52-BEF7-5E6FBFE10965}"/>
              </a:ext>
            </a:extLst>
          </p:cNvPr>
          <p:cNvPicPr>
            <a:picLocks noChangeAspect="1"/>
          </p:cNvPicPr>
          <p:nvPr/>
        </p:nvPicPr>
        <p:blipFill rotWithShape="1">
          <a:blip r:embed="rId2"/>
          <a:srcRect t="11682" r="5305"/>
          <a:stretch/>
        </p:blipFill>
        <p:spPr>
          <a:xfrm>
            <a:off x="598897" y="2542539"/>
            <a:ext cx="6329639" cy="3760825"/>
          </a:xfrm>
          <a:prstGeom prst="rect">
            <a:avLst/>
          </a:prstGeom>
        </p:spPr>
      </p:pic>
      <p:pic>
        <p:nvPicPr>
          <p:cNvPr id="6" name="Picture 5" descr="A qr code">
            <a:extLst>
              <a:ext uri="{FF2B5EF4-FFF2-40B4-BE49-F238E27FC236}">
                <a16:creationId xmlns:a16="http://schemas.microsoft.com/office/drawing/2014/main" id="{2E7D53F5-96EC-AD0D-BDCB-0773CB4C11CF}"/>
              </a:ext>
            </a:extLst>
          </p:cNvPr>
          <p:cNvPicPr>
            <a:picLocks noChangeAspect="1"/>
          </p:cNvPicPr>
          <p:nvPr/>
        </p:nvPicPr>
        <p:blipFill>
          <a:blip r:embed="rId3"/>
          <a:stretch>
            <a:fillRect/>
          </a:stretch>
        </p:blipFill>
        <p:spPr>
          <a:xfrm>
            <a:off x="7588198" y="2644110"/>
            <a:ext cx="3209925" cy="3228975"/>
          </a:xfrm>
          <a:prstGeom prst="rect">
            <a:avLst/>
          </a:prstGeom>
        </p:spPr>
      </p:pic>
    </p:spTree>
    <p:extLst>
      <p:ext uri="{BB962C8B-B14F-4D97-AF65-F5344CB8AC3E}">
        <p14:creationId xmlns:p14="http://schemas.microsoft.com/office/powerpoint/2010/main" val="2639965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8C620C-5284-E97B-2A43-085F22843749}"/>
              </a:ext>
            </a:extLst>
          </p:cNvPr>
          <p:cNvSpPr>
            <a:spLocks noGrp="1"/>
          </p:cNvSpPr>
          <p:nvPr>
            <p:ph type="title"/>
          </p:nvPr>
        </p:nvSpPr>
        <p:spPr>
          <a:xfrm>
            <a:off x="782321" y="1242052"/>
            <a:ext cx="4477046" cy="4270963"/>
          </a:xfrm>
        </p:spPr>
        <p:txBody>
          <a:bodyPr anchor="ctr">
            <a:normAutofit/>
          </a:bodyPr>
          <a:lstStyle/>
          <a:p>
            <a:pPr algn="ctr"/>
            <a:r>
              <a:rPr lang="en-US" sz="5600">
                <a:solidFill>
                  <a:srgbClr val="FFFFFF"/>
                </a:solidFill>
                <a:latin typeface="Arial" panose="020B0604020202020204" pitchFamily="34" charset="0"/>
                <a:cs typeface="Arial" panose="020B0604020202020204" pitchFamily="34" charset="0"/>
              </a:rPr>
              <a:t>Erica Vizeau</a:t>
            </a:r>
            <a:br>
              <a:rPr lang="en-US" sz="5600">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Director General</a:t>
            </a:r>
            <a:endParaRPr lang="en-US" sz="5600">
              <a:solidFill>
                <a:srgbClr val="FFFFFF"/>
              </a:solidFill>
              <a:latin typeface="Arial" panose="020B0604020202020204" pitchFamily="34" charset="0"/>
              <a:cs typeface="Arial" panose="020B0604020202020204" pitchFamily="34" charset="0"/>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Content Placeholder 4" descr="Microphone in a bar">
            <a:extLst>
              <a:ext uri="{FF2B5EF4-FFF2-40B4-BE49-F238E27FC236}">
                <a16:creationId xmlns:a16="http://schemas.microsoft.com/office/drawing/2014/main" id="{79AEB5FF-CF13-7CCB-62E6-F10D56B5EE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7613" y="1847586"/>
            <a:ext cx="4770437" cy="3180291"/>
          </a:xfrm>
        </p:spPr>
      </p:pic>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880C8CE-9E7B-5638-1057-B37B0E058524}"/>
              </a:ext>
            </a:extLst>
          </p:cNvPr>
          <p:cNvSpPr txBox="1"/>
          <p:nvPr/>
        </p:nvSpPr>
        <p:spPr>
          <a:xfrm>
            <a:off x="5867950" y="5619773"/>
            <a:ext cx="5629762" cy="646331"/>
          </a:xfrm>
          <a:prstGeom prst="rect">
            <a:avLst/>
          </a:prstGeom>
          <a:noFill/>
        </p:spPr>
        <p:txBody>
          <a:bodyPr wrap="square">
            <a:spAutoFit/>
          </a:bodyPr>
          <a:lstStyle/>
          <a:p>
            <a:r>
              <a:rPr lang="en-CA" sz="3600">
                <a:latin typeface="Arial" panose="020B0604020202020204" pitchFamily="34" charset="0"/>
                <a:cs typeface="Arial" panose="020B0604020202020204" pitchFamily="34" charset="0"/>
              </a:rPr>
              <a:t>EFPC DIGITAL ACADEMY</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585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a:spLocks noGrp="1"/>
          </p:cNvSpPr>
          <p:nvPr>
            <p:ph type="title"/>
          </p:nvPr>
        </p:nvSpPr>
        <p:spPr>
          <a:xfrm>
            <a:off x="379750" y="2628"/>
            <a:ext cx="10938901" cy="1134643"/>
          </a:xfrm>
        </p:spPr>
        <p:txBody>
          <a:bodyPr anchor="ctr">
            <a:normAutofit/>
          </a:bodyPr>
          <a:lstStyle/>
          <a:p>
            <a:r>
              <a:rPr lang="en-US" sz="3747">
                <a:solidFill>
                  <a:srgbClr val="4E5B73"/>
                </a:solidFill>
                <a:latin typeface="Georgia"/>
              </a:rPr>
              <a:t>CSPS Digital Academy</a:t>
            </a:r>
            <a:endParaRPr lang="en-US" sz="3747"/>
          </a:p>
        </p:txBody>
      </p:sp>
      <p:sp>
        <p:nvSpPr>
          <p:cNvPr id="86" name="Content Placeholder 5848"/>
          <p:cNvSpPr txBox="1">
            <a:spLocks/>
          </p:cNvSpPr>
          <p:nvPr/>
        </p:nvSpPr>
        <p:spPr>
          <a:xfrm>
            <a:off x="376173" y="859281"/>
            <a:ext cx="11815827" cy="882467"/>
          </a:xfrm>
          <a:prstGeom prst="rect">
            <a:avLst/>
          </a:prstGeom>
          <a:solidFill>
            <a:schemeClr val="bg1"/>
          </a:solidFill>
        </p:spPr>
        <p:txBody>
          <a:bodyPr lIns="45715" tIns="22857" rIns="45715" bIns="22857" anchor="ctr">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2438339">
              <a:spcBef>
                <a:spcPts val="2667"/>
              </a:spcBef>
              <a:buNone/>
            </a:pPr>
            <a:r>
              <a:rPr lang="en-US" sz="2133">
                <a:solidFill>
                  <a:prstClr val="black"/>
                </a:solidFill>
                <a:latin typeface="Arial"/>
                <a:cs typeface="Arial"/>
              </a:rPr>
              <a:t>The CSPS Digital Academy </a:t>
            </a:r>
            <a:r>
              <a:rPr lang="en-US" sz="2133" b="1">
                <a:solidFill>
                  <a:prstClr val="black"/>
                </a:solidFill>
                <a:latin typeface="Arial"/>
                <a:cs typeface="Arial"/>
              </a:rPr>
              <a:t>provides free GC-specific learning</a:t>
            </a:r>
            <a:r>
              <a:rPr lang="en-US" sz="2133">
                <a:solidFill>
                  <a:prstClr val="black"/>
                </a:solidFill>
                <a:latin typeface="Arial"/>
                <a:cs typeface="Arial"/>
              </a:rPr>
              <a:t> on the skills, knowledge, and attitudes public servants need to design and deliver digital-era programs, policies, and services. </a:t>
            </a:r>
            <a:endParaRPr lang="fr-FR" sz="2133">
              <a:solidFill>
                <a:prstClr val="black"/>
              </a:solidFill>
              <a:latin typeface="Arial"/>
              <a:cs typeface="Arial"/>
            </a:endParaRPr>
          </a:p>
        </p:txBody>
      </p:sp>
      <p:sp>
        <p:nvSpPr>
          <p:cNvPr id="45" name="TextBox 44">
            <a:extLst>
              <a:ext uri="{FF2B5EF4-FFF2-40B4-BE49-F238E27FC236}">
                <a16:creationId xmlns:a16="http://schemas.microsoft.com/office/drawing/2014/main" id="{BD16326B-ADDB-45F8-9754-6E0CC41B84AC}"/>
              </a:ext>
              <a:ext uri="{C183D7F6-B498-43B3-948B-1728B52AA6E4}">
                <adec:decorative xmlns:adec="http://schemas.microsoft.com/office/drawing/2017/decorative" val="1"/>
              </a:ext>
            </a:extLst>
          </p:cNvPr>
          <p:cNvSpPr txBox="1"/>
          <p:nvPr/>
        </p:nvSpPr>
        <p:spPr>
          <a:xfrm>
            <a:off x="-8400234" y="2383148"/>
            <a:ext cx="2218587" cy="338554"/>
          </a:xfrm>
          <a:prstGeom prst="rect">
            <a:avLst/>
          </a:prstGeom>
          <a:noFill/>
        </p:spPr>
        <p:txBody>
          <a:bodyPr wrap="square" lIns="121920" tIns="60960" rIns="121920" bIns="60960" anchor="t">
            <a:spAutoFit/>
          </a:bodyPr>
          <a:lstStyle/>
          <a:p>
            <a:pPr marL="176102" defTabSz="609494"/>
            <a:endParaRPr lang="en-US" sz="1400">
              <a:solidFill>
                <a:prstClr val="black"/>
              </a:solidFill>
              <a:latin typeface="Arial"/>
              <a:cs typeface="Arial"/>
            </a:endParaRPr>
          </a:p>
        </p:txBody>
      </p:sp>
      <p:sp>
        <p:nvSpPr>
          <p:cNvPr id="3" name="Slide Number Placeholder 2">
            <a:extLst>
              <a:ext uri="{FF2B5EF4-FFF2-40B4-BE49-F238E27FC236}">
                <a16:creationId xmlns:a16="http://schemas.microsoft.com/office/drawing/2014/main" id="{41371FAB-4212-79B0-FC6F-F282E724F813}"/>
              </a:ext>
            </a:extLst>
          </p:cNvPr>
          <p:cNvSpPr>
            <a:spLocks noGrp="1"/>
          </p:cNvSpPr>
          <p:nvPr>
            <p:ph type="sldNum" sz="quarter" idx="12"/>
          </p:nvPr>
        </p:nvSpPr>
        <p:spPr/>
        <p:txBody>
          <a:bodyPr/>
          <a:lstStyle/>
          <a:p>
            <a:pPr defTabSz="609453"/>
            <a:fld id="{7088BEF1-D3AD-E34F-A3B9-A73E884A7AB2}" type="slidenum">
              <a:rPr lang="en-CA">
                <a:solidFill>
                  <a:prstClr val="black"/>
                </a:solidFill>
                <a:latin typeface="Arial"/>
              </a:rPr>
              <a:pPr defTabSz="609453"/>
              <a:t>24</a:t>
            </a:fld>
            <a:endParaRPr lang="en-CA">
              <a:solidFill>
                <a:prstClr val="black"/>
              </a:solidFill>
              <a:latin typeface="Arial"/>
            </a:endParaRPr>
          </a:p>
        </p:txBody>
      </p:sp>
      <p:sp>
        <p:nvSpPr>
          <p:cNvPr id="61" name="Arrow: Pentagon 60" descr="3D Hologram from iPad">
            <a:extLst>
              <a:ext uri="{FF2B5EF4-FFF2-40B4-BE49-F238E27FC236}">
                <a16:creationId xmlns:a16="http://schemas.microsoft.com/office/drawing/2014/main" id="{3983BB76-EBAB-2DA1-C7DB-4C72E3E17BAE}"/>
              </a:ext>
            </a:extLst>
          </p:cNvPr>
          <p:cNvSpPr/>
          <p:nvPr/>
        </p:nvSpPr>
        <p:spPr>
          <a:xfrm flipH="1">
            <a:off x="6515725" y="2124259"/>
            <a:ext cx="5676276" cy="1195580"/>
          </a:xfrm>
          <a:prstGeom prst="homePlat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r>
              <a:rPr lang="en-CA" sz="2400">
                <a:solidFill>
                  <a:prstClr val="white"/>
                </a:solidFill>
                <a:latin typeface="Arial"/>
              </a:rPr>
              <a:t>Digital Literacy and Leadership, Emerging Tech, Cyber, Cloud</a:t>
            </a:r>
          </a:p>
        </p:txBody>
      </p:sp>
      <p:sp>
        <p:nvSpPr>
          <p:cNvPr id="62" name="Arrow: Pentagon 61">
            <a:extLst>
              <a:ext uri="{FF2B5EF4-FFF2-40B4-BE49-F238E27FC236}">
                <a16:creationId xmlns:a16="http://schemas.microsoft.com/office/drawing/2014/main" id="{73265AF1-A77A-8476-B071-53C4241756DD}"/>
              </a:ext>
            </a:extLst>
          </p:cNvPr>
          <p:cNvSpPr/>
          <p:nvPr/>
        </p:nvSpPr>
        <p:spPr>
          <a:xfrm flipH="1">
            <a:off x="6515723" y="3366487"/>
            <a:ext cx="5676277" cy="1195580"/>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r>
              <a:rPr lang="en-CA" sz="2400">
                <a:solidFill>
                  <a:prstClr val="white"/>
                </a:solidFill>
                <a:latin typeface="Arial"/>
              </a:rPr>
              <a:t>Service Design, Agile, </a:t>
            </a:r>
          </a:p>
          <a:p>
            <a:pPr algn="ctr" defTabSz="609453"/>
            <a:r>
              <a:rPr lang="en-CA" sz="2400">
                <a:solidFill>
                  <a:prstClr val="white"/>
                </a:solidFill>
                <a:latin typeface="Arial"/>
              </a:rPr>
              <a:t>Product Management</a:t>
            </a:r>
          </a:p>
        </p:txBody>
      </p:sp>
      <p:sp>
        <p:nvSpPr>
          <p:cNvPr id="63" name="Arrow: Pentagon 62">
            <a:extLst>
              <a:ext uri="{FF2B5EF4-FFF2-40B4-BE49-F238E27FC236}">
                <a16:creationId xmlns:a16="http://schemas.microsoft.com/office/drawing/2014/main" id="{946B0A90-CA27-CC41-026E-B6E4529372C6}"/>
              </a:ext>
            </a:extLst>
          </p:cNvPr>
          <p:cNvSpPr/>
          <p:nvPr/>
        </p:nvSpPr>
        <p:spPr>
          <a:xfrm flipH="1">
            <a:off x="6515722" y="4610038"/>
            <a:ext cx="5676279" cy="1195580"/>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r>
              <a:rPr lang="en-CA" sz="2400">
                <a:solidFill>
                  <a:prstClr val="white"/>
                </a:solidFill>
                <a:latin typeface="Arial"/>
              </a:rPr>
              <a:t>Data, Artificial Intelligence</a:t>
            </a:r>
          </a:p>
        </p:txBody>
      </p:sp>
      <p:graphicFrame>
        <p:nvGraphicFramePr>
          <p:cNvPr id="5" name="Diagram 4" descr="Different services offered by CSPS">
            <a:extLst>
              <a:ext uri="{FF2B5EF4-FFF2-40B4-BE49-F238E27FC236}">
                <a16:creationId xmlns:a16="http://schemas.microsoft.com/office/drawing/2014/main" id="{6D99F63A-BCF4-BCDC-C558-E5A19C88A638}"/>
              </a:ext>
            </a:extLst>
          </p:cNvPr>
          <p:cNvGraphicFramePr/>
          <p:nvPr>
            <p:extLst>
              <p:ext uri="{D42A27DB-BD31-4B8C-83A1-F6EECF244321}">
                <p14:modId xmlns:p14="http://schemas.microsoft.com/office/powerpoint/2010/main" val="2373738934"/>
              </p:ext>
            </p:extLst>
          </p:nvPr>
        </p:nvGraphicFramePr>
        <p:xfrm>
          <a:off x="376174" y="1704295"/>
          <a:ext cx="5599284" cy="4519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9495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3CFABABB-8EF7-311B-3D5E-6DC9DBE19A76}"/>
              </a:ext>
              <a:ext uri="{C183D7F6-B498-43B3-948B-1728B52AA6E4}">
                <adec:decorative xmlns:adec="http://schemas.microsoft.com/office/drawing/2017/decorative" val="1"/>
              </a:ext>
            </a:extLst>
          </p:cNvPr>
          <p:cNvSpPr/>
          <p:nvPr/>
        </p:nvSpPr>
        <p:spPr>
          <a:xfrm>
            <a:off x="1" y="5914701"/>
            <a:ext cx="12095175" cy="2154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defRPr/>
            </a:pPr>
            <a:endParaRPr lang="en-CA" sz="900">
              <a:solidFill>
                <a:prstClr val="white"/>
              </a:solidFill>
              <a:latin typeface="Arial"/>
            </a:endParaRPr>
          </a:p>
        </p:txBody>
      </p:sp>
      <p:sp>
        <p:nvSpPr>
          <p:cNvPr id="58" name="Title 1">
            <a:extLst>
              <a:ext uri="{FF2B5EF4-FFF2-40B4-BE49-F238E27FC236}">
                <a16:creationId xmlns:a16="http://schemas.microsoft.com/office/drawing/2014/main" id="{D1654AAB-27EA-7F1D-D787-7536850440E3}"/>
              </a:ext>
            </a:extLst>
          </p:cNvPr>
          <p:cNvSpPr txBox="1">
            <a:spLocks/>
          </p:cNvSpPr>
          <p:nvPr/>
        </p:nvSpPr>
        <p:spPr>
          <a:xfrm>
            <a:off x="427879" y="308973"/>
            <a:ext cx="8071352" cy="516151"/>
          </a:xfrm>
          <a:prstGeom prst="rect">
            <a:avLst/>
          </a:prstGeom>
        </p:spPr>
        <p:txBody>
          <a:bodyPr vert="horz" lIns="0" tIns="0" rIns="0" bIns="0" rtlCol="0" anchor="t">
            <a:noAutofit/>
          </a:bodyPr>
          <a:lstStyle>
            <a:lvl1pPr algn="l" defTabSz="457223" rtl="0" eaLnBrk="1" latinLnBrk="0" hangingPunct="1">
              <a:lnSpc>
                <a:spcPct val="90000"/>
              </a:lnSpc>
              <a:spcBef>
                <a:spcPts val="0"/>
              </a:spcBef>
              <a:buNone/>
              <a:defRPr sz="2813" kern="1200">
                <a:solidFill>
                  <a:schemeClr val="accent2"/>
                </a:solidFill>
                <a:latin typeface="+mj-lt"/>
                <a:ea typeface="+mj-ea"/>
                <a:cs typeface="+mj-cs"/>
              </a:defRPr>
            </a:lvl1pPr>
          </a:lstStyle>
          <a:p>
            <a:pPr defTabSz="609615"/>
            <a:r>
              <a:rPr lang="en-US" sz="3733">
                <a:solidFill>
                  <a:srgbClr val="4E5B73"/>
                </a:solidFill>
                <a:latin typeface="Georgia"/>
                <a:ea typeface="Lato"/>
                <a:cs typeface="Lato"/>
              </a:rPr>
              <a:t>1. Take a course</a:t>
            </a:r>
            <a:endParaRPr lang="en-US" sz="3733">
              <a:solidFill>
                <a:srgbClr val="4E5B73"/>
              </a:solidFill>
              <a:latin typeface="Georgia"/>
            </a:endParaRPr>
          </a:p>
          <a:p>
            <a:pPr defTabSz="609615"/>
            <a:endParaRPr lang="en-CA" sz="3747" b="1">
              <a:solidFill>
                <a:srgbClr val="4E5B73"/>
              </a:solidFill>
              <a:latin typeface="Georgia"/>
              <a:ea typeface="Roboto Condensed"/>
              <a:cs typeface="Times New Roman"/>
            </a:endParaRPr>
          </a:p>
        </p:txBody>
      </p:sp>
      <p:sp>
        <p:nvSpPr>
          <p:cNvPr id="4" name="Rectangle 3">
            <a:extLst>
              <a:ext uri="{FF2B5EF4-FFF2-40B4-BE49-F238E27FC236}">
                <a16:creationId xmlns:a16="http://schemas.microsoft.com/office/drawing/2014/main" id="{A2194D2B-AAC0-F949-2EAE-9C8E82B578F5}"/>
              </a:ext>
            </a:extLst>
          </p:cNvPr>
          <p:cNvSpPr/>
          <p:nvPr/>
        </p:nvSpPr>
        <p:spPr>
          <a:xfrm>
            <a:off x="445074" y="1581705"/>
            <a:ext cx="5396767" cy="4746179"/>
          </a:xfrm>
          <a:prstGeom prst="rect">
            <a:avLst/>
          </a:prstGeom>
          <a:solidFill>
            <a:schemeClr val="bg2"/>
          </a:solidFill>
          <a:ln>
            <a:solidFill>
              <a:schemeClr val="bg2"/>
            </a:solidFill>
          </a:ln>
        </p:spPr>
        <p:style>
          <a:lnRef idx="0">
            <a:scrgbClr r="0" g="0" b="0"/>
          </a:lnRef>
          <a:fillRef idx="0">
            <a:scrgbClr r="0" g="0" b="0"/>
          </a:fillRef>
          <a:effectRef idx="0">
            <a:scrgbClr r="0" g="0" b="0"/>
          </a:effectRef>
          <a:fontRef idx="minor">
            <a:schemeClr val="lt1"/>
          </a:fontRef>
        </p:style>
        <p:txBody>
          <a:bodyPr lIns="121920" tIns="60960" rIns="121920" bIns="60960" rtlCol="0" anchor="ctr"/>
          <a:lstStyle/>
          <a:p>
            <a:pPr marL="228594" indent="-228594" defTabSz="609453">
              <a:lnSpc>
                <a:spcPct val="150000"/>
              </a:lnSpc>
              <a:buFont typeface="Arial" panose="020B0604020202020204" pitchFamily="34" charset="0"/>
              <a:buChar char="•"/>
            </a:pPr>
            <a:r>
              <a:rPr lang="en-US" sz="1400" b="1" u="sng">
                <a:solidFill>
                  <a:prstClr val="black"/>
                </a:solidFill>
                <a:latin typeface="Arial"/>
                <a:hlinkClick r:id="rId3">
                  <a:extLst>
                    <a:ext uri="{A12FA001-AC4F-418D-AE19-62706E023703}">
                      <ahyp:hlinkClr xmlns:ahyp="http://schemas.microsoft.com/office/drawing/2018/hyperlinkcolor" val="tx"/>
                    </a:ext>
                  </a:extLst>
                </a:hlinkClick>
              </a:rPr>
              <a:t>Digital in Practice </a:t>
            </a:r>
            <a:r>
              <a:rPr lang="en-US" sz="1400" u="sng">
                <a:solidFill>
                  <a:prstClr val="black"/>
                </a:solidFill>
                <a:latin typeface="Arial"/>
                <a:hlinkClick r:id="rId3">
                  <a:extLst>
                    <a:ext uri="{A12FA001-AC4F-418D-AE19-62706E023703}">
                      <ahyp:hlinkClr xmlns:ahyp="http://schemas.microsoft.com/office/drawing/2018/hyperlinkcolor" val="tx"/>
                    </a:ext>
                  </a:extLst>
                </a:hlinkClick>
              </a:rPr>
              <a:t>(DDN202)</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u="sng">
                <a:solidFill>
                  <a:prstClr val="black"/>
                </a:solidFill>
                <a:latin typeface="Arial"/>
                <a:hlinkClick r:id="rId4">
                  <a:extLst>
                    <a:ext uri="{A12FA001-AC4F-418D-AE19-62706E023703}">
                      <ahyp:hlinkClr xmlns:ahyp="http://schemas.microsoft.com/office/drawing/2018/hyperlinkcolor" val="tx"/>
                    </a:ext>
                  </a:extLst>
                </a:hlinkClick>
              </a:rPr>
              <a:t>Discover Cyber Security </a:t>
            </a:r>
            <a:r>
              <a:rPr lang="en-US" sz="1400" u="sng">
                <a:solidFill>
                  <a:prstClr val="black"/>
                </a:solidFill>
                <a:latin typeface="Arial"/>
                <a:hlinkClick r:id="rId4">
                  <a:extLst>
                    <a:ext uri="{A12FA001-AC4F-418D-AE19-62706E023703}">
                      <ahyp:hlinkClr xmlns:ahyp="http://schemas.microsoft.com/office/drawing/2018/hyperlinkcolor" val="tx"/>
                    </a:ext>
                  </a:extLst>
                </a:hlinkClick>
              </a:rPr>
              <a:t>(DDN235)</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u="sng">
                <a:solidFill>
                  <a:prstClr val="black"/>
                </a:solidFill>
                <a:latin typeface="Arial"/>
                <a:hlinkClick r:id="rId5">
                  <a:extLst>
                    <a:ext uri="{A12FA001-AC4F-418D-AE19-62706E023703}">
                      <ahyp:hlinkClr xmlns:ahyp="http://schemas.microsoft.com/office/drawing/2018/hyperlinkcolor" val="tx"/>
                    </a:ext>
                  </a:extLst>
                </a:hlinkClick>
              </a:rPr>
              <a:t>Discover GC Cloud </a:t>
            </a:r>
            <a:r>
              <a:rPr lang="en-US" sz="1400" u="sng">
                <a:solidFill>
                  <a:prstClr val="black"/>
                </a:solidFill>
                <a:latin typeface="Arial"/>
                <a:hlinkClick r:id="rId5">
                  <a:extLst>
                    <a:ext uri="{A12FA001-AC4F-418D-AE19-62706E023703}">
                      <ahyp:hlinkClr xmlns:ahyp="http://schemas.microsoft.com/office/drawing/2018/hyperlinkcolor" val="tx"/>
                    </a:ext>
                  </a:extLst>
                </a:hlinkClick>
              </a:rPr>
              <a:t>(DDN104)</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u="sng">
                <a:solidFill>
                  <a:prstClr val="black"/>
                </a:solidFill>
                <a:latin typeface="Arial"/>
                <a:hlinkClick r:id="rId6">
                  <a:extLst>
                    <a:ext uri="{A12FA001-AC4F-418D-AE19-62706E023703}">
                      <ahyp:hlinkClr xmlns:ahyp="http://schemas.microsoft.com/office/drawing/2018/hyperlinkcolor" val="tx"/>
                    </a:ext>
                  </a:extLst>
                </a:hlinkClick>
              </a:rPr>
              <a:t>A Self-Directed Guide to Understanding Data </a:t>
            </a:r>
            <a:r>
              <a:rPr lang="en-US" sz="1400" u="sng">
                <a:solidFill>
                  <a:prstClr val="black"/>
                </a:solidFill>
                <a:latin typeface="Arial"/>
                <a:hlinkClick r:id="rId6">
                  <a:extLst>
                    <a:ext uri="{A12FA001-AC4F-418D-AE19-62706E023703}">
                      <ahyp:hlinkClr xmlns:ahyp="http://schemas.microsoft.com/office/drawing/2018/hyperlinkcolor" val="tx"/>
                    </a:ext>
                  </a:extLst>
                </a:hlinkClick>
              </a:rPr>
              <a:t>(DDN303)</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u="sng">
                <a:solidFill>
                  <a:prstClr val="black"/>
                </a:solidFill>
                <a:latin typeface="Arial"/>
                <a:hlinkClick r:id="rId7">
                  <a:extLst>
                    <a:ext uri="{A12FA001-AC4F-418D-AE19-62706E023703}">
                      <ahyp:hlinkClr xmlns:ahyp="http://schemas.microsoft.com/office/drawing/2018/hyperlinkcolor" val="tx"/>
                    </a:ext>
                  </a:extLst>
                </a:hlinkClick>
              </a:rPr>
              <a:t>The Role of Data in Digital Government </a:t>
            </a:r>
            <a:r>
              <a:rPr lang="en-US" sz="1400" u="sng">
                <a:solidFill>
                  <a:prstClr val="black"/>
                </a:solidFill>
                <a:latin typeface="Arial"/>
                <a:hlinkClick r:id="rId7">
                  <a:extLst>
                    <a:ext uri="{A12FA001-AC4F-418D-AE19-62706E023703}">
                      <ahyp:hlinkClr xmlns:ahyp="http://schemas.microsoft.com/office/drawing/2018/hyperlinkcolor" val="tx"/>
                    </a:ext>
                  </a:extLst>
                </a:hlinkClick>
              </a:rPr>
              <a:t>(DDN301)</a:t>
            </a:r>
            <a:endParaRPr lang="en-US" sz="1400" u="sng">
              <a:solidFill>
                <a:prstClr val="black"/>
              </a:solidFill>
              <a:latin typeface="Arial"/>
            </a:endParaRPr>
          </a:p>
          <a:p>
            <a:pPr marL="228594" indent="-228594" defTabSz="609453">
              <a:lnSpc>
                <a:spcPct val="150000"/>
              </a:lnSpc>
              <a:buFont typeface="Arial" panose="020B0604020202020204" pitchFamily="34" charset="0"/>
              <a:buChar char="•"/>
            </a:pPr>
            <a:r>
              <a:rPr lang="en-US" sz="1400" b="1" u="sng">
                <a:solidFill>
                  <a:prstClr val="black"/>
                </a:solidFill>
                <a:latin typeface="Arial"/>
                <a:cs typeface="Arial"/>
                <a:hlinkClick r:id="rId8">
                  <a:extLst>
                    <a:ext uri="{A12FA001-AC4F-418D-AE19-62706E023703}">
                      <ahyp:hlinkClr xmlns:ahyp="http://schemas.microsoft.com/office/drawing/2018/hyperlinkcolor" val="tx"/>
                    </a:ext>
                  </a:extLst>
                </a:hlinkClick>
              </a:rPr>
              <a:t>Foundations of Data Analysis: The Analytical Process </a:t>
            </a:r>
            <a:r>
              <a:rPr lang="en-US" sz="1400" u="sng">
                <a:solidFill>
                  <a:prstClr val="black"/>
                </a:solidFill>
                <a:latin typeface="Arial"/>
                <a:cs typeface="Arial"/>
                <a:hlinkClick r:id="rId8">
                  <a:extLst>
                    <a:ext uri="{A12FA001-AC4F-418D-AE19-62706E023703}">
                      <ahyp:hlinkClr xmlns:ahyp="http://schemas.microsoft.com/office/drawing/2018/hyperlinkcolor" val="tx"/>
                    </a:ext>
                  </a:extLst>
                </a:hlinkClick>
              </a:rPr>
              <a:t>(DDN320)</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u="sng">
                <a:solidFill>
                  <a:prstClr val="black"/>
                </a:solidFill>
                <a:latin typeface="Arial"/>
                <a:cs typeface="Arial"/>
                <a:hlinkClick r:id="rId9">
                  <a:extLst>
                    <a:ext uri="{A12FA001-AC4F-418D-AE19-62706E023703}">
                      <ahyp:hlinkClr xmlns:ahyp="http://schemas.microsoft.com/office/drawing/2018/hyperlinkcolor" val="tx"/>
                    </a:ext>
                  </a:extLst>
                </a:hlinkClick>
              </a:rPr>
              <a:t>Discover Artificial Intelligence</a:t>
            </a:r>
            <a:r>
              <a:rPr lang="en-US" sz="1400" u="sng">
                <a:solidFill>
                  <a:prstClr val="black"/>
                </a:solidFill>
                <a:latin typeface="Arial"/>
                <a:cs typeface="Arial"/>
                <a:hlinkClick r:id="rId9">
                  <a:extLst>
                    <a:ext uri="{A12FA001-AC4F-418D-AE19-62706E023703}">
                      <ahyp:hlinkClr xmlns:ahyp="http://schemas.microsoft.com/office/drawing/2018/hyperlinkcolor" val="tx"/>
                    </a:ext>
                  </a:extLst>
                </a:hlinkClick>
              </a:rPr>
              <a:t> (DDN210)</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u="sng">
                <a:solidFill>
                  <a:prstClr val="black"/>
                </a:solidFill>
                <a:latin typeface="Arial"/>
                <a:cs typeface="Arial"/>
                <a:hlinkClick r:id="rId10">
                  <a:extLst>
                    <a:ext uri="{A12FA001-AC4F-418D-AE19-62706E023703}">
                      <ahyp:hlinkClr xmlns:ahyp="http://schemas.microsoft.com/office/drawing/2018/hyperlinkcolor" val="tx"/>
                    </a:ext>
                  </a:extLst>
                </a:hlinkClick>
              </a:rPr>
              <a:t>Ethical Considerations in Artificial Intelligence </a:t>
            </a:r>
            <a:r>
              <a:rPr lang="en-US" sz="1400" u="sng">
                <a:solidFill>
                  <a:prstClr val="black"/>
                </a:solidFill>
                <a:latin typeface="Arial"/>
                <a:cs typeface="Arial"/>
                <a:hlinkClick r:id="rId10">
                  <a:extLst>
                    <a:ext uri="{A12FA001-AC4F-418D-AE19-62706E023703}">
                      <ahyp:hlinkClr xmlns:ahyp="http://schemas.microsoft.com/office/drawing/2018/hyperlinkcolor" val="tx"/>
                    </a:ext>
                  </a:extLst>
                </a:hlinkClick>
              </a:rPr>
              <a:t>(DDN243)</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u="sng">
                <a:solidFill>
                  <a:prstClr val="black"/>
                </a:solidFill>
                <a:latin typeface="Arial"/>
                <a:cs typeface="Arial"/>
                <a:hlinkClick r:id="rId11">
                  <a:extLst>
                    <a:ext uri="{A12FA001-AC4F-418D-AE19-62706E023703}">
                      <ahyp:hlinkClr xmlns:ahyp="http://schemas.microsoft.com/office/drawing/2018/hyperlinkcolor" val="tx"/>
                    </a:ext>
                  </a:extLst>
                </a:hlinkClick>
              </a:rPr>
              <a:t>Using Generative AI in the Government of Canada </a:t>
            </a:r>
            <a:r>
              <a:rPr lang="en-US" sz="1400" u="sng">
                <a:solidFill>
                  <a:prstClr val="black"/>
                </a:solidFill>
                <a:latin typeface="Arial"/>
                <a:cs typeface="Arial"/>
                <a:hlinkClick r:id="rId11">
                  <a:extLst>
                    <a:ext uri="{A12FA001-AC4F-418D-AE19-62706E023703}">
                      <ahyp:hlinkClr xmlns:ahyp="http://schemas.microsoft.com/office/drawing/2018/hyperlinkcolor" val="tx"/>
                    </a:ext>
                  </a:extLst>
                </a:hlinkClick>
              </a:rPr>
              <a:t>(DDN321)</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u="sng" err="1">
                <a:solidFill>
                  <a:prstClr val="black"/>
                </a:solidFill>
                <a:latin typeface="Arial"/>
                <a:cs typeface="Arial"/>
              </a:rPr>
              <a:t>OpenAI's</a:t>
            </a:r>
            <a:r>
              <a:rPr lang="en-US" sz="1400" b="1" u="sng">
                <a:solidFill>
                  <a:prstClr val="black"/>
                </a:solidFill>
                <a:latin typeface="Arial"/>
                <a:cs typeface="Arial"/>
              </a:rPr>
              <a:t> </a:t>
            </a:r>
            <a:r>
              <a:rPr lang="en-US" sz="1400" b="1" u="sng" err="1">
                <a:solidFill>
                  <a:prstClr val="black"/>
                </a:solidFill>
                <a:latin typeface="Arial"/>
                <a:cs typeface="Arial"/>
              </a:rPr>
              <a:t>ChatGPT</a:t>
            </a:r>
            <a:r>
              <a:rPr lang="en-US" sz="1400" b="1" u="sng">
                <a:solidFill>
                  <a:prstClr val="black"/>
                </a:solidFill>
                <a:latin typeface="Arial"/>
                <a:cs typeface="Arial"/>
              </a:rPr>
              <a:t> Explained</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u="sng">
                <a:solidFill>
                  <a:prstClr val="black"/>
                </a:solidFill>
                <a:latin typeface="Arial"/>
                <a:cs typeface="Arial"/>
                <a:hlinkClick r:id="rId12">
                  <a:extLst>
                    <a:ext uri="{A12FA001-AC4F-418D-AE19-62706E023703}">
                      <ahyp:hlinkClr xmlns:ahyp="http://schemas.microsoft.com/office/drawing/2018/hyperlinkcolor" val="tx"/>
                    </a:ext>
                  </a:extLst>
                </a:hlinkClick>
              </a:rPr>
              <a:t>Introduction to Human-</a:t>
            </a:r>
            <a:r>
              <a:rPr lang="en-US" sz="1400" b="1" u="sng" err="1">
                <a:solidFill>
                  <a:prstClr val="black"/>
                </a:solidFill>
                <a:latin typeface="Arial"/>
                <a:cs typeface="Arial"/>
                <a:hlinkClick r:id="rId12">
                  <a:extLst>
                    <a:ext uri="{A12FA001-AC4F-418D-AE19-62706E023703}">
                      <ahyp:hlinkClr xmlns:ahyp="http://schemas.microsoft.com/office/drawing/2018/hyperlinkcolor" val="tx"/>
                    </a:ext>
                  </a:extLst>
                </a:hlinkClick>
              </a:rPr>
              <a:t>Centred</a:t>
            </a:r>
            <a:r>
              <a:rPr lang="en-US" sz="1400" b="1" u="sng">
                <a:solidFill>
                  <a:prstClr val="black"/>
                </a:solidFill>
                <a:latin typeface="Arial"/>
                <a:cs typeface="Arial"/>
                <a:hlinkClick r:id="rId12">
                  <a:extLst>
                    <a:ext uri="{A12FA001-AC4F-418D-AE19-62706E023703}">
                      <ahyp:hlinkClr xmlns:ahyp="http://schemas.microsoft.com/office/drawing/2018/hyperlinkcolor" val="tx"/>
                    </a:ext>
                  </a:extLst>
                </a:hlinkClick>
              </a:rPr>
              <a:t> Design</a:t>
            </a:r>
            <a:r>
              <a:rPr lang="en-US" sz="1400" u="sng">
                <a:solidFill>
                  <a:prstClr val="black"/>
                </a:solidFill>
                <a:latin typeface="Arial"/>
                <a:cs typeface="Arial"/>
              </a:rPr>
              <a:t> (DDN207)</a:t>
            </a:r>
          </a:p>
        </p:txBody>
      </p:sp>
      <p:sp>
        <p:nvSpPr>
          <p:cNvPr id="5" name="Rectangle: Rounded Corners 4">
            <a:extLst>
              <a:ext uri="{FF2B5EF4-FFF2-40B4-BE49-F238E27FC236}">
                <a16:creationId xmlns:a16="http://schemas.microsoft.com/office/drawing/2014/main" id="{778A5056-D3BE-8031-BE20-BD51DD217F16}"/>
              </a:ext>
            </a:extLst>
          </p:cNvPr>
          <p:cNvSpPr/>
          <p:nvPr/>
        </p:nvSpPr>
        <p:spPr>
          <a:xfrm>
            <a:off x="427879" y="970798"/>
            <a:ext cx="5431157" cy="655649"/>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r>
              <a:rPr lang="en-CA" sz="2133" b="1">
                <a:solidFill>
                  <a:prstClr val="white"/>
                </a:solidFill>
                <a:latin typeface="Arial"/>
              </a:rPr>
              <a:t>All Public Servants</a:t>
            </a:r>
          </a:p>
        </p:txBody>
      </p:sp>
      <p:sp>
        <p:nvSpPr>
          <p:cNvPr id="9" name="Rectangle 8">
            <a:extLst>
              <a:ext uri="{FF2B5EF4-FFF2-40B4-BE49-F238E27FC236}">
                <a16:creationId xmlns:a16="http://schemas.microsoft.com/office/drawing/2014/main" id="{92D201DA-AB9A-C3D1-D3BC-C62D1361F9BC}"/>
              </a:ext>
            </a:extLst>
          </p:cNvPr>
          <p:cNvSpPr/>
          <p:nvPr/>
        </p:nvSpPr>
        <p:spPr>
          <a:xfrm>
            <a:off x="6298574" y="1477582"/>
            <a:ext cx="5431157" cy="3635796"/>
          </a:xfrm>
          <a:prstGeom prst="rect">
            <a:avLst/>
          </a:prstGeom>
          <a:solidFill>
            <a:schemeClr val="bg2"/>
          </a:solidFill>
          <a:ln>
            <a:solidFill>
              <a:schemeClr val="bg2"/>
            </a:solidFill>
          </a:ln>
        </p:spPr>
        <p:style>
          <a:lnRef idx="0">
            <a:scrgbClr r="0" g="0" b="0"/>
          </a:lnRef>
          <a:fillRef idx="0">
            <a:scrgbClr r="0" g="0" b="0"/>
          </a:fillRef>
          <a:effectRef idx="0">
            <a:scrgbClr r="0" g="0" b="0"/>
          </a:effectRef>
          <a:fontRef idx="minor">
            <a:schemeClr val="lt1"/>
          </a:fontRef>
        </p:style>
        <p:txBody>
          <a:bodyPr lIns="121920" tIns="60960" rIns="121920" bIns="60960" rtlCol="0" anchor="ctr"/>
          <a:lstStyle/>
          <a:p>
            <a:pPr marL="228594" indent="-228594" defTabSz="609453">
              <a:lnSpc>
                <a:spcPct val="150000"/>
              </a:lnSpc>
              <a:buFont typeface="Arial" panose="020B0604020202020204" pitchFamily="34" charset="0"/>
              <a:buChar char="•"/>
            </a:pPr>
            <a:r>
              <a:rPr lang="en-US" sz="1400" b="1" u="sng">
                <a:solidFill>
                  <a:prstClr val="black"/>
                </a:solidFill>
                <a:latin typeface="Arial"/>
                <a:ea typeface="+mn-lt"/>
                <a:cs typeface="Arial"/>
                <a:hlinkClick r:id="rId13">
                  <a:extLst>
                    <a:ext uri="{A12FA001-AC4F-418D-AE19-62706E023703}">
                      <ahyp:hlinkClr xmlns:ahyp="http://schemas.microsoft.com/office/drawing/2018/hyperlinkcolor" val="tx"/>
                    </a:ext>
                  </a:extLst>
                </a:hlinkClick>
              </a:rPr>
              <a:t>Modernizing Public Services for Managers </a:t>
            </a:r>
            <a:r>
              <a:rPr lang="en-US" sz="1400" u="sng">
                <a:solidFill>
                  <a:prstClr val="black"/>
                </a:solidFill>
                <a:latin typeface="Arial"/>
                <a:ea typeface="+mn-lt"/>
                <a:cs typeface="Arial"/>
                <a:hlinkClick r:id="rId13">
                  <a:extLst>
                    <a:ext uri="{A12FA001-AC4F-418D-AE19-62706E023703}">
                      <ahyp:hlinkClr xmlns:ahyp="http://schemas.microsoft.com/office/drawing/2018/hyperlinkcolor" val="tx"/>
                    </a:ext>
                  </a:extLst>
                </a:hlinkClick>
              </a:rPr>
              <a:t>(DDN206)</a:t>
            </a:r>
            <a:endParaRPr lang="en-US" sz="1400">
              <a:solidFill>
                <a:prstClr val="black"/>
              </a:solidFill>
              <a:latin typeface="Arial"/>
            </a:endParaRPr>
          </a:p>
          <a:p>
            <a:pPr marL="228594" indent="-228594" defTabSz="609453">
              <a:lnSpc>
                <a:spcPct val="150000"/>
              </a:lnSpc>
              <a:buFont typeface="Arial" panose="020B0604020202020204" pitchFamily="34" charset="0"/>
              <a:buChar char="•"/>
            </a:pPr>
            <a:r>
              <a:rPr lang="en-US" sz="1400" b="1" u="sng">
                <a:solidFill>
                  <a:prstClr val="black"/>
                </a:solidFill>
                <a:latin typeface="Arial"/>
                <a:ea typeface="+mn-lt"/>
                <a:cs typeface="Arial"/>
                <a:hlinkClick r:id="rId14">
                  <a:extLst>
                    <a:ext uri="{A12FA001-AC4F-418D-AE19-62706E023703}">
                      <ahyp:hlinkClr xmlns:ahyp="http://schemas.microsoft.com/office/drawing/2018/hyperlinkcolor" val="tx"/>
                    </a:ext>
                  </a:extLst>
                </a:hlinkClick>
              </a:rPr>
              <a:t>GC Cloud for Managers and Executives Learning Path </a:t>
            </a:r>
            <a:r>
              <a:rPr lang="en-US" sz="1400" u="sng">
                <a:solidFill>
                  <a:prstClr val="black"/>
                </a:solidFill>
                <a:latin typeface="Arial"/>
                <a:ea typeface="+mn-lt"/>
                <a:cs typeface="Arial"/>
                <a:hlinkClick r:id="rId14">
                  <a:extLst>
                    <a:ext uri="{A12FA001-AC4F-418D-AE19-62706E023703}">
                      <ahyp:hlinkClr xmlns:ahyp="http://schemas.microsoft.com/office/drawing/2018/hyperlinkcolor" val="tx"/>
                    </a:ext>
                  </a:extLst>
                </a:hlinkClick>
              </a:rPr>
              <a:t>(DDN1-PA1)</a:t>
            </a:r>
            <a:endParaRPr lang="en-US" sz="1400" u="sng">
              <a:solidFill>
                <a:prstClr val="black"/>
              </a:solidFill>
              <a:latin typeface="Arial"/>
              <a:ea typeface="+mn-lt"/>
              <a:cs typeface="Arial"/>
            </a:endParaRPr>
          </a:p>
          <a:p>
            <a:pPr defTabSz="609453">
              <a:lnSpc>
                <a:spcPct val="150000"/>
              </a:lnSpc>
            </a:pPr>
            <a:endParaRPr lang="en-US" sz="1467" u="sng">
              <a:solidFill>
                <a:prstClr val="black"/>
              </a:solidFill>
              <a:latin typeface="Arial"/>
              <a:ea typeface="+mn-lt"/>
              <a:cs typeface="Arial"/>
            </a:endParaRPr>
          </a:p>
          <a:p>
            <a:pPr marL="228594" indent="-228594" defTabSz="609453">
              <a:buFont typeface="Arial" panose="020B0604020202020204" pitchFamily="34" charset="0"/>
              <a:buChar char="•"/>
            </a:pPr>
            <a:endParaRPr lang="en-US" sz="1467">
              <a:solidFill>
                <a:prstClr val="black"/>
              </a:solidFill>
              <a:latin typeface="Arial"/>
              <a:hlinkClick r:id="" action="ppaction://noaction">
                <a:extLst>
                  <a:ext uri="{A12FA001-AC4F-418D-AE19-62706E023703}">
                    <ahyp:hlinkClr xmlns:ahyp="http://schemas.microsoft.com/office/drawing/2018/hyperlinkcolor" val="tx"/>
                  </a:ext>
                </a:extLst>
              </a:hlinkClick>
            </a:endParaRPr>
          </a:p>
          <a:p>
            <a:pPr marL="228594" indent="-228594" defTabSz="609453">
              <a:buFont typeface="Arial" panose="020B0604020202020204" pitchFamily="34" charset="0"/>
              <a:buChar char="•"/>
            </a:pPr>
            <a:endParaRPr lang="en-US" sz="1467">
              <a:solidFill>
                <a:prstClr val="black"/>
              </a:solidFill>
              <a:latin typeface="Arial"/>
              <a:hlinkClick r:id="" action="ppaction://noaction">
                <a:extLst>
                  <a:ext uri="{A12FA001-AC4F-418D-AE19-62706E023703}">
                    <ahyp:hlinkClr xmlns:ahyp="http://schemas.microsoft.com/office/drawing/2018/hyperlinkcolor" val="tx"/>
                  </a:ext>
                </a:extLst>
              </a:hlinkClick>
            </a:endParaRPr>
          </a:p>
          <a:p>
            <a:pPr marL="228594" indent="-228594" defTabSz="609453">
              <a:buFont typeface="Arial" panose="020B0604020202020204" pitchFamily="34" charset="0"/>
              <a:buChar char="•"/>
            </a:pPr>
            <a:endParaRPr lang="en-US" sz="1467">
              <a:solidFill>
                <a:prstClr val="black"/>
              </a:solidFill>
              <a:latin typeface="Arial"/>
              <a:hlinkClick r:id="" action="ppaction://noaction">
                <a:extLst>
                  <a:ext uri="{A12FA001-AC4F-418D-AE19-62706E023703}">
                    <ahyp:hlinkClr xmlns:ahyp="http://schemas.microsoft.com/office/drawing/2018/hyperlinkcolor" val="tx"/>
                  </a:ext>
                </a:extLst>
              </a:hlinkClick>
            </a:endParaRPr>
          </a:p>
          <a:p>
            <a:pPr marL="228594" indent="-228594" defTabSz="609453">
              <a:lnSpc>
                <a:spcPct val="150000"/>
              </a:lnSpc>
              <a:buFont typeface="Arial" panose="020B0604020202020204" pitchFamily="34" charset="0"/>
              <a:buChar char="•"/>
            </a:pPr>
            <a:r>
              <a:rPr lang="en-US" sz="1400" b="1">
                <a:solidFill>
                  <a:prstClr val="black"/>
                </a:solidFill>
                <a:latin typeface="Arial"/>
                <a:hlinkClick r:id="rId15">
                  <a:extLst>
                    <a:ext uri="{A12FA001-AC4F-418D-AE19-62706E023703}">
                      <ahyp:hlinkClr xmlns:ahyp="http://schemas.microsoft.com/office/drawing/2018/hyperlinkcolor" val="tx"/>
                    </a:ext>
                  </a:extLst>
                </a:hlinkClick>
              </a:rPr>
              <a:t>Discover Digital for Executives </a:t>
            </a:r>
            <a:r>
              <a:rPr lang="en-US" sz="1400">
                <a:solidFill>
                  <a:prstClr val="black"/>
                </a:solidFill>
                <a:latin typeface="Arial"/>
                <a:hlinkClick r:id="rId15">
                  <a:extLst>
                    <a:ext uri="{A12FA001-AC4F-418D-AE19-62706E023703}">
                      <ahyp:hlinkClr xmlns:ahyp="http://schemas.microsoft.com/office/drawing/2018/hyperlinkcolor" val="tx"/>
                    </a:ext>
                  </a:extLst>
                </a:hlinkClick>
              </a:rPr>
              <a:t>(DDN204)</a:t>
            </a:r>
            <a:endParaRPr lang="en-US" sz="1400">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a:solidFill>
                  <a:prstClr val="black"/>
                </a:solidFill>
                <a:latin typeface="Arial"/>
                <a:hlinkClick r:id="rId14">
                  <a:extLst>
                    <a:ext uri="{A12FA001-AC4F-418D-AE19-62706E023703}">
                      <ahyp:hlinkClr xmlns:ahyp="http://schemas.microsoft.com/office/drawing/2018/hyperlinkcolor" val="tx"/>
                    </a:ext>
                  </a:extLst>
                </a:hlinkClick>
              </a:rPr>
              <a:t>GC Cloud for Managers and Executives Learning Path </a:t>
            </a:r>
            <a:r>
              <a:rPr lang="en-US" sz="1400">
                <a:solidFill>
                  <a:prstClr val="black"/>
                </a:solidFill>
                <a:latin typeface="Arial"/>
                <a:hlinkClick r:id="rId14">
                  <a:extLst>
                    <a:ext uri="{A12FA001-AC4F-418D-AE19-62706E023703}">
                      <ahyp:hlinkClr xmlns:ahyp="http://schemas.microsoft.com/office/drawing/2018/hyperlinkcolor" val="tx"/>
                    </a:ext>
                  </a:extLst>
                </a:hlinkClick>
              </a:rPr>
              <a:t>(DDN1-PA1)</a:t>
            </a:r>
            <a:endParaRPr lang="en-US" sz="1400">
              <a:solidFill>
                <a:prstClr val="black"/>
              </a:solidFill>
              <a:latin typeface="Arial"/>
              <a:cs typeface="Arial"/>
            </a:endParaRPr>
          </a:p>
        </p:txBody>
      </p:sp>
      <p:sp>
        <p:nvSpPr>
          <p:cNvPr id="10" name="Rectangle: Rounded Corners 9">
            <a:extLst>
              <a:ext uri="{FF2B5EF4-FFF2-40B4-BE49-F238E27FC236}">
                <a16:creationId xmlns:a16="http://schemas.microsoft.com/office/drawing/2014/main" id="{93FD53A7-22B4-4A1E-7F86-74C327CBC277}"/>
              </a:ext>
            </a:extLst>
          </p:cNvPr>
          <p:cNvSpPr/>
          <p:nvPr/>
        </p:nvSpPr>
        <p:spPr>
          <a:xfrm>
            <a:off x="6298574" y="945274"/>
            <a:ext cx="5431157" cy="655649"/>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r>
              <a:rPr lang="en-CA" sz="2133" b="1">
                <a:solidFill>
                  <a:prstClr val="white"/>
                </a:solidFill>
                <a:latin typeface="Arial"/>
              </a:rPr>
              <a:t>Managers</a:t>
            </a:r>
          </a:p>
        </p:txBody>
      </p:sp>
      <p:sp>
        <p:nvSpPr>
          <p:cNvPr id="12" name="Rectangle: Rounded Corners 11">
            <a:extLst>
              <a:ext uri="{FF2B5EF4-FFF2-40B4-BE49-F238E27FC236}">
                <a16:creationId xmlns:a16="http://schemas.microsoft.com/office/drawing/2014/main" id="{817080F9-3115-4260-F626-47B817C14221}"/>
              </a:ext>
            </a:extLst>
          </p:cNvPr>
          <p:cNvSpPr/>
          <p:nvPr/>
        </p:nvSpPr>
        <p:spPr>
          <a:xfrm>
            <a:off x="6298574" y="3029326"/>
            <a:ext cx="5431157" cy="655649"/>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r>
              <a:rPr lang="en-CA" sz="2133" b="1">
                <a:solidFill>
                  <a:prstClr val="white"/>
                </a:solidFill>
                <a:latin typeface="Arial"/>
              </a:rPr>
              <a:t>Executives</a:t>
            </a:r>
          </a:p>
        </p:txBody>
      </p:sp>
      <p:sp>
        <p:nvSpPr>
          <p:cNvPr id="6" name="Slide Number Placeholder 5">
            <a:extLst>
              <a:ext uri="{FF2B5EF4-FFF2-40B4-BE49-F238E27FC236}">
                <a16:creationId xmlns:a16="http://schemas.microsoft.com/office/drawing/2014/main" id="{9072F2F5-BCB8-344D-A27C-DACA267F2EE7}"/>
              </a:ext>
            </a:extLst>
          </p:cNvPr>
          <p:cNvSpPr>
            <a:spLocks noGrp="1"/>
          </p:cNvSpPr>
          <p:nvPr>
            <p:ph type="sldNum" sz="quarter" idx="12"/>
          </p:nvPr>
        </p:nvSpPr>
        <p:spPr/>
        <p:txBody>
          <a:bodyPr/>
          <a:lstStyle/>
          <a:p>
            <a:pPr defTabSz="609453"/>
            <a:fld id="{7088BEF1-D3AD-E34F-A3B9-A73E884A7AB2}" type="slidenum">
              <a:rPr lang="en-CA">
                <a:solidFill>
                  <a:prstClr val="black"/>
                </a:solidFill>
                <a:latin typeface="Arial"/>
              </a:rPr>
              <a:pPr defTabSz="609453"/>
              <a:t>25</a:t>
            </a:fld>
            <a:endParaRPr lang="en-CA">
              <a:solidFill>
                <a:prstClr val="black"/>
              </a:solidFill>
              <a:latin typeface="Arial"/>
            </a:endParaRPr>
          </a:p>
        </p:txBody>
      </p:sp>
      <p:sp>
        <p:nvSpPr>
          <p:cNvPr id="2" name="TextBox 1">
            <a:extLst>
              <a:ext uri="{FF2B5EF4-FFF2-40B4-BE49-F238E27FC236}">
                <a16:creationId xmlns:a16="http://schemas.microsoft.com/office/drawing/2014/main" id="{3D649011-CEEC-49D9-E503-89F515EEA630}"/>
              </a:ext>
            </a:extLst>
          </p:cNvPr>
          <p:cNvSpPr txBox="1"/>
          <p:nvPr/>
        </p:nvSpPr>
        <p:spPr>
          <a:xfrm>
            <a:off x="6442511" y="5515824"/>
            <a:ext cx="5287220" cy="225767"/>
          </a:xfrm>
          <a:prstGeom prst="rect">
            <a:avLst/>
          </a:prstGeom>
          <a:noFill/>
        </p:spPr>
        <p:txBody>
          <a:bodyPr wrap="square" lIns="0" tIns="0" rIns="0" bIns="0" rtlCol="0">
            <a:spAutoFit/>
          </a:bodyPr>
          <a:lstStyle/>
          <a:p>
            <a:pPr defTabSz="609453"/>
            <a:r>
              <a:rPr lang="en-US" sz="1467">
                <a:solidFill>
                  <a:prstClr val="black"/>
                </a:solidFill>
                <a:latin typeface="Arial"/>
              </a:rPr>
              <a:t>* A full list of available courses is listed by theme in the Annex.</a:t>
            </a:r>
          </a:p>
        </p:txBody>
      </p:sp>
    </p:spTree>
    <p:extLst>
      <p:ext uri="{BB962C8B-B14F-4D97-AF65-F5344CB8AC3E}">
        <p14:creationId xmlns:p14="http://schemas.microsoft.com/office/powerpoint/2010/main" val="426533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7A5004-4129-DA48-91D0-AC37EE436E94}"/>
              </a:ext>
              <a:ext uri="{C183D7F6-B498-43B3-948B-1728B52AA6E4}">
                <adec:decorative xmlns:adec="http://schemas.microsoft.com/office/drawing/2017/decorative" val="1"/>
              </a:ext>
            </a:extLst>
          </p:cNvPr>
          <p:cNvSpPr/>
          <p:nvPr/>
        </p:nvSpPr>
        <p:spPr>
          <a:xfrm>
            <a:off x="2501" y="5879893"/>
            <a:ext cx="12012116" cy="3197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101" rtl="0" eaLnBrk="1" latinLnBrk="0" hangingPunct="1">
              <a:defRPr sz="1800" kern="1200">
                <a:solidFill>
                  <a:schemeClr val="lt1"/>
                </a:solidFill>
                <a:latin typeface="+mn-lt"/>
                <a:ea typeface="+mn-ea"/>
                <a:cs typeface="+mn-cs"/>
              </a:defRPr>
            </a:lvl1pPr>
            <a:lvl2pPr marL="457101" algn="l" defTabSz="457101" rtl="0" eaLnBrk="1" latinLnBrk="0" hangingPunct="1">
              <a:defRPr sz="1800" kern="1200">
                <a:solidFill>
                  <a:schemeClr val="lt1"/>
                </a:solidFill>
                <a:latin typeface="+mn-lt"/>
                <a:ea typeface="+mn-ea"/>
                <a:cs typeface="+mn-cs"/>
              </a:defRPr>
            </a:lvl2pPr>
            <a:lvl3pPr marL="914202" algn="l" defTabSz="457101" rtl="0" eaLnBrk="1" latinLnBrk="0" hangingPunct="1">
              <a:defRPr sz="1800" kern="1200">
                <a:solidFill>
                  <a:schemeClr val="lt1"/>
                </a:solidFill>
                <a:latin typeface="+mn-lt"/>
                <a:ea typeface="+mn-ea"/>
                <a:cs typeface="+mn-cs"/>
              </a:defRPr>
            </a:lvl3pPr>
            <a:lvl4pPr marL="1371303" algn="l" defTabSz="457101" rtl="0" eaLnBrk="1" latinLnBrk="0" hangingPunct="1">
              <a:defRPr sz="1800" kern="1200">
                <a:solidFill>
                  <a:schemeClr val="lt1"/>
                </a:solidFill>
                <a:latin typeface="+mn-lt"/>
                <a:ea typeface="+mn-ea"/>
                <a:cs typeface="+mn-cs"/>
              </a:defRPr>
            </a:lvl4pPr>
            <a:lvl5pPr marL="1828404" algn="l" defTabSz="457101" rtl="0" eaLnBrk="1" latinLnBrk="0" hangingPunct="1">
              <a:defRPr sz="1800" kern="1200">
                <a:solidFill>
                  <a:schemeClr val="lt1"/>
                </a:solidFill>
                <a:latin typeface="+mn-lt"/>
                <a:ea typeface="+mn-ea"/>
                <a:cs typeface="+mn-cs"/>
              </a:defRPr>
            </a:lvl5pPr>
            <a:lvl6pPr marL="2285505" algn="l" defTabSz="457101" rtl="0" eaLnBrk="1" latinLnBrk="0" hangingPunct="1">
              <a:defRPr sz="1800" kern="1200">
                <a:solidFill>
                  <a:schemeClr val="lt1"/>
                </a:solidFill>
                <a:latin typeface="+mn-lt"/>
                <a:ea typeface="+mn-ea"/>
                <a:cs typeface="+mn-cs"/>
              </a:defRPr>
            </a:lvl6pPr>
            <a:lvl7pPr marL="2742606" algn="l" defTabSz="457101" rtl="0" eaLnBrk="1" latinLnBrk="0" hangingPunct="1">
              <a:defRPr sz="1800" kern="1200">
                <a:solidFill>
                  <a:schemeClr val="lt1"/>
                </a:solidFill>
                <a:latin typeface="+mn-lt"/>
                <a:ea typeface="+mn-ea"/>
                <a:cs typeface="+mn-cs"/>
              </a:defRPr>
            </a:lvl7pPr>
            <a:lvl8pPr marL="3199707" algn="l" defTabSz="457101" rtl="0" eaLnBrk="1" latinLnBrk="0" hangingPunct="1">
              <a:defRPr sz="1800" kern="1200">
                <a:solidFill>
                  <a:schemeClr val="lt1"/>
                </a:solidFill>
                <a:latin typeface="+mn-lt"/>
                <a:ea typeface="+mn-ea"/>
                <a:cs typeface="+mn-cs"/>
              </a:defRPr>
            </a:lvl8pPr>
            <a:lvl9pPr marL="3656808" algn="l" defTabSz="457101" rtl="0" eaLnBrk="1" latinLnBrk="0" hangingPunct="1">
              <a:defRPr sz="1800" kern="1200">
                <a:solidFill>
                  <a:schemeClr val="lt1"/>
                </a:solidFill>
                <a:latin typeface="+mn-lt"/>
                <a:ea typeface="+mn-ea"/>
                <a:cs typeface="+mn-cs"/>
              </a:defRPr>
            </a:lvl9pPr>
          </a:lstStyle>
          <a:p>
            <a:pPr algn="ctr" defTabSz="609453"/>
            <a:endParaRPr lang="en-US" sz="2400">
              <a:solidFill>
                <a:prstClr val="white"/>
              </a:solidFill>
              <a:latin typeface="Arial"/>
            </a:endParaRPr>
          </a:p>
        </p:txBody>
      </p:sp>
      <p:sp>
        <p:nvSpPr>
          <p:cNvPr id="58" name="Title 1">
            <a:extLst>
              <a:ext uri="{FF2B5EF4-FFF2-40B4-BE49-F238E27FC236}">
                <a16:creationId xmlns:a16="http://schemas.microsoft.com/office/drawing/2014/main" id="{D1654AAB-27EA-7F1D-D787-7536850440E3}"/>
              </a:ext>
            </a:extLst>
          </p:cNvPr>
          <p:cNvSpPr txBox="1">
            <a:spLocks/>
          </p:cNvSpPr>
          <p:nvPr/>
        </p:nvSpPr>
        <p:spPr>
          <a:xfrm>
            <a:off x="367534" y="384083"/>
            <a:ext cx="7502749" cy="710424"/>
          </a:xfrm>
          <a:prstGeom prst="rect">
            <a:avLst/>
          </a:prstGeom>
        </p:spPr>
        <p:txBody>
          <a:bodyPr vert="horz" lIns="0" tIns="0" rIns="0" bIns="0" rtlCol="0" anchor="t">
            <a:noAutofit/>
          </a:bodyPr>
          <a:lstStyle>
            <a:lvl1pPr algn="l" defTabSz="457223" rtl="0" eaLnBrk="1" latinLnBrk="0" hangingPunct="1">
              <a:lnSpc>
                <a:spcPct val="90000"/>
              </a:lnSpc>
              <a:spcBef>
                <a:spcPts val="0"/>
              </a:spcBef>
              <a:buNone/>
              <a:defRPr sz="2813" kern="1200">
                <a:solidFill>
                  <a:schemeClr val="accent2"/>
                </a:solidFill>
                <a:latin typeface="+mj-lt"/>
                <a:ea typeface="+mj-ea"/>
                <a:cs typeface="+mj-cs"/>
              </a:defRPr>
            </a:lvl1pPr>
          </a:lstStyle>
          <a:p>
            <a:pPr defTabSz="609615"/>
            <a:r>
              <a:rPr lang="en-CA" sz="3747">
                <a:solidFill>
                  <a:srgbClr val="4E5B73"/>
                </a:solidFill>
                <a:latin typeface="Georgia"/>
                <a:ea typeface="Roboto Condensed"/>
                <a:cs typeface="Times New Roman"/>
              </a:rPr>
              <a:t>2. Make Learning a Routine</a:t>
            </a:r>
          </a:p>
        </p:txBody>
      </p:sp>
      <p:sp>
        <p:nvSpPr>
          <p:cNvPr id="61" name="TextBox 60">
            <a:extLst>
              <a:ext uri="{FF2B5EF4-FFF2-40B4-BE49-F238E27FC236}">
                <a16:creationId xmlns:a16="http://schemas.microsoft.com/office/drawing/2014/main" id="{19CCE505-F909-369D-2574-AAB8DA7D2701}"/>
              </a:ext>
            </a:extLst>
          </p:cNvPr>
          <p:cNvSpPr txBox="1"/>
          <p:nvPr/>
        </p:nvSpPr>
        <p:spPr>
          <a:xfrm>
            <a:off x="367535" y="1245607"/>
            <a:ext cx="2916467" cy="276999"/>
          </a:xfrm>
          <a:prstGeom prst="rect">
            <a:avLst/>
          </a:prstGeom>
          <a:noFill/>
        </p:spPr>
        <p:txBody>
          <a:bodyPr wrap="square" lIns="0" tIns="0" rIns="0" bIns="0" rtlCol="0" anchor="t">
            <a:spAutoFit/>
          </a:bodyPr>
          <a:lstStyle/>
          <a:p>
            <a:pPr defTabSz="609453">
              <a:defRPr/>
            </a:pPr>
            <a:r>
              <a:rPr lang="en-CA" b="1">
                <a:solidFill>
                  <a:srgbClr val="DA797A"/>
                </a:solidFill>
                <a:latin typeface="Arial"/>
                <a:ea typeface="Roboto"/>
              </a:rPr>
              <a:t>Microlearning Articles</a:t>
            </a:r>
          </a:p>
        </p:txBody>
      </p:sp>
      <p:pic>
        <p:nvPicPr>
          <p:cNvPr id="11" name="Picture 10" descr="Images of the different services offered">
            <a:extLst>
              <a:ext uri="{FF2B5EF4-FFF2-40B4-BE49-F238E27FC236}">
                <a16:creationId xmlns:a16="http://schemas.microsoft.com/office/drawing/2014/main" id="{7E3934AF-822F-C403-5CF7-96DBC560DB6A}"/>
              </a:ext>
            </a:extLst>
          </p:cNvPr>
          <p:cNvPicPr>
            <a:picLocks noChangeAspect="1"/>
          </p:cNvPicPr>
          <p:nvPr/>
        </p:nvPicPr>
        <p:blipFill>
          <a:blip r:embed="rId3"/>
          <a:stretch>
            <a:fillRect/>
          </a:stretch>
        </p:blipFill>
        <p:spPr>
          <a:xfrm>
            <a:off x="135852" y="1477409"/>
            <a:ext cx="5511909" cy="4571175"/>
          </a:xfrm>
          <a:prstGeom prst="rect">
            <a:avLst/>
          </a:prstGeom>
        </p:spPr>
      </p:pic>
      <p:sp>
        <p:nvSpPr>
          <p:cNvPr id="6" name="TextBox 5">
            <a:extLst>
              <a:ext uri="{FF2B5EF4-FFF2-40B4-BE49-F238E27FC236}">
                <a16:creationId xmlns:a16="http://schemas.microsoft.com/office/drawing/2014/main" id="{7BB392F9-82A9-919E-BE25-97B9BBA8D88A}"/>
              </a:ext>
            </a:extLst>
          </p:cNvPr>
          <p:cNvSpPr txBox="1"/>
          <p:nvPr/>
        </p:nvSpPr>
        <p:spPr>
          <a:xfrm>
            <a:off x="2215060" y="6115766"/>
            <a:ext cx="5080416" cy="246221"/>
          </a:xfrm>
          <a:prstGeom prst="rect">
            <a:avLst/>
          </a:prstGeom>
          <a:noFill/>
        </p:spPr>
        <p:txBody>
          <a:bodyPr wrap="square" lIns="0" tIns="0" rIns="0" bIns="0" rtlCol="0" anchor="t">
            <a:spAutoFit/>
          </a:bodyPr>
          <a:lstStyle/>
          <a:p>
            <a:pPr defTabSz="609453">
              <a:defRPr/>
            </a:pPr>
            <a:r>
              <a:rPr lang="en-CA" sz="1600" b="1">
                <a:solidFill>
                  <a:srgbClr val="DA797A"/>
                </a:solidFill>
                <a:latin typeface="Arial"/>
                <a:ea typeface="Roboto"/>
                <a:hlinkClick r:id="rId4"/>
              </a:rPr>
              <a:t>Explore articles</a:t>
            </a:r>
            <a:endParaRPr lang="en-CA" sz="1600" b="1">
              <a:solidFill>
                <a:srgbClr val="DA797A"/>
              </a:solidFill>
              <a:latin typeface="Arial"/>
              <a:ea typeface="Roboto" panose="02000000000000000000" pitchFamily="2" charset="0"/>
            </a:endParaRPr>
          </a:p>
        </p:txBody>
      </p:sp>
      <p:sp>
        <p:nvSpPr>
          <p:cNvPr id="7" name="Rectangle 6" descr="QR code">
            <a:extLst>
              <a:ext uri="{FF2B5EF4-FFF2-40B4-BE49-F238E27FC236}">
                <a16:creationId xmlns:a16="http://schemas.microsoft.com/office/drawing/2014/main" id="{39888425-AACB-58A9-2592-C84C1CB9BCF9}"/>
              </a:ext>
            </a:extLst>
          </p:cNvPr>
          <p:cNvSpPr/>
          <p:nvPr/>
        </p:nvSpPr>
        <p:spPr>
          <a:xfrm>
            <a:off x="5776657" y="1245607"/>
            <a:ext cx="6469692" cy="559048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endParaRPr lang="en-US" sz="2400">
              <a:solidFill>
                <a:prstClr val="white"/>
              </a:solidFill>
              <a:latin typeface="Arial"/>
            </a:endParaRPr>
          </a:p>
        </p:txBody>
      </p:sp>
      <p:pic>
        <p:nvPicPr>
          <p:cNvPr id="12" name="Graphic 11">
            <a:extLst>
              <a:ext uri="{FF2B5EF4-FFF2-40B4-BE49-F238E27FC236}">
                <a16:creationId xmlns:a16="http://schemas.microsoft.com/office/drawing/2014/main" id="{7DAEC7E3-6DD6-13AA-7F8F-4AE566DC0BD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5208" y="2156273"/>
            <a:ext cx="683125" cy="669191"/>
          </a:xfrm>
          <a:prstGeom prst="rect">
            <a:avLst/>
          </a:prstGeom>
        </p:spPr>
      </p:pic>
      <p:sp>
        <p:nvSpPr>
          <p:cNvPr id="13" name="TextBox 12">
            <a:extLst>
              <a:ext uri="{FF2B5EF4-FFF2-40B4-BE49-F238E27FC236}">
                <a16:creationId xmlns:a16="http://schemas.microsoft.com/office/drawing/2014/main" id="{24B78549-E04D-A9D4-2475-85B8B6E5981F}"/>
              </a:ext>
            </a:extLst>
          </p:cNvPr>
          <p:cNvSpPr txBox="1"/>
          <p:nvPr/>
        </p:nvSpPr>
        <p:spPr>
          <a:xfrm flipH="1">
            <a:off x="6592737" y="2166627"/>
            <a:ext cx="5015944" cy="1497782"/>
          </a:xfrm>
          <a:prstGeom prst="rect">
            <a:avLst/>
          </a:prstGeom>
          <a:noFill/>
        </p:spPr>
        <p:txBody>
          <a:bodyPr wrap="square" lIns="0" tIns="0" rIns="0" bIns="0" rtlCol="0">
            <a:spAutoFit/>
          </a:bodyPr>
          <a:lstStyle/>
          <a:p>
            <a:pPr algn="ctr" defTabSz="609453"/>
            <a:r>
              <a:rPr lang="en-CA" sz="1733" b="1">
                <a:solidFill>
                  <a:srgbClr val="DA797A"/>
                </a:solidFill>
                <a:latin typeface="Arial"/>
              </a:rPr>
              <a:t>Scan the QR code and subscribe to the</a:t>
            </a:r>
          </a:p>
          <a:p>
            <a:pPr algn="ctr" defTabSz="609453"/>
            <a:endParaRPr lang="en-CA" sz="400" b="1">
              <a:solidFill>
                <a:srgbClr val="DA797A"/>
              </a:solidFill>
              <a:latin typeface="Arial"/>
            </a:endParaRPr>
          </a:p>
          <a:p>
            <a:pPr algn="ctr" defTabSz="609453"/>
            <a:r>
              <a:rPr lang="en-CA" sz="2133" b="1">
                <a:solidFill>
                  <a:prstClr val="white"/>
                </a:solidFill>
                <a:latin typeface="Arial"/>
              </a:rPr>
              <a:t>CSPS Digital Academy Newsletter</a:t>
            </a:r>
          </a:p>
          <a:p>
            <a:pPr algn="ctr" defTabSz="609453"/>
            <a:endParaRPr lang="en-CA" sz="667" b="1">
              <a:solidFill>
                <a:prstClr val="black"/>
              </a:solidFill>
              <a:latin typeface="Arial"/>
            </a:endParaRPr>
          </a:p>
          <a:p>
            <a:pPr algn="ctr" defTabSz="609453"/>
            <a:r>
              <a:rPr lang="en-CA" sz="1600">
                <a:solidFill>
                  <a:prstClr val="white"/>
                </a:solidFill>
                <a:latin typeface="Arial"/>
              </a:rPr>
              <a:t>We’re sharing new digital courses, events, micro-learning and more straight to your inbox. Sign up to keep up with digital trends, skills, and resources.</a:t>
            </a:r>
          </a:p>
        </p:txBody>
      </p:sp>
      <p:pic>
        <p:nvPicPr>
          <p:cNvPr id="14" name="Picture 13" descr="A qr code on a white background">
            <a:extLst>
              <a:ext uri="{FF2B5EF4-FFF2-40B4-BE49-F238E27FC236}">
                <a16:creationId xmlns:a16="http://schemas.microsoft.com/office/drawing/2014/main" id="{FC4FB97F-6097-7593-6FDC-06919C9836F8}"/>
              </a:ext>
            </a:extLst>
          </p:cNvPr>
          <p:cNvPicPr>
            <a:picLocks noChangeAspect="1"/>
          </p:cNvPicPr>
          <p:nvPr/>
        </p:nvPicPr>
        <p:blipFill>
          <a:blip r:embed="rId7"/>
          <a:stretch>
            <a:fillRect/>
          </a:stretch>
        </p:blipFill>
        <p:spPr>
          <a:xfrm>
            <a:off x="8199433" y="3874004"/>
            <a:ext cx="1802553" cy="1802553"/>
          </a:xfrm>
          <a:prstGeom prst="rect">
            <a:avLst/>
          </a:prstGeom>
        </p:spPr>
      </p:pic>
      <p:sp>
        <p:nvSpPr>
          <p:cNvPr id="4" name="Slide Number Placeholder 3">
            <a:extLst>
              <a:ext uri="{FF2B5EF4-FFF2-40B4-BE49-F238E27FC236}">
                <a16:creationId xmlns:a16="http://schemas.microsoft.com/office/drawing/2014/main" id="{2968AB5F-892E-76BF-6779-D6B12293F6A1}"/>
              </a:ext>
            </a:extLst>
          </p:cNvPr>
          <p:cNvSpPr>
            <a:spLocks noGrp="1"/>
          </p:cNvSpPr>
          <p:nvPr>
            <p:ph type="sldNum" sz="quarter" idx="12"/>
          </p:nvPr>
        </p:nvSpPr>
        <p:spPr>
          <a:xfrm>
            <a:off x="5371509" y="6238167"/>
            <a:ext cx="405147" cy="191003"/>
          </a:xfrm>
        </p:spPr>
        <p:txBody>
          <a:bodyPr/>
          <a:lstStyle/>
          <a:p>
            <a:pPr defTabSz="609453"/>
            <a:fld id="{7088BEF1-D3AD-E34F-A3B9-A73E884A7AB2}" type="slidenum">
              <a:rPr lang="en-CA">
                <a:solidFill>
                  <a:prstClr val="black"/>
                </a:solidFill>
                <a:latin typeface="Arial"/>
              </a:rPr>
              <a:pPr defTabSz="609453"/>
              <a:t>26</a:t>
            </a:fld>
            <a:endParaRPr lang="en-CA">
              <a:solidFill>
                <a:prstClr val="black"/>
              </a:solidFill>
              <a:latin typeface="Arial"/>
            </a:endParaRPr>
          </a:p>
        </p:txBody>
      </p:sp>
    </p:spTree>
    <p:extLst>
      <p:ext uri="{BB962C8B-B14F-4D97-AF65-F5344CB8AC3E}">
        <p14:creationId xmlns:p14="http://schemas.microsoft.com/office/powerpoint/2010/main" val="2710090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BA4CA-67C3-D3E5-55B7-5C6A9CD672B4}"/>
              </a:ext>
            </a:extLst>
          </p:cNvPr>
          <p:cNvSpPr>
            <a:spLocks noGrp="1"/>
          </p:cNvSpPr>
          <p:nvPr>
            <p:ph type="title"/>
          </p:nvPr>
        </p:nvSpPr>
        <p:spPr>
          <a:xfrm>
            <a:off x="372122" y="-162621"/>
            <a:ext cx="11336245" cy="1087687"/>
          </a:xfrm>
        </p:spPr>
        <p:txBody>
          <a:bodyPr/>
          <a:lstStyle/>
          <a:p>
            <a:r>
              <a:rPr lang="en-CA" kern="1200">
                <a:latin typeface="+mj-lt"/>
                <a:ea typeface="+mj-ea"/>
                <a:cs typeface="+mj-cs"/>
              </a:rPr>
              <a:t>3. </a:t>
            </a:r>
            <a:r>
              <a:rPr lang="en-CA"/>
              <a:t>Explore the </a:t>
            </a:r>
            <a:r>
              <a:rPr lang="en-CA" kern="1200">
                <a:latin typeface="+mj-lt"/>
                <a:ea typeface="+mj-ea"/>
                <a:cs typeface="+mj-cs"/>
              </a:rPr>
              <a:t>Digital Learning Promotion Toolkit</a:t>
            </a:r>
            <a:endParaRPr lang="en-CA"/>
          </a:p>
        </p:txBody>
      </p:sp>
      <p:sp>
        <p:nvSpPr>
          <p:cNvPr id="3" name="Slide Number Placeholder 2">
            <a:extLst>
              <a:ext uri="{FF2B5EF4-FFF2-40B4-BE49-F238E27FC236}">
                <a16:creationId xmlns:a16="http://schemas.microsoft.com/office/drawing/2014/main" id="{61151B79-4396-44AB-0AB0-BA24966B8E79}"/>
              </a:ext>
            </a:extLst>
          </p:cNvPr>
          <p:cNvSpPr>
            <a:spLocks noGrp="1"/>
          </p:cNvSpPr>
          <p:nvPr>
            <p:ph type="sldNum" sz="quarter" idx="12"/>
          </p:nvPr>
        </p:nvSpPr>
        <p:spPr/>
        <p:txBody>
          <a:bodyPr/>
          <a:lstStyle/>
          <a:p>
            <a:pPr defTabSz="609453"/>
            <a:fld id="{7088BEF1-D3AD-E34F-A3B9-A73E884A7AB2}" type="slidenum">
              <a:rPr lang="en-CA">
                <a:solidFill>
                  <a:prstClr val="black"/>
                </a:solidFill>
                <a:latin typeface="Arial"/>
              </a:rPr>
              <a:pPr defTabSz="609453"/>
              <a:t>27</a:t>
            </a:fld>
            <a:endParaRPr lang="en-CA">
              <a:solidFill>
                <a:prstClr val="black"/>
              </a:solidFill>
              <a:latin typeface="Arial"/>
            </a:endParaRPr>
          </a:p>
        </p:txBody>
      </p:sp>
      <p:sp>
        <p:nvSpPr>
          <p:cNvPr id="5" name="TextBox 4">
            <a:extLst>
              <a:ext uri="{FF2B5EF4-FFF2-40B4-BE49-F238E27FC236}">
                <a16:creationId xmlns:a16="http://schemas.microsoft.com/office/drawing/2014/main" id="{8E993C20-441C-6F1E-FF9B-915B0597DE17}"/>
              </a:ext>
            </a:extLst>
          </p:cNvPr>
          <p:cNvSpPr txBox="1"/>
          <p:nvPr/>
        </p:nvSpPr>
        <p:spPr>
          <a:xfrm>
            <a:off x="3511655" y="5496308"/>
            <a:ext cx="6096000" cy="338554"/>
          </a:xfrm>
          <a:prstGeom prst="rect">
            <a:avLst/>
          </a:prstGeom>
          <a:noFill/>
        </p:spPr>
        <p:txBody>
          <a:bodyPr wrap="square">
            <a:spAutoFit/>
          </a:bodyPr>
          <a:lstStyle/>
          <a:p>
            <a:pPr defTabSz="609453"/>
            <a:r>
              <a:rPr lang="en-CA" sz="1600" b="1">
                <a:solidFill>
                  <a:prstClr val="black"/>
                </a:solidFill>
                <a:latin typeface="Arial"/>
                <a:hlinkClick r:id="rId3"/>
              </a:rPr>
              <a:t>Online evergreen toolkit on </a:t>
            </a:r>
            <a:r>
              <a:rPr lang="en-CA" sz="1600" b="1" err="1">
                <a:solidFill>
                  <a:prstClr val="black"/>
                </a:solidFill>
                <a:latin typeface="Arial"/>
                <a:hlinkClick r:id="rId3"/>
              </a:rPr>
              <a:t>GCXchange</a:t>
            </a:r>
            <a:r>
              <a:rPr lang="en-CA" sz="1600" b="1">
                <a:solidFill>
                  <a:prstClr val="black"/>
                </a:solidFill>
                <a:latin typeface="Arial"/>
                <a:hlinkClick r:id="rId3"/>
              </a:rPr>
              <a:t> </a:t>
            </a:r>
            <a:endParaRPr lang="en-CA" sz="1600">
              <a:solidFill>
                <a:prstClr val="black"/>
              </a:solidFill>
              <a:latin typeface="Arial"/>
            </a:endParaRPr>
          </a:p>
        </p:txBody>
      </p:sp>
      <p:pic>
        <p:nvPicPr>
          <p:cNvPr id="6" name="Image 5" descr="Images from CSPS website for the different services">
            <a:extLst>
              <a:ext uri="{FF2B5EF4-FFF2-40B4-BE49-F238E27FC236}">
                <a16:creationId xmlns:a16="http://schemas.microsoft.com/office/drawing/2014/main" id="{C4057B11-306F-E307-7304-47D96372C466}"/>
              </a:ext>
            </a:extLst>
          </p:cNvPr>
          <p:cNvPicPr>
            <a:picLocks noChangeAspect="1"/>
          </p:cNvPicPr>
          <p:nvPr/>
        </p:nvPicPr>
        <p:blipFill>
          <a:blip r:embed="rId4"/>
          <a:stretch>
            <a:fillRect/>
          </a:stretch>
        </p:blipFill>
        <p:spPr>
          <a:xfrm>
            <a:off x="1696670" y="993840"/>
            <a:ext cx="7953413" cy="4375929"/>
          </a:xfrm>
          <a:prstGeom prst="rect">
            <a:avLst/>
          </a:prstGeom>
        </p:spPr>
      </p:pic>
      <p:sp>
        <p:nvSpPr>
          <p:cNvPr id="4" name="Rectangle 3">
            <a:extLst>
              <a:ext uri="{FF2B5EF4-FFF2-40B4-BE49-F238E27FC236}">
                <a16:creationId xmlns:a16="http://schemas.microsoft.com/office/drawing/2014/main" id="{EA7A5004-4129-DA48-91D0-AC37EE436E94}"/>
              </a:ext>
              <a:ext uri="{C183D7F6-B498-43B3-948B-1728B52AA6E4}">
                <adec:decorative xmlns:adec="http://schemas.microsoft.com/office/drawing/2017/decorative" val="1"/>
              </a:ext>
            </a:extLst>
          </p:cNvPr>
          <p:cNvSpPr/>
          <p:nvPr/>
        </p:nvSpPr>
        <p:spPr>
          <a:xfrm>
            <a:off x="2501" y="5879893"/>
            <a:ext cx="12012116" cy="3197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101" rtl="0" eaLnBrk="1" latinLnBrk="0" hangingPunct="1">
              <a:defRPr sz="1800" kern="1200">
                <a:solidFill>
                  <a:schemeClr val="lt1"/>
                </a:solidFill>
                <a:latin typeface="+mn-lt"/>
                <a:ea typeface="+mn-ea"/>
                <a:cs typeface="+mn-cs"/>
              </a:defRPr>
            </a:lvl1pPr>
            <a:lvl2pPr marL="457101" algn="l" defTabSz="457101" rtl="0" eaLnBrk="1" latinLnBrk="0" hangingPunct="1">
              <a:defRPr sz="1800" kern="1200">
                <a:solidFill>
                  <a:schemeClr val="lt1"/>
                </a:solidFill>
                <a:latin typeface="+mn-lt"/>
                <a:ea typeface="+mn-ea"/>
                <a:cs typeface="+mn-cs"/>
              </a:defRPr>
            </a:lvl2pPr>
            <a:lvl3pPr marL="914202" algn="l" defTabSz="457101" rtl="0" eaLnBrk="1" latinLnBrk="0" hangingPunct="1">
              <a:defRPr sz="1800" kern="1200">
                <a:solidFill>
                  <a:schemeClr val="lt1"/>
                </a:solidFill>
                <a:latin typeface="+mn-lt"/>
                <a:ea typeface="+mn-ea"/>
                <a:cs typeface="+mn-cs"/>
              </a:defRPr>
            </a:lvl3pPr>
            <a:lvl4pPr marL="1371303" algn="l" defTabSz="457101" rtl="0" eaLnBrk="1" latinLnBrk="0" hangingPunct="1">
              <a:defRPr sz="1800" kern="1200">
                <a:solidFill>
                  <a:schemeClr val="lt1"/>
                </a:solidFill>
                <a:latin typeface="+mn-lt"/>
                <a:ea typeface="+mn-ea"/>
                <a:cs typeface="+mn-cs"/>
              </a:defRPr>
            </a:lvl4pPr>
            <a:lvl5pPr marL="1828404" algn="l" defTabSz="457101" rtl="0" eaLnBrk="1" latinLnBrk="0" hangingPunct="1">
              <a:defRPr sz="1800" kern="1200">
                <a:solidFill>
                  <a:schemeClr val="lt1"/>
                </a:solidFill>
                <a:latin typeface="+mn-lt"/>
                <a:ea typeface="+mn-ea"/>
                <a:cs typeface="+mn-cs"/>
              </a:defRPr>
            </a:lvl5pPr>
            <a:lvl6pPr marL="2285505" algn="l" defTabSz="457101" rtl="0" eaLnBrk="1" latinLnBrk="0" hangingPunct="1">
              <a:defRPr sz="1800" kern="1200">
                <a:solidFill>
                  <a:schemeClr val="lt1"/>
                </a:solidFill>
                <a:latin typeface="+mn-lt"/>
                <a:ea typeface="+mn-ea"/>
                <a:cs typeface="+mn-cs"/>
              </a:defRPr>
            </a:lvl6pPr>
            <a:lvl7pPr marL="2742606" algn="l" defTabSz="457101" rtl="0" eaLnBrk="1" latinLnBrk="0" hangingPunct="1">
              <a:defRPr sz="1800" kern="1200">
                <a:solidFill>
                  <a:schemeClr val="lt1"/>
                </a:solidFill>
                <a:latin typeface="+mn-lt"/>
                <a:ea typeface="+mn-ea"/>
                <a:cs typeface="+mn-cs"/>
              </a:defRPr>
            </a:lvl7pPr>
            <a:lvl8pPr marL="3199707" algn="l" defTabSz="457101" rtl="0" eaLnBrk="1" latinLnBrk="0" hangingPunct="1">
              <a:defRPr sz="1800" kern="1200">
                <a:solidFill>
                  <a:schemeClr val="lt1"/>
                </a:solidFill>
                <a:latin typeface="+mn-lt"/>
                <a:ea typeface="+mn-ea"/>
                <a:cs typeface="+mn-cs"/>
              </a:defRPr>
            </a:lvl8pPr>
            <a:lvl9pPr marL="3656808" algn="l" defTabSz="457101" rtl="0" eaLnBrk="1" latinLnBrk="0" hangingPunct="1">
              <a:defRPr sz="1800" kern="1200">
                <a:solidFill>
                  <a:schemeClr val="lt1"/>
                </a:solidFill>
                <a:latin typeface="+mn-lt"/>
                <a:ea typeface="+mn-ea"/>
                <a:cs typeface="+mn-cs"/>
              </a:defRPr>
            </a:lvl9pPr>
          </a:lstStyle>
          <a:p>
            <a:pPr algn="ctr" defTabSz="609453"/>
            <a:endParaRPr lang="en-US" sz="2400">
              <a:solidFill>
                <a:prstClr val="white"/>
              </a:solidFill>
              <a:latin typeface="Arial"/>
            </a:endParaRPr>
          </a:p>
        </p:txBody>
      </p:sp>
    </p:spTree>
    <p:extLst>
      <p:ext uri="{BB962C8B-B14F-4D97-AF65-F5344CB8AC3E}">
        <p14:creationId xmlns:p14="http://schemas.microsoft.com/office/powerpoint/2010/main" val="2027269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Rectangle 4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0A7916-5D3F-B915-56AA-F12095374AC8}"/>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latin typeface="Arial" panose="020B0604020202020204" pitchFamily="34" charset="0"/>
                <a:cs typeface="Arial" panose="020B0604020202020204" pitchFamily="34" charset="0"/>
              </a:rPr>
              <a:t>Deliver effectively</a:t>
            </a:r>
          </a:p>
        </p:txBody>
      </p:sp>
      <p:sp>
        <p:nvSpPr>
          <p:cNvPr id="3" name="Content Placeholder 2">
            <a:extLst>
              <a:ext uri="{FF2B5EF4-FFF2-40B4-BE49-F238E27FC236}">
                <a16:creationId xmlns:a16="http://schemas.microsoft.com/office/drawing/2014/main" id="{75F7C584-669C-400A-17DF-EE5D621B56FC}"/>
              </a:ext>
            </a:extLst>
          </p:cNvPr>
          <p:cNvSpPr>
            <a:spLocks noGrp="1"/>
          </p:cNvSpPr>
          <p:nvPr>
            <p:ph idx="1"/>
          </p:nvPr>
        </p:nvSpPr>
        <p:spPr>
          <a:xfrm>
            <a:off x="4367695" y="586855"/>
            <a:ext cx="7504515" cy="5546047"/>
          </a:xfrm>
        </p:spPr>
        <p:txBody>
          <a:bodyPr anchor="ctr">
            <a:normAutofit/>
          </a:bodyPr>
          <a:lstStyle/>
          <a:p>
            <a:pPr marL="0" indent="0">
              <a:buNone/>
            </a:pPr>
            <a:r>
              <a:rPr lang="en-CA" sz="3000">
                <a:latin typeface="Arial" panose="020B0604020202020204" pitchFamily="34" charset="0"/>
                <a:cs typeface="Arial" panose="020B0604020202020204" pitchFamily="34" charset="0"/>
              </a:rPr>
              <a:t>Behavioural competencies:</a:t>
            </a:r>
            <a:br>
              <a:rPr lang="en-CA" sz="3000">
                <a:latin typeface="Arial" panose="020B0604020202020204" pitchFamily="34" charset="0"/>
                <a:cs typeface="Arial" panose="020B0604020202020204" pitchFamily="34" charset="0"/>
              </a:rPr>
            </a:br>
            <a:endParaRPr lang="en-CA" sz="3000">
              <a:latin typeface="Arial" panose="020B0604020202020204" pitchFamily="34" charset="0"/>
              <a:cs typeface="Arial" panose="020B0604020202020204" pitchFamily="34" charset="0"/>
            </a:endParaRPr>
          </a:p>
          <a:p>
            <a:pPr marL="971550" lvl="1" indent="-514350">
              <a:buFont typeface="+mj-lt"/>
              <a:buAutoNum type="arabicPeriod"/>
            </a:pPr>
            <a:r>
              <a:rPr lang="en-CA" sz="3000">
                <a:latin typeface="Arial" panose="020B0604020202020204" pitchFamily="34" charset="0"/>
                <a:cs typeface="Arial" panose="020B0604020202020204" pitchFamily="34" charset="0"/>
              </a:rPr>
              <a:t>Design thinking</a:t>
            </a:r>
          </a:p>
          <a:p>
            <a:pPr marL="971550" lvl="1" indent="-514350">
              <a:buFont typeface="+mj-lt"/>
              <a:buAutoNum type="arabicPeriod"/>
            </a:pPr>
            <a:r>
              <a:rPr lang="en-CA" sz="3000">
                <a:latin typeface="Arial" panose="020B0604020202020204" pitchFamily="34" charset="0"/>
                <a:cs typeface="Arial" panose="020B0604020202020204" pitchFamily="34" charset="0"/>
              </a:rPr>
              <a:t>Enabling Accessibility and Inclusion</a:t>
            </a:r>
          </a:p>
          <a:p>
            <a:pPr marL="971550" lvl="1" indent="-514350">
              <a:buFont typeface="+mj-lt"/>
              <a:buAutoNum type="arabicPeriod"/>
            </a:pPr>
            <a:r>
              <a:rPr lang="en-CA" sz="3000">
                <a:latin typeface="Arial" panose="020B0604020202020204" pitchFamily="34" charset="0"/>
                <a:cs typeface="Arial" panose="020B0604020202020204" pitchFamily="34" charset="0"/>
              </a:rPr>
              <a:t>Agile</a:t>
            </a:r>
          </a:p>
          <a:p>
            <a:pPr marL="971550" lvl="1" indent="-514350">
              <a:buFont typeface="+mj-lt"/>
              <a:buAutoNum type="arabicPeriod"/>
            </a:pPr>
            <a:r>
              <a:rPr lang="en-CA" sz="3000">
                <a:latin typeface="Arial" panose="020B0604020202020204" pitchFamily="34" charset="0"/>
                <a:cs typeface="Arial" panose="020B0604020202020204" pitchFamily="34" charset="0"/>
              </a:rPr>
              <a:t>Automating processes </a:t>
            </a:r>
          </a:p>
          <a:p>
            <a:pPr marL="971550" lvl="1" indent="-514350">
              <a:buFont typeface="+mj-lt"/>
              <a:buAutoNum type="arabicPeriod"/>
            </a:pPr>
            <a:r>
              <a:rPr lang="en-CA" sz="3000">
                <a:latin typeface="Arial" panose="020B0604020202020204" pitchFamily="34" charset="0"/>
                <a:cs typeface="Arial" panose="020B0604020202020204" pitchFamily="34" charset="0"/>
              </a:rPr>
              <a:t>Data literacy – Visualize instant data</a:t>
            </a:r>
          </a:p>
        </p:txBody>
      </p:sp>
    </p:spTree>
    <p:extLst>
      <p:ext uri="{BB962C8B-B14F-4D97-AF65-F5344CB8AC3E}">
        <p14:creationId xmlns:p14="http://schemas.microsoft.com/office/powerpoint/2010/main" val="2877782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5DA0E2-8779-6179-8932-5EB19442A3BA}"/>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panose="020B0604020202020204" pitchFamily="34" charset="0"/>
                <a:cs typeface="Arial" panose="020B0604020202020204" pitchFamily="34" charset="0"/>
              </a:rPr>
              <a:t>Exercise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5EA154-F164-8303-EC37-6315BB9642EB}"/>
              </a:ext>
            </a:extLst>
          </p:cNvPr>
          <p:cNvSpPr>
            <a:spLocks noGrp="1"/>
          </p:cNvSpPr>
          <p:nvPr>
            <p:ph idx="1"/>
          </p:nvPr>
        </p:nvSpPr>
        <p:spPr>
          <a:xfrm>
            <a:off x="4447308" y="591344"/>
            <a:ext cx="7186527" cy="5585619"/>
          </a:xfrm>
        </p:spPr>
        <p:txBody>
          <a:bodyPr anchor="ctr">
            <a:normAutofit/>
          </a:bodyPr>
          <a:lstStyle/>
          <a:p>
            <a:pPr marL="0" indent="0">
              <a:buNone/>
            </a:pPr>
            <a:r>
              <a:rPr lang="en-US" sz="3000">
                <a:latin typeface="Arial" panose="020B0604020202020204" pitchFamily="34" charset="0"/>
                <a:cs typeface="Arial" panose="020B0604020202020204" pitchFamily="34" charset="0"/>
              </a:rPr>
              <a:t>Please email </a:t>
            </a:r>
            <a:r>
              <a:rPr lang="en-US" sz="3000">
                <a:latin typeface="Arial" panose="020B0604020202020204" pitchFamily="34" charset="0"/>
                <a:cs typeface="Arial" panose="020B0604020202020204" pitchFamily="34" charset="0"/>
                <a:hlinkClick r:id="rId2"/>
              </a:rPr>
              <a:t>Roy.Nader@osfi-bsif.gc.ca</a:t>
            </a:r>
            <a:r>
              <a:rPr lang="en-US" sz="3000">
                <a:latin typeface="Arial" panose="020B0604020202020204" pitchFamily="34" charset="0"/>
                <a:cs typeface="Arial" panose="020B0604020202020204" pitchFamily="34" charset="0"/>
              </a:rPr>
              <a:t> </a:t>
            </a:r>
          </a:p>
          <a:p>
            <a:pPr marL="0" indent="0">
              <a:buNone/>
            </a:pPr>
            <a:br>
              <a:rPr lang="en-US" sz="3000">
                <a:latin typeface="Arial" panose="020B0604020202020204" pitchFamily="34" charset="0"/>
                <a:cs typeface="Arial" panose="020B0604020202020204" pitchFamily="34" charset="0"/>
              </a:rPr>
            </a:br>
            <a:r>
              <a:rPr lang="en-US" sz="3000">
                <a:latin typeface="Arial" panose="020B0604020202020204" pitchFamily="34" charset="0"/>
                <a:cs typeface="Arial" panose="020B0604020202020204" pitchFamily="34" charset="0"/>
              </a:rPr>
              <a:t>Subject: type one of the following choices</a:t>
            </a:r>
          </a:p>
          <a:p>
            <a:pPr lvl="1"/>
            <a:r>
              <a:rPr lang="en-US" sz="3000">
                <a:latin typeface="Arial" panose="020B0604020202020204" pitchFamily="34" charset="0"/>
                <a:cs typeface="Arial" panose="020B0604020202020204" pitchFamily="34" charset="0"/>
              </a:rPr>
              <a:t>Banana</a:t>
            </a:r>
          </a:p>
          <a:p>
            <a:pPr lvl="1"/>
            <a:r>
              <a:rPr lang="en-US" sz="3000">
                <a:latin typeface="Arial" panose="020B0604020202020204" pitchFamily="34" charset="0"/>
                <a:cs typeface="Arial" panose="020B0604020202020204" pitchFamily="34" charset="0"/>
              </a:rPr>
              <a:t>Orange</a:t>
            </a:r>
          </a:p>
          <a:p>
            <a:pPr lvl="1"/>
            <a:r>
              <a:rPr lang="en-US" sz="3000">
                <a:latin typeface="Arial" panose="020B0604020202020204" pitchFamily="34" charset="0"/>
                <a:cs typeface="Arial" panose="020B0604020202020204" pitchFamily="34" charset="0"/>
              </a:rPr>
              <a:t>Kiwi</a:t>
            </a:r>
          </a:p>
          <a:p>
            <a:pPr marL="457200" lvl="1" indent="0">
              <a:buNone/>
            </a:pPr>
            <a:endParaRPr lang="en-US" sz="3000">
              <a:latin typeface="Arial" panose="020B0604020202020204" pitchFamily="34" charset="0"/>
              <a:cs typeface="Arial" panose="020B0604020202020204" pitchFamily="34" charset="0"/>
            </a:endParaRPr>
          </a:p>
          <a:p>
            <a:pPr marL="457200" lvl="1" indent="-396875">
              <a:buNone/>
            </a:pPr>
            <a:r>
              <a:rPr lang="en-US" sz="3000">
                <a:latin typeface="Arial" panose="020B0604020202020204" pitchFamily="34" charset="0"/>
                <a:cs typeface="Arial" panose="020B0604020202020204" pitchFamily="34" charset="0"/>
              </a:rPr>
              <a:t>Feel free to send more than one email.</a:t>
            </a:r>
          </a:p>
        </p:txBody>
      </p:sp>
    </p:spTree>
    <p:extLst>
      <p:ext uri="{BB962C8B-B14F-4D97-AF65-F5344CB8AC3E}">
        <p14:creationId xmlns:p14="http://schemas.microsoft.com/office/powerpoint/2010/main" val="3686771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C075-273E-C362-397A-E570B2E22AE8}"/>
              </a:ext>
            </a:extLst>
          </p:cNvPr>
          <p:cNvSpPr>
            <a:spLocks noGrp="1"/>
          </p:cNvSpPr>
          <p:nvPr>
            <p:ph type="ctrTitle"/>
          </p:nvPr>
        </p:nvSpPr>
        <p:spPr/>
        <p:txBody>
          <a:bodyPr>
            <a:normAutofit fontScale="90000"/>
          </a:bodyPr>
          <a:lstStyle/>
          <a:p>
            <a:pPr algn="l"/>
            <a:r>
              <a:rPr lang="en-CA" sz="4000" b="1" i="0">
                <a:solidFill>
                  <a:srgbClr val="333333"/>
                </a:solidFill>
                <a:effectLst/>
                <a:latin typeface="Lato" panose="020F0502020204030203" pitchFamily="34" charset="0"/>
              </a:rPr>
              <a:t>Leading in a Digital World: Strategies for Modern Managers</a:t>
            </a:r>
            <a:br>
              <a:rPr lang="en-CA" sz="4000" b="1" i="0">
                <a:solidFill>
                  <a:srgbClr val="333333"/>
                </a:solidFill>
                <a:effectLst/>
                <a:latin typeface="Lato" panose="020F0502020204030203" pitchFamily="34" charset="0"/>
              </a:rPr>
            </a:br>
            <a:br>
              <a:rPr lang="en-CA" sz="4000" b="1" i="0">
                <a:solidFill>
                  <a:srgbClr val="333333"/>
                </a:solidFill>
                <a:effectLst/>
                <a:latin typeface="Lato" panose="020F0502020204030203" pitchFamily="34" charset="0"/>
              </a:rPr>
            </a:br>
            <a:r>
              <a:rPr lang="en-CA" sz="4000" b="1" i="0">
                <a:solidFill>
                  <a:srgbClr val="333333"/>
                </a:solidFill>
                <a:effectLst/>
                <a:latin typeface="Lato" panose="020F0502020204030203" pitchFamily="34" charset="0"/>
              </a:rPr>
              <a:t>Presented by: </a:t>
            </a:r>
            <a:r>
              <a:rPr lang="en-CA" sz="4000" b="1" i="0">
                <a:solidFill>
                  <a:srgbClr val="333333"/>
                </a:solidFill>
                <a:effectLst/>
                <a:latin typeface="Lato" panose="020F0502020204030203" pitchFamily="34" charset="0"/>
                <a:hlinkClick r:id="rId2"/>
              </a:rPr>
              <a:t>Roy Nader </a:t>
            </a:r>
            <a:br>
              <a:rPr lang="en-CA" sz="4000" b="1" i="0">
                <a:solidFill>
                  <a:srgbClr val="333333"/>
                </a:solidFill>
                <a:effectLst/>
                <a:latin typeface="Lato" panose="020F0502020204030203" pitchFamily="34" charset="0"/>
              </a:rPr>
            </a:br>
            <a:r>
              <a:rPr lang="en-CA" sz="4000" b="1" i="0">
                <a:solidFill>
                  <a:srgbClr val="333333"/>
                </a:solidFill>
                <a:effectLst/>
                <a:latin typeface="Lato" panose="020F0502020204030203" pitchFamily="34" charset="0"/>
              </a:rPr>
              <a:t>                                 </a:t>
            </a:r>
            <a:r>
              <a:rPr lang="en-CA" sz="3600" b="1" i="0">
                <a:solidFill>
                  <a:srgbClr val="333333"/>
                </a:solidFill>
                <a:effectLst/>
                <a:latin typeface="Lato" panose="020F0502020204030203" pitchFamily="34" charset="0"/>
              </a:rPr>
              <a:t>Digital Culture Lead at OSFI</a:t>
            </a:r>
            <a:endParaRPr lang="en-CA"/>
          </a:p>
        </p:txBody>
      </p:sp>
      <p:sp>
        <p:nvSpPr>
          <p:cNvPr id="3" name="Subtitle 2">
            <a:extLst>
              <a:ext uri="{FF2B5EF4-FFF2-40B4-BE49-F238E27FC236}">
                <a16:creationId xmlns:a16="http://schemas.microsoft.com/office/drawing/2014/main" id="{4996C932-D339-5728-EDFA-CA61E19E23AD}"/>
              </a:ext>
            </a:extLst>
          </p:cNvPr>
          <p:cNvSpPr>
            <a:spLocks noGrp="1"/>
          </p:cNvSpPr>
          <p:nvPr>
            <p:ph type="subTitle" idx="1"/>
          </p:nvPr>
        </p:nvSpPr>
        <p:spPr>
          <a:xfrm>
            <a:off x="196644" y="4192904"/>
            <a:ext cx="9144000" cy="1655762"/>
          </a:xfrm>
        </p:spPr>
        <p:txBody>
          <a:bodyPr/>
          <a:lstStyle/>
          <a:p>
            <a:endParaRPr lang="en-CA"/>
          </a:p>
          <a:p>
            <a:r>
              <a:rPr lang="en-CA"/>
              <a:t>Feb 21, 2024</a:t>
            </a:r>
          </a:p>
          <a:p>
            <a:endParaRPr lang="en-CA"/>
          </a:p>
        </p:txBody>
      </p:sp>
    </p:spTree>
    <p:extLst>
      <p:ext uri="{BB962C8B-B14F-4D97-AF65-F5344CB8AC3E}">
        <p14:creationId xmlns:p14="http://schemas.microsoft.com/office/powerpoint/2010/main" val="2551781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0A7916-5D3F-B915-56AA-F12095374AC8}"/>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latin typeface="Arial" panose="020B0604020202020204" pitchFamily="34" charset="0"/>
                <a:cs typeface="Arial" panose="020B0604020202020204" pitchFamily="34" charset="0"/>
              </a:rPr>
              <a:t>Deliver effectively</a:t>
            </a:r>
          </a:p>
        </p:txBody>
      </p:sp>
      <p:sp>
        <p:nvSpPr>
          <p:cNvPr id="3" name="Content Placeholder 2">
            <a:extLst>
              <a:ext uri="{FF2B5EF4-FFF2-40B4-BE49-F238E27FC236}">
                <a16:creationId xmlns:a16="http://schemas.microsoft.com/office/drawing/2014/main" id="{75F7C584-669C-400A-17DF-EE5D621B56FC}"/>
              </a:ext>
            </a:extLst>
          </p:cNvPr>
          <p:cNvSpPr>
            <a:spLocks noGrp="1"/>
          </p:cNvSpPr>
          <p:nvPr>
            <p:ph idx="1"/>
          </p:nvPr>
        </p:nvSpPr>
        <p:spPr>
          <a:xfrm>
            <a:off x="4134810" y="649480"/>
            <a:ext cx="7752389" cy="5546047"/>
          </a:xfrm>
        </p:spPr>
        <p:txBody>
          <a:bodyPr anchor="ctr">
            <a:noAutofit/>
          </a:bodyPr>
          <a:lstStyle/>
          <a:p>
            <a:pPr marL="0" indent="0">
              <a:buNone/>
            </a:pPr>
            <a:r>
              <a:rPr lang="en-US" sz="3000">
                <a:latin typeface="Arial" panose="020B0604020202020204" pitchFamily="34" charset="0"/>
                <a:cs typeface="Arial" panose="020B0604020202020204" pitchFamily="34" charset="0"/>
              </a:rPr>
              <a:t>Technical competencies:</a:t>
            </a:r>
            <a:br>
              <a:rPr lang="en-US" sz="3000">
                <a:latin typeface="Arial" panose="020B0604020202020204" pitchFamily="34" charset="0"/>
                <a:cs typeface="Arial" panose="020B0604020202020204" pitchFamily="34" charset="0"/>
              </a:rPr>
            </a:br>
            <a:endParaRPr lang="en-US" sz="3000">
              <a:latin typeface="Arial" panose="020B0604020202020204" pitchFamily="34" charset="0"/>
              <a:cs typeface="Arial" panose="020B0604020202020204" pitchFamily="34" charset="0"/>
            </a:endParaRPr>
          </a:p>
          <a:p>
            <a:pPr marL="971550" lvl="1" indent="-514350">
              <a:buFont typeface="+mj-lt"/>
              <a:buAutoNum type="arabicPeriod"/>
            </a:pPr>
            <a:r>
              <a:rPr lang="en-US" sz="3000">
                <a:effectLst/>
                <a:latin typeface="Arial" panose="020B0604020202020204" pitchFamily="34" charset="0"/>
                <a:ea typeface="Calibri" panose="020F0502020204030204" pitchFamily="34" charset="0"/>
                <a:cs typeface="Arial" panose="020B0604020202020204" pitchFamily="34" charset="0"/>
              </a:rPr>
              <a:t>Basic knowledge: </a:t>
            </a:r>
            <a:br>
              <a:rPr lang="en-US" sz="3000">
                <a:effectLst/>
                <a:latin typeface="Arial" panose="020B0604020202020204" pitchFamily="34" charset="0"/>
                <a:ea typeface="Calibri" panose="020F0502020204030204" pitchFamily="34" charset="0"/>
                <a:cs typeface="Arial" panose="020B0604020202020204" pitchFamily="34" charset="0"/>
              </a:rPr>
            </a:br>
            <a:r>
              <a:rPr lang="en-US" sz="3000">
                <a:effectLst/>
                <a:latin typeface="Arial" panose="020B0604020202020204" pitchFamily="34" charset="0"/>
                <a:ea typeface="Calibri" panose="020F0502020204030204" pitchFamily="34" charset="0"/>
                <a:cs typeface="Arial" panose="020B0604020202020204" pitchFamily="34" charset="0"/>
              </a:rPr>
              <a:t>Power Automate, Power Apps, Power BI, Visio, List</a:t>
            </a:r>
            <a:br>
              <a:rPr lang="en-US" sz="3000">
                <a:effectLst/>
                <a:latin typeface="Arial" panose="020B0604020202020204" pitchFamily="34" charset="0"/>
                <a:ea typeface="Calibri" panose="020F0502020204030204" pitchFamily="34" charset="0"/>
                <a:cs typeface="Arial" panose="020B0604020202020204" pitchFamily="34" charset="0"/>
              </a:rPr>
            </a:br>
            <a:endParaRPr lang="en-US" sz="3000">
              <a:effectLst/>
              <a:latin typeface="Arial" panose="020B0604020202020204" pitchFamily="34" charset="0"/>
              <a:ea typeface="Calibri" panose="020F0502020204030204" pitchFamily="34" charset="0"/>
              <a:cs typeface="Arial" panose="020B0604020202020204" pitchFamily="34" charset="0"/>
            </a:endParaRPr>
          </a:p>
          <a:p>
            <a:pPr marL="971550" lvl="1" indent="-514350">
              <a:buFont typeface="+mj-lt"/>
              <a:buAutoNum type="arabicPeriod"/>
            </a:pPr>
            <a:r>
              <a:rPr lang="en-US" sz="3000">
                <a:effectLst/>
                <a:latin typeface="Arial" panose="020B0604020202020204" pitchFamily="34" charset="0"/>
                <a:ea typeface="Calibri" panose="020F0502020204030204" pitchFamily="34" charset="0"/>
                <a:cs typeface="Arial" panose="020B0604020202020204" pitchFamily="34" charset="0"/>
              </a:rPr>
              <a:t>Intermediate knowledge : </a:t>
            </a:r>
            <a:br>
              <a:rPr lang="en-US" sz="3000">
                <a:effectLst/>
                <a:latin typeface="Arial" panose="020B0604020202020204" pitchFamily="34" charset="0"/>
                <a:ea typeface="Calibri" panose="020F0502020204030204" pitchFamily="34" charset="0"/>
                <a:cs typeface="Arial" panose="020B0604020202020204" pitchFamily="34" charset="0"/>
              </a:rPr>
            </a:br>
            <a:r>
              <a:rPr lang="en-US" sz="3000">
                <a:effectLst/>
                <a:latin typeface="Arial" panose="020B0604020202020204" pitchFamily="34" charset="0"/>
                <a:ea typeface="Calibri" panose="020F0502020204030204" pitchFamily="34" charset="0"/>
                <a:cs typeface="Arial" panose="020B0604020202020204" pitchFamily="34" charset="0"/>
              </a:rPr>
              <a:t>Word, Excel, Whiteboard, Stream, Forms, Loop, Canva, a Generative AIs, LinkedIn, Edge browser, Work mobile</a:t>
            </a:r>
            <a:br>
              <a:rPr lang="en-US" sz="3000">
                <a:effectLst/>
                <a:latin typeface="Arial" panose="020B0604020202020204" pitchFamily="34" charset="0"/>
                <a:ea typeface="Calibri" panose="020F0502020204030204" pitchFamily="34" charset="0"/>
                <a:cs typeface="Arial" panose="020B0604020202020204" pitchFamily="34" charset="0"/>
              </a:rPr>
            </a:br>
            <a:endParaRPr lang="en-US" sz="3000">
              <a:effectLst/>
              <a:latin typeface="Arial" panose="020B0604020202020204" pitchFamily="34" charset="0"/>
              <a:ea typeface="Calibri" panose="020F0502020204030204" pitchFamily="34" charset="0"/>
              <a:cs typeface="Arial" panose="020B0604020202020204" pitchFamily="34" charset="0"/>
            </a:endParaRPr>
          </a:p>
          <a:p>
            <a:pPr marL="971550" lvl="1" indent="-514350">
              <a:buFont typeface="+mj-lt"/>
              <a:buAutoNum type="arabicPeriod"/>
            </a:pPr>
            <a:r>
              <a:rPr lang="en-US" sz="3000">
                <a:effectLst/>
                <a:latin typeface="Arial" panose="020B0604020202020204" pitchFamily="34" charset="0"/>
                <a:ea typeface="Calibri" panose="020F0502020204030204" pitchFamily="34" charset="0"/>
                <a:cs typeface="Arial" panose="020B0604020202020204" pitchFamily="34" charset="0"/>
              </a:rPr>
              <a:t>Advanced knowledge: </a:t>
            </a:r>
            <a:br>
              <a:rPr lang="en-US" sz="3000">
                <a:effectLst/>
                <a:latin typeface="Arial" panose="020B0604020202020204" pitchFamily="34" charset="0"/>
                <a:ea typeface="Calibri" panose="020F0502020204030204" pitchFamily="34" charset="0"/>
                <a:cs typeface="Arial" panose="020B0604020202020204" pitchFamily="34" charset="0"/>
              </a:rPr>
            </a:br>
            <a:r>
              <a:rPr lang="en-US" sz="3000">
                <a:effectLst/>
                <a:latin typeface="Arial" panose="020B0604020202020204" pitchFamily="34" charset="0"/>
                <a:ea typeface="Calibri" panose="020F0502020204030204" pitchFamily="34" charset="0"/>
                <a:cs typeface="Arial" panose="020B0604020202020204" pitchFamily="34" charset="0"/>
              </a:rPr>
              <a:t>Outlook, PowerPoint, OneNote, OneDrive, Teams, Planner</a:t>
            </a:r>
            <a:endParaRPr lang="en-US"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569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0A7916-5D3F-B915-56AA-F12095374AC8}"/>
              </a:ext>
            </a:extLst>
          </p:cNvPr>
          <p:cNvSpPr>
            <a:spLocks noGrp="1"/>
          </p:cNvSpPr>
          <p:nvPr>
            <p:ph type="title"/>
          </p:nvPr>
        </p:nvSpPr>
        <p:spPr>
          <a:xfrm>
            <a:off x="1371599" y="294538"/>
            <a:ext cx="9895951" cy="1033669"/>
          </a:xfrm>
        </p:spPr>
        <p:txBody>
          <a:bodyPr>
            <a:normAutofit/>
          </a:bodyPr>
          <a:lstStyle/>
          <a:p>
            <a:r>
              <a:rPr lang="en-US" sz="4000">
                <a:solidFill>
                  <a:srgbClr val="FFFFFF"/>
                </a:solidFill>
                <a:latin typeface="Arial" panose="020B0604020202020204" pitchFamily="34" charset="0"/>
                <a:cs typeface="Arial" panose="020B0604020202020204" pitchFamily="34" charset="0"/>
              </a:rPr>
              <a:t>Deliver effectively</a:t>
            </a:r>
          </a:p>
        </p:txBody>
      </p:sp>
      <p:sp>
        <p:nvSpPr>
          <p:cNvPr id="3" name="Content Placeholder 2">
            <a:extLst>
              <a:ext uri="{FF2B5EF4-FFF2-40B4-BE49-F238E27FC236}">
                <a16:creationId xmlns:a16="http://schemas.microsoft.com/office/drawing/2014/main" id="{75F7C584-669C-400A-17DF-EE5D621B56FC}"/>
              </a:ext>
            </a:extLst>
          </p:cNvPr>
          <p:cNvSpPr>
            <a:spLocks noGrp="1"/>
          </p:cNvSpPr>
          <p:nvPr>
            <p:ph idx="1"/>
          </p:nvPr>
        </p:nvSpPr>
        <p:spPr>
          <a:xfrm>
            <a:off x="1371599" y="2318197"/>
            <a:ext cx="9724031" cy="3683358"/>
          </a:xfrm>
        </p:spPr>
        <p:txBody>
          <a:bodyPr anchor="ctr">
            <a:normAutofit/>
          </a:bodyPr>
          <a:lstStyle/>
          <a:p>
            <a:pPr marL="0" indent="0">
              <a:buNone/>
            </a:pPr>
            <a:r>
              <a:rPr lang="en-US">
                <a:latin typeface="Arial" panose="020B0604020202020204" pitchFamily="34" charset="0"/>
                <a:cs typeface="Arial" panose="020B0604020202020204" pitchFamily="34" charset="0"/>
              </a:rPr>
              <a:t>Potential support:</a:t>
            </a:r>
          </a:p>
          <a:p>
            <a:pPr marL="971550" lvl="1" indent="-514350">
              <a:buFont typeface="+mj-lt"/>
              <a:buAutoNum type="arabicPeriod"/>
            </a:pPr>
            <a:r>
              <a:rPr lang="en-US" sz="2800">
                <a:latin typeface="Arial" panose="020B0604020202020204" pitchFamily="34" charset="0"/>
                <a:ea typeface="Calibri" panose="020F0502020204030204" pitchFamily="34" charset="0"/>
                <a:cs typeface="Arial" panose="020B0604020202020204" pitchFamily="34" charset="0"/>
              </a:rPr>
              <a:t>IT Client Relationship Managers (CRM or BRM)</a:t>
            </a:r>
            <a:endParaRPr lang="en-US" sz="2800">
              <a:effectLst/>
              <a:latin typeface="Arial" panose="020B0604020202020204" pitchFamily="34" charset="0"/>
              <a:ea typeface="Calibri" panose="020F0502020204030204" pitchFamily="34" charset="0"/>
              <a:cs typeface="Arial" panose="020B0604020202020204" pitchFamily="34" charset="0"/>
            </a:endParaRPr>
          </a:p>
          <a:p>
            <a:pPr marL="971550" lvl="1" indent="-514350">
              <a:buFont typeface="+mj-lt"/>
              <a:buAutoNum type="arabicPeriod"/>
            </a:pPr>
            <a:r>
              <a:rPr lang="en-US" sz="2800">
                <a:effectLst/>
                <a:latin typeface="Arial" panose="020B0604020202020204" pitchFamily="34" charset="0"/>
                <a:ea typeface="Calibri" panose="020F0502020204030204" pitchFamily="34" charset="0"/>
                <a:cs typeface="Arial" panose="020B0604020202020204" pitchFamily="34" charset="0"/>
              </a:rPr>
              <a:t>Innovation hubs</a:t>
            </a:r>
          </a:p>
          <a:p>
            <a:pPr marL="971550" lvl="1" indent="-514350">
              <a:buFont typeface="+mj-lt"/>
              <a:buAutoNum type="arabicPeriod"/>
            </a:pPr>
            <a:r>
              <a:rPr lang="en-US" sz="2800">
                <a:effectLst/>
                <a:latin typeface="Arial" panose="020B0604020202020204" pitchFamily="34" charset="0"/>
                <a:ea typeface="Calibri" panose="020F0502020204030204" pitchFamily="34" charset="0"/>
                <a:cs typeface="Arial" panose="020B0604020202020204" pitchFamily="34" charset="0"/>
              </a:rPr>
              <a:t>Learning and Development</a:t>
            </a:r>
          </a:p>
          <a:p>
            <a:pPr marL="971550" lvl="1" indent="-514350">
              <a:buFont typeface="+mj-lt"/>
              <a:buAutoNum type="arabicPeriod"/>
            </a:pPr>
            <a:r>
              <a:rPr lang="en-US" sz="2800">
                <a:latin typeface="Arial" panose="020B0604020202020204" pitchFamily="34" charset="0"/>
                <a:cs typeface="Arial" panose="020B0604020202020204" pitchFamily="34" charset="0"/>
              </a:rPr>
              <a:t>Internal communities</a:t>
            </a:r>
          </a:p>
          <a:p>
            <a:pPr marL="971550" lvl="1" indent="-514350">
              <a:buFont typeface="+mj-lt"/>
              <a:buAutoNum type="arabicPeriod"/>
            </a:pPr>
            <a:r>
              <a:rPr lang="en-US" sz="2800">
                <a:latin typeface="Arial" panose="020B0604020202020204" pitchFamily="34" charset="0"/>
                <a:cs typeface="Arial" panose="020B0604020202020204" pitchFamily="34" charset="0"/>
              </a:rPr>
              <a:t>Interdepartmental communities - GCxChange </a:t>
            </a:r>
          </a:p>
          <a:p>
            <a:pPr marL="971550" lvl="1" indent="-514350">
              <a:buFont typeface="+mj-lt"/>
              <a:buAutoNum type="arabicPeriod"/>
            </a:pPr>
            <a:r>
              <a:rPr lang="en-US" sz="2800">
                <a:latin typeface="Arial" panose="020B0604020202020204" pitchFamily="34" charset="0"/>
                <a:cs typeface="Arial" panose="020B0604020202020204" pitchFamily="34" charset="0"/>
              </a:rPr>
              <a:t>CSPS/Digital Academy</a:t>
            </a:r>
          </a:p>
          <a:p>
            <a:pPr marL="971550" lvl="1" indent="-514350">
              <a:buFont typeface="+mj-lt"/>
              <a:buAutoNum type="arabicPeriod"/>
            </a:pPr>
            <a:r>
              <a:rPr lang="en-US" sz="2800">
                <a:latin typeface="Arial" panose="020B0604020202020204" pitchFamily="34" charset="0"/>
                <a:cs typeface="Arial" panose="020B0604020202020204" pitchFamily="34" charset="0"/>
              </a:rPr>
              <a:t>YouTube</a:t>
            </a:r>
          </a:p>
          <a:p>
            <a:pPr marL="971550" lvl="1" indent="-514350">
              <a:buFont typeface="+mj-lt"/>
              <a:buAutoNum type="arabicPeriod"/>
            </a:pPr>
            <a:endParaRPr lang="en-US" sz="2800">
              <a:latin typeface="Arial" panose="020B0604020202020204" pitchFamily="34" charset="0"/>
              <a:cs typeface="Arial" panose="020B0604020202020204" pitchFamily="34" charset="0"/>
            </a:endParaRPr>
          </a:p>
          <a:p>
            <a:pPr marL="971550" lvl="1" indent="-514350">
              <a:buFont typeface="+mj-lt"/>
              <a:buAutoNum type="arabicPeriod"/>
            </a:pP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124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F7403C-D2DC-ED75-DC23-00E12BFCD8D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latin typeface="Arial" panose="020B0604020202020204" pitchFamily="34" charset="0"/>
                <a:cs typeface="Arial" panose="020B0604020202020204" pitchFamily="34" charset="0"/>
              </a:rPr>
              <a:t>Hedge for emerging challenges</a:t>
            </a:r>
          </a:p>
        </p:txBody>
      </p:sp>
      <p:sp>
        <p:nvSpPr>
          <p:cNvPr id="3" name="Content Placeholder 2">
            <a:extLst>
              <a:ext uri="{FF2B5EF4-FFF2-40B4-BE49-F238E27FC236}">
                <a16:creationId xmlns:a16="http://schemas.microsoft.com/office/drawing/2014/main" id="{A8468441-0565-B9C9-B5FD-0050D1D133A1}"/>
              </a:ext>
            </a:extLst>
          </p:cNvPr>
          <p:cNvSpPr>
            <a:spLocks noGrp="1"/>
          </p:cNvSpPr>
          <p:nvPr>
            <p:ph idx="1"/>
          </p:nvPr>
        </p:nvSpPr>
        <p:spPr>
          <a:xfrm>
            <a:off x="4134811" y="649480"/>
            <a:ext cx="7737400" cy="5546047"/>
          </a:xfrm>
        </p:spPr>
        <p:txBody>
          <a:bodyPr anchor="ctr">
            <a:normAutofit/>
          </a:bodyPr>
          <a:lstStyle/>
          <a:p>
            <a:pPr marL="465138" marR="0" lvl="3" indent="-404813">
              <a:spcBef>
                <a:spcPts val="0"/>
              </a:spcBef>
              <a:spcAft>
                <a:spcPts val="0"/>
              </a:spcAft>
              <a:buFont typeface="+mj-lt"/>
              <a:buAutoNum type="arabicPeriod"/>
            </a:pPr>
            <a:r>
              <a:rPr lang="en-US" sz="2800" kern="100">
                <a:effectLst/>
                <a:latin typeface="Arial" panose="020B0604020202020204" pitchFamily="34" charset="0"/>
                <a:ea typeface="Calibri" panose="020F0502020204030204" pitchFamily="34" charset="0"/>
                <a:cs typeface="Arial" panose="020B0604020202020204" pitchFamily="34" charset="0"/>
              </a:rPr>
              <a:t>Continuous learning to increase resiliency. </a:t>
            </a:r>
          </a:p>
          <a:p>
            <a:pPr marL="974725" lvl="5" indent="-457200">
              <a:spcBef>
                <a:spcPts val="0"/>
              </a:spcBef>
            </a:pPr>
            <a:r>
              <a:rPr lang="en-US" sz="2800" kern="100">
                <a:effectLst/>
                <a:latin typeface="Arial" panose="020B0604020202020204" pitchFamily="34" charset="0"/>
                <a:ea typeface="Calibri" panose="020F0502020204030204" pitchFamily="34" charset="0"/>
                <a:cs typeface="Arial" panose="020B0604020202020204" pitchFamily="34" charset="0"/>
              </a:rPr>
              <a:t>Add a 5 min learning segment in each team meeting  </a:t>
            </a:r>
          </a:p>
          <a:p>
            <a:pPr marL="974725" lvl="5" indent="-457200">
              <a:spcBef>
                <a:spcPts val="0"/>
              </a:spcBef>
            </a:pPr>
            <a:r>
              <a:rPr lang="en-US" sz="2800" kern="100">
                <a:effectLst/>
                <a:latin typeface="Arial" panose="020B0604020202020204" pitchFamily="34" charset="0"/>
                <a:ea typeface="Calibri" panose="020F0502020204030204" pitchFamily="34" charset="0"/>
                <a:cs typeface="Arial" panose="020B0604020202020204" pitchFamily="34" charset="0"/>
              </a:rPr>
              <a:t>Develop a two-year learning path for you and your team</a:t>
            </a:r>
            <a:br>
              <a:rPr lang="en-US" sz="2800" kern="100">
                <a:effectLst/>
                <a:latin typeface="Arial" panose="020B0604020202020204" pitchFamily="34" charset="0"/>
                <a:ea typeface="Calibri" panose="020F0502020204030204" pitchFamily="34" charset="0"/>
                <a:cs typeface="Arial" panose="020B0604020202020204" pitchFamily="34" charset="0"/>
              </a:rPr>
            </a:br>
            <a:endParaRPr lang="en-US" sz="2800" kern="100">
              <a:effectLst/>
              <a:latin typeface="Arial" panose="020B0604020202020204" pitchFamily="34" charset="0"/>
              <a:ea typeface="Calibri" panose="020F0502020204030204" pitchFamily="34" charset="0"/>
              <a:cs typeface="Arial" panose="020B0604020202020204" pitchFamily="34" charset="0"/>
            </a:endParaRPr>
          </a:p>
          <a:p>
            <a:pPr marL="465138" marR="0" lvl="3" indent="-404813">
              <a:spcBef>
                <a:spcPts val="0"/>
              </a:spcBef>
              <a:spcAft>
                <a:spcPts val="800"/>
              </a:spcAft>
              <a:buFont typeface="+mj-lt"/>
              <a:buAutoNum type="arabicPeriod"/>
            </a:pPr>
            <a:r>
              <a:rPr lang="en-US" sz="2800" kern="100">
                <a:effectLst/>
                <a:latin typeface="Arial" panose="020B0604020202020204" pitchFamily="34" charset="0"/>
                <a:ea typeface="Calibri" panose="020F0502020204030204" pitchFamily="34" charset="0"/>
                <a:cs typeface="Arial" panose="020B0604020202020204" pitchFamily="34" charset="0"/>
              </a:rPr>
              <a:t>FutureOps Challenge:</a:t>
            </a:r>
            <a:br>
              <a:rPr lang="en-US" sz="2800" kern="100">
                <a:effectLst/>
                <a:latin typeface="Arial" panose="020B0604020202020204" pitchFamily="34" charset="0"/>
                <a:ea typeface="Calibri" panose="020F0502020204030204" pitchFamily="34" charset="0"/>
                <a:cs typeface="Arial" panose="020B0604020202020204" pitchFamily="34" charset="0"/>
              </a:rPr>
            </a:br>
            <a:r>
              <a:rPr lang="en-US" sz="2800" kern="100">
                <a:effectLst/>
                <a:latin typeface="Arial" panose="020B0604020202020204" pitchFamily="34" charset="0"/>
                <a:ea typeface="Calibri" panose="020F0502020204030204" pitchFamily="34" charset="0"/>
                <a:cs typeface="Arial" panose="020B0604020202020204" pitchFamily="34" charset="0"/>
              </a:rPr>
              <a:t>Develop team challenges on a quarterly basis to brainstorm strategies and tactics for challenging scenarios</a:t>
            </a:r>
          </a:p>
          <a:p>
            <a:pPr marL="344488" indent="-284163"/>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791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DC4057-0912-ECE6-AEFB-5615B4BC1DD2}"/>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latin typeface="Arial" panose="020B0604020202020204" pitchFamily="34" charset="0"/>
                <a:cs typeface="Arial" panose="020B0604020202020204" pitchFamily="34" charset="0"/>
              </a:rPr>
              <a:t>Prepare the team for a moment’s notice</a:t>
            </a:r>
            <a:endParaRPr lang="en-US" sz="4000">
              <a:solidFill>
                <a:srgbClr val="FFFFFF"/>
              </a:solidFill>
            </a:endParaRPr>
          </a:p>
        </p:txBody>
      </p:sp>
      <p:sp>
        <p:nvSpPr>
          <p:cNvPr id="3" name="Content Placeholder 2">
            <a:extLst>
              <a:ext uri="{FF2B5EF4-FFF2-40B4-BE49-F238E27FC236}">
                <a16:creationId xmlns:a16="http://schemas.microsoft.com/office/drawing/2014/main" id="{985191B6-77F6-C5BE-0317-7E4D3190FF78}"/>
              </a:ext>
            </a:extLst>
          </p:cNvPr>
          <p:cNvSpPr>
            <a:spLocks noGrp="1"/>
          </p:cNvSpPr>
          <p:nvPr>
            <p:ph idx="1"/>
          </p:nvPr>
        </p:nvSpPr>
        <p:spPr>
          <a:xfrm>
            <a:off x="4367695" y="649480"/>
            <a:ext cx="7549485" cy="5546047"/>
          </a:xfrm>
        </p:spPr>
        <p:txBody>
          <a:bodyPr anchor="ctr">
            <a:normAutofit/>
          </a:bodyPr>
          <a:lstStyle/>
          <a:p>
            <a:pPr marL="514350" indent="-514350">
              <a:spcBef>
                <a:spcPts val="0"/>
              </a:spcBef>
              <a:buFont typeface="+mj-lt"/>
              <a:buAutoNum type="arabicPeriod"/>
            </a:pPr>
            <a:r>
              <a:rPr lang="en-US" sz="3000" kern="100">
                <a:effectLst/>
                <a:latin typeface="Arial" panose="020B0604020202020204" pitchFamily="34" charset="0"/>
                <a:ea typeface="Calibri" panose="020F0502020204030204" pitchFamily="34" charset="0"/>
                <a:cs typeface="Arial" panose="020B0604020202020204" pitchFamily="34" charset="0"/>
              </a:rPr>
              <a:t>Learn to ask the right questions: </a:t>
            </a:r>
          </a:p>
          <a:p>
            <a:pPr lvl="1">
              <a:spcBef>
                <a:spcPts val="0"/>
              </a:spcBef>
            </a:pPr>
            <a:r>
              <a:rPr lang="en-US" sz="3000" kern="100">
                <a:effectLst/>
                <a:latin typeface="Arial" panose="020B0604020202020204" pitchFamily="34" charset="0"/>
                <a:ea typeface="Calibri" panose="020F0502020204030204" pitchFamily="34" charset="0"/>
                <a:cs typeface="Arial" panose="020B0604020202020204" pitchFamily="34" charset="0"/>
              </a:rPr>
              <a:t>Shadow your Director </a:t>
            </a:r>
          </a:p>
          <a:p>
            <a:pPr lvl="1">
              <a:spcBef>
                <a:spcPts val="0"/>
              </a:spcBef>
            </a:pPr>
            <a:r>
              <a:rPr lang="en-US" sz="3000" kern="100">
                <a:effectLst/>
                <a:latin typeface="Arial" panose="020B0604020202020204" pitchFamily="34" charset="0"/>
                <a:ea typeface="Calibri" panose="020F0502020204030204" pitchFamily="34" charset="0"/>
                <a:cs typeface="Arial" panose="020B0604020202020204" pitchFamily="34" charset="0"/>
              </a:rPr>
              <a:t>Use Generative AI as a job aid</a:t>
            </a:r>
          </a:p>
          <a:p>
            <a:pPr lvl="1">
              <a:spcBef>
                <a:spcPts val="0"/>
              </a:spcBef>
            </a:pPr>
            <a:r>
              <a:rPr lang="en-US" sz="3000" kern="100">
                <a:effectLst/>
                <a:latin typeface="Arial" panose="020B0604020202020204" pitchFamily="34" charset="0"/>
                <a:ea typeface="Calibri" panose="020F0502020204030204" pitchFamily="34" charset="0"/>
                <a:cs typeface="Arial" panose="020B0604020202020204" pitchFamily="34" charset="0"/>
              </a:rPr>
              <a:t>Take the following courses</a:t>
            </a:r>
            <a:br>
              <a:rPr lang="en-US" sz="3000" kern="100">
                <a:effectLst/>
                <a:latin typeface="Arial" panose="020B0604020202020204" pitchFamily="34" charset="0"/>
                <a:ea typeface="Calibri" panose="020F0502020204030204" pitchFamily="34" charset="0"/>
                <a:cs typeface="Arial" panose="020B0604020202020204" pitchFamily="34" charset="0"/>
              </a:rPr>
            </a:br>
            <a:r>
              <a:rPr lang="en-US" sz="3000" u="sng" kern="100">
                <a:effectLst/>
                <a:latin typeface="Arial" panose="020B0604020202020204" pitchFamily="34" charset="0"/>
                <a:ea typeface="Calibri" panose="020F0502020204030204" pitchFamily="34" charset="0"/>
                <a:cs typeface="Arial" panose="020B0604020202020204" pitchFamily="34" charset="0"/>
                <a:hlinkClick r:id="rId2"/>
              </a:rPr>
              <a:t>How to Ask Better Questions | Mike Vaughan | TEDx</a:t>
            </a:r>
            <a:r>
              <a:rPr lang="en-US" sz="3000" kern="100">
                <a:effectLst/>
                <a:latin typeface="Arial" panose="020B0604020202020204" pitchFamily="34" charset="0"/>
                <a:ea typeface="Calibri" panose="020F0502020204030204" pitchFamily="34" charset="0"/>
                <a:cs typeface="Arial" panose="020B0604020202020204" pitchFamily="34" charset="0"/>
              </a:rPr>
              <a:t> </a:t>
            </a:r>
            <a:br>
              <a:rPr lang="en-US" sz="3000" kern="100">
                <a:effectLst/>
                <a:latin typeface="Arial" panose="020B0604020202020204" pitchFamily="34" charset="0"/>
                <a:ea typeface="Calibri" panose="020F0502020204030204" pitchFamily="34" charset="0"/>
                <a:cs typeface="Arial" panose="020B0604020202020204" pitchFamily="34" charset="0"/>
              </a:rPr>
            </a:br>
            <a:r>
              <a:rPr lang="en-US" sz="3000" u="sng" kern="100">
                <a:effectLst/>
                <a:latin typeface="Arial" panose="020B0604020202020204" pitchFamily="34" charset="0"/>
                <a:ea typeface="Calibri" panose="020F0502020204030204" pitchFamily="34" charset="0"/>
                <a:cs typeface="Arial" panose="020B0604020202020204" pitchFamily="34" charset="0"/>
                <a:hlinkClick r:id="rId3"/>
              </a:rPr>
              <a:t>How to ask productive questions</a:t>
            </a:r>
            <a:r>
              <a:rPr lang="en-US" sz="3000" kern="100">
                <a:effectLst/>
                <a:latin typeface="Arial" panose="020B0604020202020204" pitchFamily="34" charset="0"/>
                <a:ea typeface="Calibri" panose="020F0502020204030204" pitchFamily="34" charset="0"/>
                <a:cs typeface="Arial" panose="020B0604020202020204" pitchFamily="34" charset="0"/>
              </a:rPr>
              <a:t> </a:t>
            </a:r>
            <a:br>
              <a:rPr lang="en-US" sz="3000" kern="100">
                <a:effectLst/>
                <a:latin typeface="Arial" panose="020B0604020202020204" pitchFamily="34" charset="0"/>
                <a:ea typeface="Calibri" panose="020F0502020204030204" pitchFamily="34" charset="0"/>
                <a:cs typeface="Arial" panose="020B0604020202020204" pitchFamily="34" charset="0"/>
              </a:rPr>
            </a:br>
            <a:endParaRPr lang="en-US" sz="3000" kern="100">
              <a:effectLst/>
              <a:latin typeface="Arial" panose="020B0604020202020204" pitchFamily="34" charset="0"/>
              <a:ea typeface="Calibri" panose="020F0502020204030204" pitchFamily="34" charset="0"/>
              <a:cs typeface="Arial" panose="020B0604020202020204" pitchFamily="34" charset="0"/>
            </a:endParaRPr>
          </a:p>
          <a:p>
            <a:pPr marL="514350" indent="-514350">
              <a:spcBef>
                <a:spcPts val="0"/>
              </a:spcBef>
              <a:buFont typeface="+mj-lt"/>
              <a:buAutoNum type="arabicPeriod"/>
            </a:pPr>
            <a:r>
              <a:rPr lang="en-US" sz="3000" kern="100">
                <a:effectLst/>
                <a:latin typeface="Arial" panose="020B0604020202020204" pitchFamily="34" charset="0"/>
                <a:ea typeface="Calibri" panose="020F0502020204030204" pitchFamily="34" charset="0"/>
                <a:cs typeface="Arial" panose="020B0604020202020204" pitchFamily="34" charset="0"/>
              </a:rPr>
              <a:t>Build a strong Network</a:t>
            </a:r>
          </a:p>
          <a:p>
            <a:pPr marL="457200" lvl="1" indent="0">
              <a:spcBef>
                <a:spcPts val="0"/>
              </a:spcBef>
              <a:spcAft>
                <a:spcPts val="800"/>
              </a:spcAft>
              <a:buNone/>
            </a:pPr>
            <a:r>
              <a:rPr lang="en-US" sz="3000" kern="100">
                <a:effectLst/>
                <a:latin typeface="Arial" panose="020B0604020202020204" pitchFamily="34" charset="0"/>
                <a:ea typeface="Calibri" panose="020F0502020204030204" pitchFamily="34" charset="0"/>
                <a:cs typeface="Arial" panose="020B0604020202020204" pitchFamily="34" charset="0"/>
              </a:rPr>
              <a:t>Tools: Geds, LinkedIn, Facebook groups, GCTools, Meet up groups</a:t>
            </a:r>
          </a:p>
        </p:txBody>
      </p:sp>
    </p:spTree>
    <p:extLst>
      <p:ext uri="{BB962C8B-B14F-4D97-AF65-F5344CB8AC3E}">
        <p14:creationId xmlns:p14="http://schemas.microsoft.com/office/powerpoint/2010/main" val="3683117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8C620C-5284-E97B-2A43-085F22843749}"/>
              </a:ext>
            </a:extLst>
          </p:cNvPr>
          <p:cNvSpPr>
            <a:spLocks noGrp="1"/>
          </p:cNvSpPr>
          <p:nvPr>
            <p:ph type="title"/>
          </p:nvPr>
        </p:nvSpPr>
        <p:spPr>
          <a:xfrm>
            <a:off x="199528" y="1242052"/>
            <a:ext cx="6098079" cy="4270963"/>
          </a:xfrm>
        </p:spPr>
        <p:txBody>
          <a:bodyPr anchor="ctr">
            <a:normAutofit/>
          </a:bodyPr>
          <a:lstStyle/>
          <a:p>
            <a:pPr algn="ctr"/>
            <a:r>
              <a:rPr lang="en-US" sz="4000">
                <a:solidFill>
                  <a:srgbClr val="FFFFFF"/>
                </a:solidFill>
                <a:latin typeface="Arial" panose="020B0604020202020204" pitchFamily="34" charset="0"/>
                <a:cs typeface="Arial" panose="020B0604020202020204" pitchFamily="34" charset="0"/>
              </a:rPr>
              <a:t>Amanda Bernardo</a:t>
            </a:r>
            <a:br>
              <a:rPr lang="en-US" sz="4000">
                <a:solidFill>
                  <a:srgbClr val="FFFFFF"/>
                </a:solidFill>
                <a:latin typeface="Arial" panose="020B0604020202020204" pitchFamily="34" charset="0"/>
                <a:cs typeface="Arial" panose="020B0604020202020204" pitchFamily="34" charset="0"/>
              </a:rPr>
            </a:br>
            <a:r>
              <a:rPr lang="en-CA" sz="4000">
                <a:solidFill>
                  <a:srgbClr val="FFFFFF"/>
                </a:solidFill>
                <a:latin typeface="Arial" panose="020B0604020202020204" pitchFamily="34" charset="0"/>
                <a:cs typeface="Arial" panose="020B0604020202020204" pitchFamily="34" charset="0"/>
              </a:rPr>
              <a:t> Director, </a:t>
            </a:r>
            <a:br>
              <a:rPr lang="en-CA" sz="4000">
                <a:solidFill>
                  <a:srgbClr val="FFFFFF"/>
                </a:solidFill>
                <a:latin typeface="Arial" panose="020B0604020202020204" pitchFamily="34" charset="0"/>
                <a:cs typeface="Arial" panose="020B0604020202020204" pitchFamily="34" charset="0"/>
              </a:rPr>
            </a:br>
            <a:r>
              <a:rPr lang="en-CA" sz="4000">
                <a:solidFill>
                  <a:srgbClr val="FFFFFF"/>
                </a:solidFill>
                <a:latin typeface="Arial" panose="020B0604020202020204" pitchFamily="34" charset="0"/>
                <a:cs typeface="Arial" panose="020B0604020202020204" pitchFamily="34" charset="0"/>
              </a:rPr>
              <a:t>Change Management </a:t>
            </a:r>
            <a:br>
              <a:rPr lang="en-CA" sz="4000">
                <a:solidFill>
                  <a:srgbClr val="FFFFFF"/>
                </a:solidFill>
                <a:latin typeface="Arial" panose="020B0604020202020204" pitchFamily="34" charset="0"/>
                <a:cs typeface="Arial" panose="020B0604020202020204" pitchFamily="34" charset="0"/>
              </a:rPr>
            </a:br>
            <a:r>
              <a:rPr lang="en-CA" sz="4000">
                <a:solidFill>
                  <a:srgbClr val="FFFFFF"/>
                </a:solidFill>
                <a:latin typeface="Arial" panose="020B0604020202020204" pitchFamily="34" charset="0"/>
                <a:cs typeface="Arial" panose="020B0604020202020204" pitchFamily="34" charset="0"/>
              </a:rPr>
              <a:t>and Service Design</a:t>
            </a:r>
            <a:endParaRPr lang="en-US" sz="4000">
              <a:solidFill>
                <a:srgbClr val="FFFFFF"/>
              </a:solidFill>
              <a:latin typeface="Arial" panose="020B0604020202020204" pitchFamily="34" charset="0"/>
              <a:cs typeface="Arial" panose="020B0604020202020204" pitchFamily="34" charset="0"/>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Content Placeholder 4" descr="Microphone in a bar">
            <a:extLst>
              <a:ext uri="{FF2B5EF4-FFF2-40B4-BE49-F238E27FC236}">
                <a16:creationId xmlns:a16="http://schemas.microsoft.com/office/drawing/2014/main" id="{79AEB5FF-CF13-7CCB-62E6-F10D56B5EE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7613" y="1847586"/>
            <a:ext cx="4770437" cy="3180291"/>
          </a:xfrm>
        </p:spPr>
      </p:pic>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DC32E30-7FA6-E20F-24B2-67066851FF72}"/>
              </a:ext>
            </a:extLst>
          </p:cNvPr>
          <p:cNvSpPr txBox="1"/>
          <p:nvPr/>
        </p:nvSpPr>
        <p:spPr>
          <a:xfrm>
            <a:off x="6150174" y="5484867"/>
            <a:ext cx="5477478" cy="646331"/>
          </a:xfrm>
          <a:prstGeom prst="rect">
            <a:avLst/>
          </a:prstGeom>
          <a:noFill/>
        </p:spPr>
        <p:txBody>
          <a:bodyPr wrap="square">
            <a:spAutoFit/>
          </a:bodyPr>
          <a:lstStyle/>
          <a:p>
            <a:r>
              <a:rPr lang="en-CA" sz="3600">
                <a:latin typeface="Arial" panose="020B0604020202020204" pitchFamily="34" charset="0"/>
                <a:cs typeface="Arial" panose="020B0604020202020204" pitchFamily="34" charset="0"/>
              </a:rPr>
              <a:t>Shared Services Canada</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7734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230ADB-28BC-2D3C-6027-44FF12E6AFC9}"/>
              </a:ext>
            </a:extLst>
          </p:cNvPr>
          <p:cNvSpPr>
            <a:spLocks noGrp="1"/>
          </p:cNvSpPr>
          <p:nvPr>
            <p:ph type="title"/>
          </p:nvPr>
        </p:nvSpPr>
        <p:spPr>
          <a:xfrm>
            <a:off x="6657716" y="467271"/>
            <a:ext cx="4195674" cy="2052522"/>
          </a:xfrm>
        </p:spPr>
        <p:txBody>
          <a:bodyPr vert="horz" lIns="91440" tIns="45720" rIns="91440" bIns="45720" rtlCol="0" anchor="b">
            <a:normAutofit/>
          </a:bodyPr>
          <a:lstStyle/>
          <a:p>
            <a:r>
              <a:rPr lang="en-US" sz="5600">
                <a:latin typeface="Arial" panose="020B0604020202020204" pitchFamily="34" charset="0"/>
                <a:cs typeface="Arial" panose="020B0604020202020204" pitchFamily="34" charset="0"/>
              </a:rPr>
              <a:t>Questions?</a:t>
            </a:r>
          </a:p>
        </p:txBody>
      </p:sp>
      <p:grpSp>
        <p:nvGrpSpPr>
          <p:cNvPr id="19" name="Group 18">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2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2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sp>
        <p:nvSpPr>
          <p:cNvPr id="23" name="Freeform: Shape 22">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Graphic 6" descr="Question symbol">
            <a:extLst>
              <a:ext uri="{FF2B5EF4-FFF2-40B4-BE49-F238E27FC236}">
                <a16:creationId xmlns:a16="http://schemas.microsoft.com/office/drawing/2014/main" id="{4C0C2A57-F715-805D-68B9-20BF91F884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36211" y="165871"/>
            <a:ext cx="2353922" cy="2353922"/>
          </a:xfrm>
          <a:prstGeom prst="rect">
            <a:avLst/>
          </a:prstGeom>
        </p:spPr>
      </p:pic>
      <p:sp>
        <p:nvSpPr>
          <p:cNvPr id="5" name="TextBox 4">
            <a:extLst>
              <a:ext uri="{FF2B5EF4-FFF2-40B4-BE49-F238E27FC236}">
                <a16:creationId xmlns:a16="http://schemas.microsoft.com/office/drawing/2014/main" id="{45DF98F0-0A3A-9EF7-006E-C998DFCA0C96}"/>
              </a:ext>
            </a:extLst>
          </p:cNvPr>
          <p:cNvSpPr txBox="1"/>
          <p:nvPr/>
        </p:nvSpPr>
        <p:spPr>
          <a:xfrm>
            <a:off x="5335908" y="4326532"/>
            <a:ext cx="5745476" cy="1300678"/>
          </a:xfrm>
          <a:prstGeom prst="rect">
            <a:avLst/>
          </a:prstGeom>
        </p:spPr>
        <p:txBody>
          <a:bodyPr vert="horz" lIns="91440" tIns="45720" rIns="91440" bIns="45720" rtlCol="0" anchor="t">
            <a:normAutofit/>
          </a:bodyPr>
          <a:lstStyle/>
          <a:p>
            <a:pPr>
              <a:lnSpc>
                <a:spcPct val="90000"/>
              </a:lnSpc>
              <a:spcAft>
                <a:spcPts val="600"/>
              </a:spcAft>
            </a:pPr>
            <a:r>
              <a:rPr lang="en-US" sz="3600">
                <a:latin typeface="Arial" panose="020B0604020202020204" pitchFamily="34" charset="0"/>
                <a:cs typeface="Arial" panose="020B0604020202020204" pitchFamily="34" charset="0"/>
                <a:hlinkClick r:id="rId4"/>
              </a:rPr>
              <a:t>https://www.linkedin.com/in/roynader</a:t>
            </a:r>
            <a:r>
              <a:rPr lang="en-US" sz="3600">
                <a:latin typeface="Arial" panose="020B0604020202020204" pitchFamily="34" charset="0"/>
                <a:cs typeface="Arial" panose="020B0604020202020204" pitchFamily="34" charset="0"/>
              </a:rPr>
              <a:t> </a:t>
            </a:r>
          </a:p>
        </p:txBody>
      </p:sp>
      <p:pic>
        <p:nvPicPr>
          <p:cNvPr id="8" name="Picture 7" descr="A qr code with a white background&#10;&#10;Description automatically generated">
            <a:extLst>
              <a:ext uri="{FF2B5EF4-FFF2-40B4-BE49-F238E27FC236}">
                <a16:creationId xmlns:a16="http://schemas.microsoft.com/office/drawing/2014/main" id="{8CE4C28D-6BDE-3474-36A2-3C5A2AC1D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154" y="3684772"/>
            <a:ext cx="2752751" cy="2752751"/>
          </a:xfrm>
          <a:prstGeom prst="rect">
            <a:avLst/>
          </a:prstGeom>
        </p:spPr>
      </p:pic>
      <p:sp>
        <p:nvSpPr>
          <p:cNvPr id="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rgbClr val="FFFFFF"/>
              </a:solidFill>
            </a:endParaRP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D7214C6-5CD7-37FA-4D7B-CB3BCF6FD28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335908" y="5627210"/>
            <a:ext cx="676369" cy="485843"/>
          </a:xfrm>
          <a:prstGeom prst="rect">
            <a:avLst/>
          </a:prstGeom>
        </p:spPr>
      </p:pic>
    </p:spTree>
    <p:extLst>
      <p:ext uri="{BB962C8B-B14F-4D97-AF65-F5344CB8AC3E}">
        <p14:creationId xmlns:p14="http://schemas.microsoft.com/office/powerpoint/2010/main" val="701375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4237C-D843-9FC0-D5D0-9EB91DE87023}"/>
              </a:ext>
            </a:extLst>
          </p:cNvPr>
          <p:cNvSpPr>
            <a:spLocks noGrp="1"/>
          </p:cNvSpPr>
          <p:nvPr>
            <p:ph type="title"/>
          </p:nvPr>
        </p:nvSpPr>
        <p:spPr>
          <a:xfrm>
            <a:off x="0" y="72161"/>
            <a:ext cx="12028516" cy="627440"/>
          </a:xfrm>
        </p:spPr>
        <p:txBody>
          <a:bodyPr>
            <a:normAutofit/>
          </a:bodyPr>
          <a:lstStyle/>
          <a:p>
            <a:r>
              <a:rPr lang="fr-CA" sz="3200" b="1"/>
              <a:t>     About the National Managers Community</a:t>
            </a:r>
            <a:endParaRPr lang="en-CA" sz="3200" b="1"/>
          </a:p>
        </p:txBody>
      </p:sp>
      <p:graphicFrame>
        <p:nvGraphicFramePr>
          <p:cNvPr id="10" name="Content Placeholder 2">
            <a:extLst>
              <a:ext uri="{FF2B5EF4-FFF2-40B4-BE49-F238E27FC236}">
                <a16:creationId xmlns:a16="http://schemas.microsoft.com/office/drawing/2014/main" id="{6E9C647D-EF9A-EC9F-E743-CDBC9016F4D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187999490"/>
              </p:ext>
            </p:extLst>
          </p:nvPr>
        </p:nvGraphicFramePr>
        <p:xfrm>
          <a:off x="625186" y="1009939"/>
          <a:ext cx="10941628" cy="5241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BD94E08-FA2C-A9BF-6C9F-262BCE302017}"/>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9194B8-77AD-4340-A29E-98817C7823C0}"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QR code">
            <a:extLst>
              <a:ext uri="{FF2B5EF4-FFF2-40B4-BE49-F238E27FC236}">
                <a16:creationId xmlns:a16="http://schemas.microsoft.com/office/drawing/2014/main" id="{B86B0A60-9391-5338-23CF-99757A0FCE76}"/>
              </a:ext>
            </a:extLst>
          </p:cNvPr>
          <p:cNvPicPr>
            <a:picLocks noChangeAspect="1"/>
          </p:cNvPicPr>
          <p:nvPr/>
        </p:nvPicPr>
        <p:blipFill>
          <a:blip r:embed="rId8"/>
          <a:stretch>
            <a:fillRect/>
          </a:stretch>
        </p:blipFill>
        <p:spPr>
          <a:xfrm>
            <a:off x="2694346" y="2770392"/>
            <a:ext cx="1317216" cy="1317216"/>
          </a:xfrm>
          <a:prstGeom prst="rect">
            <a:avLst/>
          </a:prstGeom>
        </p:spPr>
      </p:pic>
      <p:pic>
        <p:nvPicPr>
          <p:cNvPr id="7" name="Picture 6" descr="QR code">
            <a:extLst>
              <a:ext uri="{FF2B5EF4-FFF2-40B4-BE49-F238E27FC236}">
                <a16:creationId xmlns:a16="http://schemas.microsoft.com/office/drawing/2014/main" id="{E95F6CAE-0DC9-DFF2-90A0-99CFA79A4C80}"/>
              </a:ext>
            </a:extLst>
          </p:cNvPr>
          <p:cNvPicPr>
            <a:picLocks noChangeAspect="1"/>
          </p:cNvPicPr>
          <p:nvPr/>
        </p:nvPicPr>
        <p:blipFill>
          <a:blip r:embed="rId9"/>
          <a:stretch>
            <a:fillRect/>
          </a:stretch>
        </p:blipFill>
        <p:spPr>
          <a:xfrm>
            <a:off x="8751017" y="5039134"/>
            <a:ext cx="1317216" cy="1317216"/>
          </a:xfrm>
          <a:prstGeom prst="rect">
            <a:avLst/>
          </a:prstGeom>
        </p:spPr>
      </p:pic>
    </p:spTree>
    <p:extLst>
      <p:ext uri="{BB962C8B-B14F-4D97-AF65-F5344CB8AC3E}">
        <p14:creationId xmlns:p14="http://schemas.microsoft.com/office/powerpoint/2010/main" val="2443077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64979-0C8F-F7CA-9997-4FE19B498D69}"/>
              </a:ext>
            </a:extLst>
          </p:cNvPr>
          <p:cNvSpPr>
            <a:spLocks noGrp="1"/>
          </p:cNvSpPr>
          <p:nvPr>
            <p:ph type="title"/>
          </p:nvPr>
        </p:nvSpPr>
        <p:spPr>
          <a:xfrm>
            <a:off x="635000" y="640823"/>
            <a:ext cx="3418659" cy="5583148"/>
          </a:xfrm>
        </p:spPr>
        <p:txBody>
          <a:bodyPr anchor="ctr">
            <a:normAutofit/>
          </a:bodyPr>
          <a:lstStyle/>
          <a:p>
            <a:r>
              <a:rPr lang="en-US" sz="5400"/>
              <a:t>Agenda</a:t>
            </a:r>
          </a:p>
        </p:txBody>
      </p:sp>
      <p:sp>
        <p:nvSpPr>
          <p:cNvPr id="2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descr="Agenda">
            <a:extLst>
              <a:ext uri="{FF2B5EF4-FFF2-40B4-BE49-F238E27FC236}">
                <a16:creationId xmlns:a16="http://schemas.microsoft.com/office/drawing/2014/main" id="{7B28CFF4-45EC-9753-90B3-90E2669B131B}"/>
              </a:ext>
            </a:extLst>
          </p:cNvPr>
          <p:cNvGraphicFramePr>
            <a:graphicFrameLocks noGrp="1"/>
          </p:cNvGraphicFramePr>
          <p:nvPr>
            <p:ph idx="1"/>
            <p:extLst>
              <p:ext uri="{D42A27DB-BD31-4B8C-83A1-F6EECF244321}">
                <p14:modId xmlns:p14="http://schemas.microsoft.com/office/powerpoint/2010/main" val="441486337"/>
              </p:ext>
            </p:extLst>
          </p:nvPr>
        </p:nvGraphicFramePr>
        <p:xfrm>
          <a:off x="4611441" y="640822"/>
          <a:ext cx="743050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618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Join Slido.com #DigitalCulture">
            <a:extLst>
              <a:ext uri="{FF2B5EF4-FFF2-40B4-BE49-F238E27FC236}">
                <a16:creationId xmlns:a16="http://schemas.microsoft.com/office/drawing/2014/main" id="{266D2B1A-A0E2-5D4B-347D-FFE164017ED5}"/>
              </a:ext>
            </a:extLst>
          </p:cNvPr>
          <p:cNvPicPr>
            <a:picLocks noGrp="1" noChangeAspect="1"/>
          </p:cNvPicPr>
          <p:nvPr>
            <p:ph idx="1"/>
          </p:nvPr>
        </p:nvPicPr>
        <p:blipFill>
          <a:blip r:embed="rId2"/>
          <a:stretch>
            <a:fillRect/>
          </a:stretch>
        </p:blipFill>
        <p:spPr>
          <a:xfrm>
            <a:off x="457200" y="905637"/>
            <a:ext cx="11277600" cy="5046725"/>
          </a:xfrm>
          <a:prstGeom prst="rect">
            <a:avLst/>
          </a:prstGeom>
        </p:spPr>
      </p:pic>
      <p:sp>
        <p:nvSpPr>
          <p:cNvPr id="6" name="Title 5">
            <a:extLst>
              <a:ext uri="{FF2B5EF4-FFF2-40B4-BE49-F238E27FC236}">
                <a16:creationId xmlns:a16="http://schemas.microsoft.com/office/drawing/2014/main" id="{20D61A2F-90E6-6795-89D2-F98C085CB55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err="1"/>
              <a:t>Slido</a:t>
            </a:r>
            <a:r>
              <a:rPr lang="en-US"/>
              <a:t> Quiz</a:t>
            </a:r>
          </a:p>
        </p:txBody>
      </p:sp>
    </p:spTree>
    <p:extLst>
      <p:ext uri="{BB962C8B-B14F-4D97-AF65-F5344CB8AC3E}">
        <p14:creationId xmlns:p14="http://schemas.microsoft.com/office/powerpoint/2010/main" val="1665049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AD10B-7F14-1D2F-7404-BC1A4E7F689F}"/>
              </a:ext>
            </a:extLst>
          </p:cNvPr>
          <p:cNvSpPr>
            <a:spLocks noGrp="1"/>
          </p:cNvSpPr>
          <p:nvPr>
            <p:ph type="title"/>
          </p:nvPr>
        </p:nvSpPr>
        <p:spPr>
          <a:xfrm>
            <a:off x="1043631" y="809898"/>
            <a:ext cx="9942716" cy="1554480"/>
          </a:xfrm>
        </p:spPr>
        <p:txBody>
          <a:bodyPr anchor="ctr">
            <a:normAutofit/>
          </a:bodyPr>
          <a:lstStyle/>
          <a:p>
            <a:r>
              <a:rPr lang="en-US" sz="4800"/>
              <a:t>Introduction</a:t>
            </a:r>
          </a:p>
        </p:txBody>
      </p:sp>
      <p:sp>
        <p:nvSpPr>
          <p:cNvPr id="3" name="Content Placeholder 2">
            <a:extLst>
              <a:ext uri="{FF2B5EF4-FFF2-40B4-BE49-F238E27FC236}">
                <a16:creationId xmlns:a16="http://schemas.microsoft.com/office/drawing/2014/main" id="{881F81DE-0478-E147-2ECE-80E3532BACFC}"/>
              </a:ext>
            </a:extLst>
          </p:cNvPr>
          <p:cNvSpPr>
            <a:spLocks noGrp="1"/>
          </p:cNvSpPr>
          <p:nvPr>
            <p:ph idx="1"/>
          </p:nvPr>
        </p:nvSpPr>
        <p:spPr>
          <a:xfrm>
            <a:off x="1045028" y="2704014"/>
            <a:ext cx="9941319" cy="3124658"/>
          </a:xfrm>
        </p:spPr>
        <p:txBody>
          <a:bodyPr anchor="ctr">
            <a:normAutofit/>
          </a:bodyPr>
          <a:lstStyle/>
          <a:p>
            <a:r>
              <a:rPr lang="en-US" sz="3000">
                <a:latin typeface="Arial" panose="020B0604020202020204" pitchFamily="34" charset="0"/>
                <a:cs typeface="Arial" panose="020B0604020202020204" pitchFamily="34" charset="0"/>
              </a:rPr>
              <a:t>Have fun</a:t>
            </a:r>
          </a:p>
          <a:p>
            <a:r>
              <a:rPr lang="en-US" sz="3000">
                <a:latin typeface="Arial" panose="020B0604020202020204" pitchFamily="34" charset="0"/>
                <a:cs typeface="Arial" panose="020B0604020202020204" pitchFamily="34" charset="0"/>
              </a:rPr>
              <a:t>Use the Chat to comment</a:t>
            </a:r>
          </a:p>
          <a:p>
            <a:r>
              <a:rPr lang="en-US" sz="3000">
                <a:latin typeface="Arial" panose="020B0604020202020204" pitchFamily="34" charset="0"/>
                <a:cs typeface="Arial" panose="020B0604020202020204" pitchFamily="34" charset="0"/>
              </a:rPr>
              <a:t>Use the Q&amp;A to ask questions</a:t>
            </a:r>
          </a:p>
          <a:p>
            <a:r>
              <a:rPr lang="en-US" sz="3000">
                <a:latin typeface="Arial" panose="020B0604020202020204" pitchFamily="34" charset="0"/>
                <a:cs typeface="Arial" panose="020B0604020202020204" pitchFamily="34" charset="0"/>
              </a:rPr>
              <a:t>Sharing is caring</a:t>
            </a:r>
          </a:p>
          <a:p>
            <a:r>
              <a:rPr lang="en-US" sz="3000">
                <a:latin typeface="Arial" panose="020B0604020202020204" pitchFamily="34" charset="0"/>
                <a:cs typeface="Arial" panose="020B0604020202020204" pitchFamily="34" charset="0"/>
              </a:rPr>
              <a:t>Participate for muscle memory</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QR code Slido.com&#10;#DigitalCulture&#10;">
            <a:extLst>
              <a:ext uri="{FF2B5EF4-FFF2-40B4-BE49-F238E27FC236}">
                <a16:creationId xmlns:a16="http://schemas.microsoft.com/office/drawing/2014/main" id="{B7CF7426-34E7-5A28-6C36-4B6215D78073}"/>
              </a:ext>
            </a:extLst>
          </p:cNvPr>
          <p:cNvPicPr>
            <a:picLocks noChangeAspect="1"/>
          </p:cNvPicPr>
          <p:nvPr/>
        </p:nvPicPr>
        <p:blipFill>
          <a:blip r:embed="rId2"/>
          <a:stretch>
            <a:fillRect/>
          </a:stretch>
        </p:blipFill>
        <p:spPr>
          <a:xfrm>
            <a:off x="9148399" y="2859918"/>
            <a:ext cx="2205401" cy="2198050"/>
          </a:xfrm>
          <a:prstGeom prst="rect">
            <a:avLst/>
          </a:prstGeom>
        </p:spPr>
      </p:pic>
      <p:sp>
        <p:nvSpPr>
          <p:cNvPr id="16" name="TextBox 15">
            <a:extLst>
              <a:ext uri="{FF2B5EF4-FFF2-40B4-BE49-F238E27FC236}">
                <a16:creationId xmlns:a16="http://schemas.microsoft.com/office/drawing/2014/main" id="{90804DC3-863B-1329-1E04-194A114B4E54}"/>
              </a:ext>
            </a:extLst>
          </p:cNvPr>
          <p:cNvSpPr txBox="1"/>
          <p:nvPr/>
        </p:nvSpPr>
        <p:spPr>
          <a:xfrm>
            <a:off x="8554913" y="5043717"/>
            <a:ext cx="3476462" cy="1200329"/>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Slido.com</a:t>
            </a:r>
          </a:p>
          <a:p>
            <a:pPr algn="ctr"/>
            <a:r>
              <a:rPr lang="en-US" sz="3600">
                <a:latin typeface="Arial" panose="020B0604020202020204" pitchFamily="34" charset="0"/>
                <a:cs typeface="Arial" panose="020B0604020202020204" pitchFamily="34" charset="0"/>
              </a:rPr>
              <a:t>#DigitalCulture</a:t>
            </a:r>
          </a:p>
        </p:txBody>
      </p:sp>
    </p:spTree>
    <p:extLst>
      <p:ext uri="{BB962C8B-B14F-4D97-AF65-F5344CB8AC3E}">
        <p14:creationId xmlns:p14="http://schemas.microsoft.com/office/powerpoint/2010/main" val="3436549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2AD10B-7F14-1D2F-7404-BC1A4E7F689F}"/>
              </a:ext>
            </a:extLst>
          </p:cNvPr>
          <p:cNvSpPr>
            <a:spLocks noGrp="1"/>
          </p:cNvSpPr>
          <p:nvPr>
            <p:ph type="title"/>
          </p:nvPr>
        </p:nvSpPr>
        <p:spPr>
          <a:xfrm>
            <a:off x="1043631" y="809898"/>
            <a:ext cx="9942716" cy="1554480"/>
          </a:xfrm>
        </p:spPr>
        <p:txBody>
          <a:bodyPr anchor="ctr">
            <a:normAutofit/>
          </a:bodyPr>
          <a:lstStyle/>
          <a:p>
            <a:r>
              <a:rPr lang="en-US" sz="4800"/>
              <a:t>Objective</a:t>
            </a:r>
          </a:p>
        </p:txBody>
      </p:sp>
      <p:sp>
        <p:nvSpPr>
          <p:cNvPr id="3" name="Content Placeholder 2">
            <a:extLst>
              <a:ext uri="{FF2B5EF4-FFF2-40B4-BE49-F238E27FC236}">
                <a16:creationId xmlns:a16="http://schemas.microsoft.com/office/drawing/2014/main" id="{881F81DE-0478-E147-2ECE-80E3532BACFC}"/>
              </a:ext>
            </a:extLst>
          </p:cNvPr>
          <p:cNvSpPr>
            <a:spLocks noGrp="1"/>
          </p:cNvSpPr>
          <p:nvPr>
            <p:ph idx="1"/>
          </p:nvPr>
        </p:nvSpPr>
        <p:spPr>
          <a:xfrm>
            <a:off x="1045029" y="2704014"/>
            <a:ext cx="6270172" cy="3124658"/>
          </a:xfrm>
        </p:spPr>
        <p:txBody>
          <a:bodyPr anchor="ctr">
            <a:normAutofit/>
          </a:bodyPr>
          <a:lstStyle/>
          <a:p>
            <a:pPr marL="0" indent="0">
              <a:buNone/>
            </a:pPr>
            <a:r>
              <a:rPr lang="en-US" sz="3000">
                <a:latin typeface="Arial" panose="020B0604020202020204" pitchFamily="34" charset="0"/>
                <a:cs typeface="Arial" panose="020B0604020202020204" pitchFamily="34" charset="0"/>
              </a:rPr>
              <a:t>This session is successful if:</a:t>
            </a:r>
          </a:p>
          <a:p>
            <a:pPr marL="0" indent="0">
              <a:buNone/>
            </a:pPr>
            <a:r>
              <a:rPr lang="en-US" sz="3000">
                <a:latin typeface="Arial" panose="020B0604020202020204" pitchFamily="34" charset="0"/>
                <a:cs typeface="Arial" panose="020B0604020202020204" pitchFamily="34" charset="0"/>
              </a:rPr>
              <a:t>You learn 2 new things that you can apply after the session.</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QR code Slido.com&#10;#DigitalCulture&#10;">
            <a:extLst>
              <a:ext uri="{FF2B5EF4-FFF2-40B4-BE49-F238E27FC236}">
                <a16:creationId xmlns:a16="http://schemas.microsoft.com/office/drawing/2014/main" id="{6B66C86F-591A-E359-3F00-ABDA1A0DBAC6}"/>
              </a:ext>
            </a:extLst>
          </p:cNvPr>
          <p:cNvPicPr>
            <a:picLocks noChangeAspect="1"/>
          </p:cNvPicPr>
          <p:nvPr/>
        </p:nvPicPr>
        <p:blipFill>
          <a:blip r:embed="rId2"/>
          <a:stretch>
            <a:fillRect/>
          </a:stretch>
        </p:blipFill>
        <p:spPr>
          <a:xfrm>
            <a:off x="9148399" y="2859918"/>
            <a:ext cx="2205401" cy="2198050"/>
          </a:xfrm>
          <a:prstGeom prst="rect">
            <a:avLst/>
          </a:prstGeom>
        </p:spPr>
      </p:pic>
      <p:sp>
        <p:nvSpPr>
          <p:cNvPr id="7" name="TextBox 6">
            <a:extLst>
              <a:ext uri="{FF2B5EF4-FFF2-40B4-BE49-F238E27FC236}">
                <a16:creationId xmlns:a16="http://schemas.microsoft.com/office/drawing/2014/main" id="{DFE8FF88-9860-E6D6-AFF7-F463E0ECF630}"/>
              </a:ext>
            </a:extLst>
          </p:cNvPr>
          <p:cNvSpPr txBox="1"/>
          <p:nvPr/>
        </p:nvSpPr>
        <p:spPr>
          <a:xfrm>
            <a:off x="8554913" y="5043717"/>
            <a:ext cx="3476462" cy="1200329"/>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Slido.com</a:t>
            </a:r>
          </a:p>
          <a:p>
            <a:pPr algn="ctr"/>
            <a:r>
              <a:rPr lang="en-US" sz="3600">
                <a:latin typeface="Arial" panose="020B0604020202020204" pitchFamily="34" charset="0"/>
                <a:cs typeface="Arial" panose="020B0604020202020204" pitchFamily="34" charset="0"/>
              </a:rPr>
              <a:t>#DigitalCulture</a:t>
            </a:r>
          </a:p>
        </p:txBody>
      </p:sp>
    </p:spTree>
    <p:extLst>
      <p:ext uri="{BB962C8B-B14F-4D97-AF65-F5344CB8AC3E}">
        <p14:creationId xmlns:p14="http://schemas.microsoft.com/office/powerpoint/2010/main" val="2945813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Join Slido.com #DigitalCulture">
            <a:extLst>
              <a:ext uri="{FF2B5EF4-FFF2-40B4-BE49-F238E27FC236}">
                <a16:creationId xmlns:a16="http://schemas.microsoft.com/office/drawing/2014/main" id="{266D2B1A-A0E2-5D4B-347D-FFE164017ED5}"/>
              </a:ext>
            </a:extLst>
          </p:cNvPr>
          <p:cNvPicPr>
            <a:picLocks noGrp="1" noChangeAspect="1"/>
          </p:cNvPicPr>
          <p:nvPr>
            <p:ph idx="1"/>
          </p:nvPr>
        </p:nvPicPr>
        <p:blipFill>
          <a:blip r:embed="rId2"/>
          <a:stretch>
            <a:fillRect/>
          </a:stretch>
        </p:blipFill>
        <p:spPr>
          <a:xfrm>
            <a:off x="457200" y="905637"/>
            <a:ext cx="11277600" cy="5046725"/>
          </a:xfrm>
          <a:prstGeom prst="rect">
            <a:avLst/>
          </a:prstGeom>
        </p:spPr>
      </p:pic>
      <p:sp>
        <p:nvSpPr>
          <p:cNvPr id="6" name="Title 5">
            <a:extLst>
              <a:ext uri="{FF2B5EF4-FFF2-40B4-BE49-F238E27FC236}">
                <a16:creationId xmlns:a16="http://schemas.microsoft.com/office/drawing/2014/main" id="{20D61A2F-90E6-6795-89D2-F98C085CB55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err="1"/>
              <a:t>Slido</a:t>
            </a:r>
            <a:r>
              <a:rPr lang="en-US"/>
              <a:t> Quiz</a:t>
            </a:r>
          </a:p>
        </p:txBody>
      </p:sp>
    </p:spTree>
    <p:extLst>
      <p:ext uri="{BB962C8B-B14F-4D97-AF65-F5344CB8AC3E}">
        <p14:creationId xmlns:p14="http://schemas.microsoft.com/office/powerpoint/2010/main" val="2588276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7">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descr="What can we learn">
            <a:extLst>
              <a:ext uri="{FF2B5EF4-FFF2-40B4-BE49-F238E27FC236}">
                <a16:creationId xmlns:a16="http://schemas.microsoft.com/office/drawing/2014/main" id="{40B386A9-7588-F338-A7AE-3D21BACC4163}"/>
              </a:ext>
            </a:extLst>
          </p:cNvPr>
          <p:cNvSpPr>
            <a:spLocks noGrp="1"/>
          </p:cNvSpPr>
          <p:nvPr>
            <p:ph type="title"/>
          </p:nvPr>
        </p:nvSpPr>
        <p:spPr>
          <a:xfrm>
            <a:off x="479394" y="1070800"/>
            <a:ext cx="3939688" cy="5583126"/>
          </a:xfrm>
        </p:spPr>
        <p:txBody>
          <a:bodyPr>
            <a:normAutofit/>
          </a:bodyPr>
          <a:lstStyle/>
          <a:p>
            <a:pPr algn="r"/>
            <a:r>
              <a:rPr lang="en-CA" sz="8000"/>
              <a:t>What can we learn</a:t>
            </a:r>
            <a:endParaRPr lang="en-US" sz="8000"/>
          </a:p>
        </p:txBody>
      </p:sp>
      <p:cxnSp>
        <p:nvCxnSpPr>
          <p:cNvPr id="30" name="Straight Connector 19">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31" name="Content Placeholder 2">
            <a:extLst>
              <a:ext uri="{FF2B5EF4-FFF2-40B4-BE49-F238E27FC236}">
                <a16:creationId xmlns:a16="http://schemas.microsoft.com/office/drawing/2014/main" id="{D8C4C5C0-E42F-A403-905A-C6BAFBDF4F69}"/>
              </a:ext>
            </a:extLst>
          </p:cNvPr>
          <p:cNvGraphicFramePr>
            <a:graphicFrameLocks noGrp="1"/>
          </p:cNvGraphicFramePr>
          <p:nvPr>
            <p:ph idx="1"/>
            <p:extLst>
              <p:ext uri="{D42A27DB-BD31-4B8C-83A1-F6EECF244321}">
                <p14:modId xmlns:p14="http://schemas.microsoft.com/office/powerpoint/2010/main" val="2965834117"/>
              </p:ext>
            </p:extLst>
          </p:nvPr>
        </p:nvGraphicFramePr>
        <p:xfrm>
          <a:off x="4986752" y="809543"/>
          <a:ext cx="7009092" cy="5844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9931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C Digital (dark mode)">
  <a:themeElements>
    <a:clrScheme name="Custom 1">
      <a:dk1>
        <a:srgbClr val="000000"/>
      </a:dk1>
      <a:lt1>
        <a:srgbClr val="FFFFFF"/>
      </a:lt1>
      <a:dk2>
        <a:srgbClr val="000000"/>
      </a:dk2>
      <a:lt2>
        <a:srgbClr val="F8F8F8"/>
      </a:lt2>
      <a:accent1>
        <a:srgbClr val="58BFB5"/>
      </a:accent1>
      <a:accent2>
        <a:srgbClr val="8D4BF6"/>
      </a:accent2>
      <a:accent3>
        <a:srgbClr val="EB645F"/>
      </a:accent3>
      <a:accent4>
        <a:srgbClr val="C9F3F0"/>
      </a:accent4>
      <a:accent5>
        <a:srgbClr val="E0CDFB"/>
      </a:accent5>
      <a:accent6>
        <a:srgbClr val="F8D3D2"/>
      </a:accent6>
      <a:hlink>
        <a:srgbClr val="469E95"/>
      </a:hlink>
      <a:folHlink>
        <a:srgbClr val="662CB8"/>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C Digital Small heading">
  <a:themeElements>
    <a:clrScheme name="Custom 1">
      <a:dk1>
        <a:srgbClr val="000000"/>
      </a:dk1>
      <a:lt1>
        <a:srgbClr val="FFFFFF"/>
      </a:lt1>
      <a:dk2>
        <a:srgbClr val="000000"/>
      </a:dk2>
      <a:lt2>
        <a:srgbClr val="F8F8F8"/>
      </a:lt2>
      <a:accent1>
        <a:srgbClr val="58BFB5"/>
      </a:accent1>
      <a:accent2>
        <a:srgbClr val="8D4BF6"/>
      </a:accent2>
      <a:accent3>
        <a:srgbClr val="EB645F"/>
      </a:accent3>
      <a:accent4>
        <a:srgbClr val="C9F3F0"/>
      </a:accent4>
      <a:accent5>
        <a:srgbClr val="E0CDFB"/>
      </a:accent5>
      <a:accent6>
        <a:srgbClr val="F8D3D2"/>
      </a:accent6>
      <a:hlink>
        <a:srgbClr val="469E95"/>
      </a:hlink>
      <a:folHlink>
        <a:srgbClr val="662CB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anada School of Public Service">
  <a:themeElements>
    <a:clrScheme name="Canada School of Public Service">
      <a:dk1>
        <a:sysClr val="windowText" lastClr="000000"/>
      </a:dk1>
      <a:lt1>
        <a:sysClr val="window" lastClr="FFFFFF"/>
      </a:lt1>
      <a:dk2>
        <a:srgbClr val="3F2A56"/>
      </a:dk2>
      <a:lt2>
        <a:srgbClr val="E6E6E6"/>
      </a:lt2>
      <a:accent1>
        <a:srgbClr val="3F2A56"/>
      </a:accent1>
      <a:accent2>
        <a:srgbClr val="4E5B73"/>
      </a:accent2>
      <a:accent3>
        <a:srgbClr val="DA797A"/>
      </a:accent3>
      <a:accent4>
        <a:srgbClr val="D9D9D9"/>
      </a:accent4>
      <a:accent5>
        <a:srgbClr val="BFBFBF"/>
      </a:accent5>
      <a:accent6>
        <a:srgbClr val="A6A6A6"/>
      </a:accent6>
      <a:hlink>
        <a:srgbClr val="4E5B73"/>
      </a:hlink>
      <a:folHlink>
        <a:srgbClr val="8C8C8C"/>
      </a:folHlink>
    </a:clrScheme>
    <a:fontScheme name="Canada School of Public Service">
      <a:majorFont>
        <a:latin typeface="Georgia"/>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cmpd="sng">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3600" dirty="0" err="1" smtClean="0"/>
        </a:defPPr>
      </a:lstStyle>
    </a:tx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a0b60e8-91ec-455f-8a2d-1cad593ac937" xsi:nil="true"/>
    <Notes xmlns="df251e7d-6b50-497e-8284-84a3e5dccbab" xsi:nil="true"/>
    <Eventtype xmlns="df251e7d-6b50-497e-8284-84a3e5dccbab" xsi:nil="true"/>
    <DigitalTheme xmlns="df251e7d-6b50-497e-8284-84a3e5dccbab" xsi:nil="true"/>
    <_ip_UnifiedCompliancePolicyProperties xmlns="http://schemas.microsoft.com/sharepoint/v3" xsi:nil="true"/>
    <lcf76f155ced4ddcb4097134ff3c332f xmlns="df251e7d-6b50-497e-8284-84a3e5dccba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B584508F67A54E84DAE25B268B6AEA" ma:contentTypeVersion="17" ma:contentTypeDescription="Crée un document." ma:contentTypeScope="" ma:versionID="8a0bf95e78392c151df144656692afd7">
  <xsd:schema xmlns:xsd="http://www.w3.org/2001/XMLSchema" xmlns:xs="http://www.w3.org/2001/XMLSchema" xmlns:p="http://schemas.microsoft.com/office/2006/metadata/properties" xmlns:ns1="http://schemas.microsoft.com/sharepoint/v3" xmlns:ns2="df251e7d-6b50-497e-8284-84a3e5dccbab" xmlns:ns3="ba0b60e8-91ec-455f-8a2d-1cad593ac937" targetNamespace="http://schemas.microsoft.com/office/2006/metadata/properties" ma:root="true" ma:fieldsID="c3d7114c69dcd2f25327c54211e9de71" ns1:_="" ns2:_="" ns3:_="">
    <xsd:import namespace="http://schemas.microsoft.com/sharepoint/v3"/>
    <xsd:import namespace="df251e7d-6b50-497e-8284-84a3e5dccbab"/>
    <xsd:import namespace="ba0b60e8-91ec-455f-8a2d-1cad593ac93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Eventtype" minOccurs="0"/>
                <xsd:element ref="ns2:DigitalTheme"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Propriétés de la stratégie de conformité unifiée" ma:hidden="true" ma:internalName="_ip_UnifiedCompliancePolicyProperties">
      <xsd:simpleType>
        <xsd:restriction base="dms:Note"/>
      </xsd:simpleType>
    </xsd:element>
    <xsd:element name="_ip_UnifiedCompliancePolicyUIAction" ma:index="23"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251e7d-6b50-497e-8284-84a3e5dccb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Eventtype" ma:index="13" nillable="true" ma:displayName="Event type" ma:format="Dropdown" ma:internalName="Eventtype">
      <xsd:simpleType>
        <xsd:restriction base="dms:Choice">
          <xsd:enumeration value="Digital Booster"/>
          <xsd:enumeration value="Digital Appetizer"/>
          <xsd:enumeration value="Live AMA"/>
        </xsd:restriction>
      </xsd:simpleType>
    </xsd:element>
    <xsd:element name="DigitalTheme" ma:index="14" nillable="true" ma:displayName="Digital Theme" ma:format="Dropdown" ma:internalName="DigitalTheme">
      <xsd:simpleType>
        <xsd:restriction base="dms:Choice">
          <xsd:enumeration value="Choice 1"/>
          <xsd:enumeration value="Choice 2"/>
          <xsd:enumeration value="Choice 3"/>
        </xsd:restriction>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5a244423-8296-4638-a455-97eee7008da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Notes" ma:index="21" nillable="true" ma:displayName="Notes" ma:format="Dropdown" ma:internalName="Notes">
      <xsd:simpleType>
        <xsd:restriction base="dms:Text">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0b60e8-91ec-455f-8a2d-1cad593ac937"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7" nillable="true" ma:displayName="Taxonomy Catch All Column" ma:hidden="true" ma:list="{07d16422-b396-48ca-b50e-debd0ef3e176}" ma:internalName="TaxCatchAll" ma:showField="CatchAllData" ma:web="ba0b60e8-91ec-455f-8a2d-1cad593ac9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71ABC4-6EC2-4BA0-A174-4F233A4AEDAB}">
  <ds:schemaRefs>
    <ds:schemaRef ds:uri="ba0b60e8-91ec-455f-8a2d-1cad593ac937"/>
    <ds:schemaRef ds:uri="df251e7d-6b50-497e-8284-84a3e5dccb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3F28B6D-4E65-49D3-A299-103B5D59C94D}">
  <ds:schemaRefs>
    <ds:schemaRef ds:uri="http://schemas.microsoft.com/sharepoint/v3/contenttype/forms"/>
  </ds:schemaRefs>
</ds:datastoreItem>
</file>

<file path=customXml/itemProps3.xml><?xml version="1.0" encoding="utf-8"?>
<ds:datastoreItem xmlns:ds="http://schemas.openxmlformats.org/officeDocument/2006/customXml" ds:itemID="{0C3A0B1E-BEEE-4F8E-A62F-C96E8B944AF0}">
  <ds:schemaRefs>
    <ds:schemaRef ds:uri="ba0b60e8-91ec-455f-8a2d-1cad593ac937"/>
    <ds:schemaRef ds:uri="df251e7d-6b50-497e-8284-84a3e5dccb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6</Notes>
  <HiddenSlides>0</HiddenSlides>
  <ScaleCrop>false</ScaleCrop>
  <HeadingPairs>
    <vt:vector size="4" baseType="variant">
      <vt:variant>
        <vt:lpstr>Theme</vt:lpstr>
      </vt:variant>
      <vt:variant>
        <vt:i4>5</vt:i4>
      </vt:variant>
      <vt:variant>
        <vt:lpstr>Slide Titles</vt:lpstr>
      </vt:variant>
      <vt:variant>
        <vt:i4>36</vt:i4>
      </vt:variant>
    </vt:vector>
  </HeadingPairs>
  <TitlesOfParts>
    <vt:vector size="41" baseType="lpstr">
      <vt:lpstr>Office Theme</vt:lpstr>
      <vt:lpstr>GC Digital (dark mode)</vt:lpstr>
      <vt:lpstr>GC Digital Small heading</vt:lpstr>
      <vt:lpstr>1_Canada School of Public Service</vt:lpstr>
      <vt:lpstr>1_Office Theme</vt:lpstr>
      <vt:lpstr>Leading in a Digital World: Strategies for Modern Managers  Presented by: Roy Nader                                   Digital Culture Lead at OSFI</vt:lpstr>
      <vt:lpstr>This session will be recorded</vt:lpstr>
      <vt:lpstr>Leading in a Digital World: Strategies for Modern Managers  Presented by: Roy Nader                                   Digital Culture Lead at OSFI</vt:lpstr>
      <vt:lpstr>Agenda</vt:lpstr>
      <vt:lpstr>Slido Quiz</vt:lpstr>
      <vt:lpstr>Introduction</vt:lpstr>
      <vt:lpstr>Objective</vt:lpstr>
      <vt:lpstr>Slido Quiz</vt:lpstr>
      <vt:lpstr>What can we learn</vt:lpstr>
      <vt:lpstr>Share in the chat</vt:lpstr>
      <vt:lpstr>Change your perception, it increases your chances of success!</vt:lpstr>
      <vt:lpstr>Shannon Lord Executive Director</vt:lpstr>
      <vt:lpstr>Your new mission…</vt:lpstr>
      <vt:lpstr>Achieving the Digital Leader Framework </vt:lpstr>
      <vt:lpstr>AI impact on the workforce, by level</vt:lpstr>
      <vt:lpstr>Build and lead a team</vt:lpstr>
      <vt:lpstr>Build and lead a team</vt:lpstr>
      <vt:lpstr>Build and lead a team</vt:lpstr>
      <vt:lpstr>Develop a flexible and adaptable team </vt:lpstr>
      <vt:lpstr>Isa David Manager, L&amp;D</vt:lpstr>
      <vt:lpstr>Attract, Retain &amp; Develop Digital Talent   </vt:lpstr>
      <vt:lpstr>Attract talent</vt:lpstr>
      <vt:lpstr>Erica Vizeau Director General</vt:lpstr>
      <vt:lpstr>CSPS Digital Academy</vt:lpstr>
      <vt:lpstr>PowerPoint Presentation</vt:lpstr>
      <vt:lpstr>PowerPoint Presentation</vt:lpstr>
      <vt:lpstr>3. Explore the Digital Learning Promotion Toolkit</vt:lpstr>
      <vt:lpstr>Deliver effectively</vt:lpstr>
      <vt:lpstr>Exercise </vt:lpstr>
      <vt:lpstr>Deliver effectively</vt:lpstr>
      <vt:lpstr>Deliver effectively</vt:lpstr>
      <vt:lpstr>Hedge for emerging challenges</vt:lpstr>
      <vt:lpstr>Prepare the team for a moment’s notice</vt:lpstr>
      <vt:lpstr>Amanda Bernardo  Director,  Change Management  and Service Design</vt:lpstr>
      <vt:lpstr>Questions?</vt:lpstr>
      <vt:lpstr>     About the National Managers Community</vt:lpstr>
    </vt:vector>
  </TitlesOfParts>
  <Company>OSFI-BSIF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Nader, Roy</dc:creator>
  <cp:revision>1</cp:revision>
  <dcterms:created xsi:type="dcterms:W3CDTF">2024-02-20T15:50:42Z</dcterms:created>
  <dcterms:modified xsi:type="dcterms:W3CDTF">2024-02-21T18:11:38Z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0x01010054B584508F67A54E84DAE25B268B6AEA</vt:lpwstr>
  </property>
  <property fmtid="{D5CDD505-2E9C-101B-9397-08002B2CF9AE}" pid="3" name="MediaServiceImageTags">
    <vt:lpwstr/>
  </property>
</Properties>
</file>