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comments/modernComment_1F8_4146775F.xml" ContentType="application/vnd.ms-powerpoint.comment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18"/>
  </p:notesMasterIdLst>
  <p:sldIdLst>
    <p:sldId id="299" r:id="rId5"/>
    <p:sldId id="518" r:id="rId6"/>
    <p:sldId id="532" r:id="rId7"/>
    <p:sldId id="531" r:id="rId8"/>
    <p:sldId id="528" r:id="rId9"/>
    <p:sldId id="529" r:id="rId10"/>
    <p:sldId id="499" r:id="rId11"/>
    <p:sldId id="501" r:id="rId12"/>
    <p:sldId id="504" r:id="rId13"/>
    <p:sldId id="530" r:id="rId14"/>
    <p:sldId id="511" r:id="rId15"/>
    <p:sldId id="488" r:id="rId16"/>
    <p:sldId id="515" r:id="rId17"/>
  </p:sldIdLst>
  <p:sldSz cx="12192000" cy="6858000"/>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C6DC0000-AD34-F63A-8CFA-AD8A4DAF50E2}" name="Gatera, Diane" initials="GD" userId="S::dgatera@tbs-sct.gc.ca::b3cef932-d544-410a-adaa-6c4cd709a13b" providerId="AD"/>
  <p188:author id="{F4AB270B-0C47-0B3C-B7B7-1CFEEBD4DD77}" name="Krewski, Julie" initials="KJ" userId="S::jkrewski@tbs-sct.gc.ca::f17a7dcb-f746-4d8b-94f1-9a39005bc845" providerId="AD"/>
  <p188:author id="{D8659C1E-E47F-1CF1-E09A-8C0BF7CFAA27}" name="Rankin, Amy" initials="RA" userId="S::arankin@tbs-sct.gc.ca::9dea0bea-bbee-4806-b648-f3a21bedcbe5" providerId="AD"/>
  <p188:author id="{B4A999AE-FD6C-6DF7-8CCE-37F54EF5FC23}" name="Alguire, Aaron" initials="AA" userId="S::aalguire@tbs-sct.gc.ca::ccf1ac2f-9ce9-45e9-bb97-3011baae928e" providerId="AD"/>
  <p188:author id="{7C6D98AF-58F9-24DD-6578-B163883025A0}" name="Khan, Shabana" initials="" userId="S::SHAKHAN@tbs-sct.gc.ca::10e1aa4c-5516-4494-a732-b2cb5e0388cf" providerId="AD"/>
  <p188:author id="{9A407FEE-DFCD-E210-294D-2A5E990F7458}" name="LeBrun, Christopher (he/him, il)" initials="Li" userId="S::clebrun@tbs-sct.gc.ca::0b4f1497-60fa-4123-ae22-fbf8719a6378" providerId="AD"/>
  <p188:author id="{77FEB0F3-0F03-DA62-66E3-4D54E22907F2}" name="Krewski, Julie" initials="KJ" userId="S::JKREWSKI@tbs-sct.gc.ca::f17a7dcb-f746-4d8b-94f1-9a39005bc84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FFFF"/>
    <a:srgbClr val="004D71"/>
    <a:srgbClr val="E889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34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tera, Diane" userId="S::dgatera@tbs-sct.gc.ca::b3cef932-d544-410a-adaa-6c4cd709a13b" providerId="AD" clId="Web-{D34C7832-C9F3-9200-17DC-00F04CCB061E}"/>
    <pc:docChg chg="mod addSld modSld sldOrd">
      <pc:chgData name="Gatera, Diane" userId="S::dgatera@tbs-sct.gc.ca::b3cef932-d544-410a-adaa-6c4cd709a13b" providerId="AD" clId="Web-{D34C7832-C9F3-9200-17DC-00F04CCB061E}" dt="2024-04-19T18:45:41.125" v="840"/>
      <pc:docMkLst>
        <pc:docMk/>
      </pc:docMkLst>
      <pc:sldChg chg="ord">
        <pc:chgData name="Gatera, Diane" userId="S::dgatera@tbs-sct.gc.ca::b3cef932-d544-410a-adaa-6c4cd709a13b" providerId="AD" clId="Web-{D34C7832-C9F3-9200-17DC-00F04CCB061E}" dt="2024-04-19T18:45:41.125" v="840"/>
        <pc:sldMkLst>
          <pc:docMk/>
          <pc:sldMk cId="1499868478" sldId="488"/>
        </pc:sldMkLst>
      </pc:sldChg>
      <pc:sldChg chg="modSp modCm">
        <pc:chgData name="Gatera, Diane" userId="S::dgatera@tbs-sct.gc.ca::b3cef932-d544-410a-adaa-6c4cd709a13b" providerId="AD" clId="Web-{D34C7832-C9F3-9200-17DC-00F04CCB061E}" dt="2024-04-19T16:48:33.979" v="769" actId="20577"/>
        <pc:sldMkLst>
          <pc:docMk/>
          <pc:sldMk cId="1930355750" sldId="498"/>
        </pc:sldMkLst>
        <pc:spChg chg="mod">
          <ac:chgData name="Gatera, Diane" userId="S::dgatera@tbs-sct.gc.ca::b3cef932-d544-410a-adaa-6c4cd709a13b" providerId="AD" clId="Web-{D34C7832-C9F3-9200-17DC-00F04CCB061E}" dt="2024-04-19T16:48:33.979" v="769" actId="20577"/>
          <ac:spMkLst>
            <pc:docMk/>
            <pc:sldMk cId="1930355750" sldId="498"/>
            <ac:spMk id="3" creationId="{B62C873F-28E5-0CC8-F0E6-7F3B616FDDC9}"/>
          </ac:spMkLst>
        </pc:spChg>
        <pc:extLst>
          <p:ext xmlns:p="http://schemas.openxmlformats.org/presentationml/2006/main" uri="{D6D511B9-2390-475A-947B-AFAB55BFBCF1}">
            <pc226:cmChg xmlns:pc226="http://schemas.microsoft.com/office/powerpoint/2022/06/main/command" chg="">
              <pc226:chgData name="Gatera, Diane" userId="S::dgatera@tbs-sct.gc.ca::b3cef932-d544-410a-adaa-6c4cd709a13b" providerId="AD" clId="Web-{D34C7832-C9F3-9200-17DC-00F04CCB061E}" dt="2024-04-19T15:30:48.403" v="2"/>
              <pc2:cmMkLst xmlns:pc2="http://schemas.microsoft.com/office/powerpoint/2019/9/main/command">
                <pc:docMk/>
                <pc:sldMk cId="1930355750" sldId="498"/>
                <pc2:cmMk id="{72B0DF47-D640-4FA2-BAA1-B880733A1682}"/>
              </pc2:cmMkLst>
              <pc226:cmRplyChg chg="add">
                <pc226:chgData name="Gatera, Diane" userId="S::dgatera@tbs-sct.gc.ca::b3cef932-d544-410a-adaa-6c4cd709a13b" providerId="AD" clId="Web-{D34C7832-C9F3-9200-17DC-00F04CCB061E}" dt="2024-04-19T15:30:48.403" v="2"/>
                <pc2:cmRplyMkLst xmlns:pc2="http://schemas.microsoft.com/office/powerpoint/2019/9/main/command">
                  <pc:docMk/>
                  <pc:sldMk cId="1930355750" sldId="498"/>
                  <pc2:cmMk id="{72B0DF47-D640-4FA2-BAA1-B880733A1682}"/>
                  <pc2:cmRplyMk id="{407668DA-FA62-4E87-8E71-2E799A9836A6}"/>
                </pc2:cmRplyMkLst>
              </pc226:cmRplyChg>
            </pc226:cmChg>
          </p:ext>
        </pc:extLst>
      </pc:sldChg>
      <pc:sldChg chg="modSp ord">
        <pc:chgData name="Gatera, Diane" userId="S::dgatera@tbs-sct.gc.ca::b3cef932-d544-410a-adaa-6c4cd709a13b" providerId="AD" clId="Web-{D34C7832-C9F3-9200-17DC-00F04CCB061E}" dt="2024-04-19T16:00:23.804" v="456" actId="20577"/>
        <pc:sldMkLst>
          <pc:docMk/>
          <pc:sldMk cId="1502543814" sldId="499"/>
        </pc:sldMkLst>
        <pc:spChg chg="mod">
          <ac:chgData name="Gatera, Diane" userId="S::dgatera@tbs-sct.gc.ca::b3cef932-d544-410a-adaa-6c4cd709a13b" providerId="AD" clId="Web-{D34C7832-C9F3-9200-17DC-00F04CCB061E}" dt="2024-04-19T16:00:23.804" v="456" actId="20577"/>
          <ac:spMkLst>
            <pc:docMk/>
            <pc:sldMk cId="1502543814" sldId="499"/>
            <ac:spMk id="3" creationId="{2F829DBB-F116-243B-44FB-0AF4DD778B10}"/>
          </ac:spMkLst>
        </pc:spChg>
      </pc:sldChg>
      <pc:sldChg chg="ord">
        <pc:chgData name="Gatera, Diane" userId="S::dgatera@tbs-sct.gc.ca::b3cef932-d544-410a-adaa-6c4cd709a13b" providerId="AD" clId="Web-{D34C7832-C9F3-9200-17DC-00F04CCB061E}" dt="2024-04-19T15:54:37.440" v="441"/>
        <pc:sldMkLst>
          <pc:docMk/>
          <pc:sldMk cId="3218428019" sldId="501"/>
        </pc:sldMkLst>
      </pc:sldChg>
      <pc:sldChg chg="addSp delSp modSp ord addCm">
        <pc:chgData name="Gatera, Diane" userId="S::dgatera@tbs-sct.gc.ca::b3cef932-d544-410a-adaa-6c4cd709a13b" providerId="AD" clId="Web-{D34C7832-C9F3-9200-17DC-00F04CCB061E}" dt="2024-04-19T16:04:28.870" v="483"/>
        <pc:sldMkLst>
          <pc:docMk/>
          <pc:sldMk cId="1095137119" sldId="504"/>
        </pc:sldMkLst>
        <pc:spChg chg="del mod">
          <ac:chgData name="Gatera, Diane" userId="S::dgatera@tbs-sct.gc.ca::b3cef932-d544-410a-adaa-6c4cd709a13b" providerId="AD" clId="Web-{D34C7832-C9F3-9200-17DC-00F04CCB061E}" dt="2024-04-19T16:02:19.634" v="459"/>
          <ac:spMkLst>
            <pc:docMk/>
            <pc:sldMk cId="1095137119" sldId="504"/>
            <ac:spMk id="5" creationId="{AF749484-4553-5462-216B-9C7A7480234A}"/>
          </ac:spMkLst>
        </pc:spChg>
        <pc:spChg chg="add mod">
          <ac:chgData name="Gatera, Diane" userId="S::dgatera@tbs-sct.gc.ca::b3cef932-d544-410a-adaa-6c4cd709a13b" providerId="AD" clId="Web-{D34C7832-C9F3-9200-17DC-00F04CCB061E}" dt="2024-04-19T16:03:43.120" v="482" actId="1076"/>
          <ac:spMkLst>
            <pc:docMk/>
            <pc:sldMk cId="1095137119" sldId="504"/>
            <ac:spMk id="6" creationId="{AF749484-4553-5462-216B-9C7A7480234A}"/>
          </ac:spMkLst>
        </pc:spChg>
        <pc:extLst>
          <p:ext xmlns:p="http://schemas.openxmlformats.org/presentationml/2006/main" uri="{D6D511B9-2390-475A-947B-AFAB55BFBCF1}">
            <pc226:cmChg xmlns:pc226="http://schemas.microsoft.com/office/powerpoint/2022/06/main/command" chg="add">
              <pc226:chgData name="Gatera, Diane" userId="S::dgatera@tbs-sct.gc.ca::b3cef932-d544-410a-adaa-6c4cd709a13b" providerId="AD" clId="Web-{D34C7832-C9F3-9200-17DC-00F04CCB061E}" dt="2024-04-19T16:04:28.870" v="483"/>
              <pc2:cmMkLst xmlns:pc2="http://schemas.microsoft.com/office/powerpoint/2019/9/main/command">
                <pc:docMk/>
                <pc:sldMk cId="1095137119" sldId="504"/>
                <pc2:cmMk id="{A60A28E9-24FB-4C2D-95CC-D290BA96EE46}"/>
              </pc2:cmMkLst>
            </pc226:cmChg>
          </p:ext>
        </pc:extLst>
      </pc:sldChg>
      <pc:sldChg chg="modCm">
        <pc:chgData name="Gatera, Diane" userId="S::dgatera@tbs-sct.gc.ca::b3cef932-d544-410a-adaa-6c4cd709a13b" providerId="AD" clId="Web-{D34C7832-C9F3-9200-17DC-00F04CCB061E}" dt="2024-04-19T15:31:54.154" v="3"/>
        <pc:sldMkLst>
          <pc:docMk/>
          <pc:sldMk cId="136589476" sldId="508"/>
        </pc:sldMkLst>
        <pc:extLst>
          <p:ext xmlns:p="http://schemas.openxmlformats.org/presentationml/2006/main" uri="{D6D511B9-2390-475A-947B-AFAB55BFBCF1}">
            <pc226:cmChg xmlns:pc226="http://schemas.microsoft.com/office/powerpoint/2022/06/main/command" chg="">
              <pc226:chgData name="Gatera, Diane" userId="S::dgatera@tbs-sct.gc.ca::b3cef932-d544-410a-adaa-6c4cd709a13b" providerId="AD" clId="Web-{D34C7832-C9F3-9200-17DC-00F04CCB061E}" dt="2024-04-19T15:31:54.154" v="3"/>
              <pc2:cmMkLst xmlns:pc2="http://schemas.microsoft.com/office/powerpoint/2019/9/main/command">
                <pc:docMk/>
                <pc:sldMk cId="136589476" sldId="508"/>
                <pc2:cmMk id="{22C7F3E2-EC0A-4C20-8F02-27B331B0E920}"/>
              </pc2:cmMkLst>
              <pc226:cmRplyChg chg="add">
                <pc226:chgData name="Gatera, Diane" userId="S::dgatera@tbs-sct.gc.ca::b3cef932-d544-410a-adaa-6c4cd709a13b" providerId="AD" clId="Web-{D34C7832-C9F3-9200-17DC-00F04CCB061E}" dt="2024-04-19T15:31:54.154" v="3"/>
                <pc2:cmRplyMkLst xmlns:pc2="http://schemas.microsoft.com/office/powerpoint/2019/9/main/command">
                  <pc:docMk/>
                  <pc:sldMk cId="136589476" sldId="508"/>
                  <pc2:cmMk id="{22C7F3E2-EC0A-4C20-8F02-27B331B0E920}"/>
                  <pc2:cmRplyMk id="{E7792F70-2D7C-4D46-8289-8DCF21524B96}"/>
                </pc2:cmRplyMkLst>
              </pc226:cmRplyChg>
            </pc226:cmChg>
          </p:ext>
        </pc:extLst>
      </pc:sldChg>
      <pc:sldChg chg="addSp delSp ord">
        <pc:chgData name="Gatera, Diane" userId="S::dgatera@tbs-sct.gc.ca::b3cef932-d544-410a-adaa-6c4cd709a13b" providerId="AD" clId="Web-{D34C7832-C9F3-9200-17DC-00F04CCB061E}" dt="2024-04-19T16:12:00.893" v="567"/>
        <pc:sldMkLst>
          <pc:docMk/>
          <pc:sldMk cId="1000320345" sldId="511"/>
        </pc:sldMkLst>
        <pc:spChg chg="add del">
          <ac:chgData name="Gatera, Diane" userId="S::dgatera@tbs-sct.gc.ca::b3cef932-d544-410a-adaa-6c4cd709a13b" providerId="AD" clId="Web-{D34C7832-C9F3-9200-17DC-00F04CCB061E}" dt="2024-04-19T16:05:16.683" v="486"/>
          <ac:spMkLst>
            <pc:docMk/>
            <pc:sldMk cId="1000320345" sldId="511"/>
            <ac:spMk id="5" creationId="{AF749484-4553-5462-216B-9C7A7480234A}"/>
          </ac:spMkLst>
        </pc:spChg>
      </pc:sldChg>
      <pc:sldChg chg="ord">
        <pc:chgData name="Gatera, Diane" userId="S::dgatera@tbs-sct.gc.ca::b3cef932-d544-410a-adaa-6c4cd709a13b" providerId="AD" clId="Web-{D34C7832-C9F3-9200-17DC-00F04CCB061E}" dt="2024-04-19T16:04:48.027" v="484"/>
        <pc:sldMkLst>
          <pc:docMk/>
          <pc:sldMk cId="848323327" sldId="514"/>
        </pc:sldMkLst>
      </pc:sldChg>
      <pc:sldChg chg="modSp ord">
        <pc:chgData name="Gatera, Diane" userId="S::dgatera@tbs-sct.gc.ca::b3cef932-d544-410a-adaa-6c4cd709a13b" providerId="AD" clId="Web-{D34C7832-C9F3-9200-17DC-00F04CCB061E}" dt="2024-04-19T16:17:42.882" v="719" actId="20577"/>
        <pc:sldMkLst>
          <pc:docMk/>
          <pc:sldMk cId="1809575938" sldId="515"/>
        </pc:sldMkLst>
        <pc:spChg chg="mod">
          <ac:chgData name="Gatera, Diane" userId="S::dgatera@tbs-sct.gc.ca::b3cef932-d544-410a-adaa-6c4cd709a13b" providerId="AD" clId="Web-{D34C7832-C9F3-9200-17DC-00F04CCB061E}" dt="2024-04-19T16:17:36.366" v="714" actId="20577"/>
          <ac:spMkLst>
            <pc:docMk/>
            <pc:sldMk cId="1809575938" sldId="515"/>
            <ac:spMk id="3" creationId="{7CEDC1B3-CA0B-DE0B-5DF8-BDB94F42AD66}"/>
          </ac:spMkLst>
        </pc:spChg>
        <pc:spChg chg="mod">
          <ac:chgData name="Gatera, Diane" userId="S::dgatera@tbs-sct.gc.ca::b3cef932-d544-410a-adaa-6c4cd709a13b" providerId="AD" clId="Web-{D34C7832-C9F3-9200-17DC-00F04CCB061E}" dt="2024-04-19T16:17:42.882" v="719" actId="20577"/>
          <ac:spMkLst>
            <pc:docMk/>
            <pc:sldMk cId="1809575938" sldId="515"/>
            <ac:spMk id="4" creationId="{24B47AFA-8D8D-5054-40BD-C0A85FAC3F18}"/>
          </ac:spMkLst>
        </pc:spChg>
      </pc:sldChg>
      <pc:sldChg chg="ord modCm">
        <pc:chgData name="Gatera, Diane" userId="S::dgatera@tbs-sct.gc.ca::b3cef932-d544-410a-adaa-6c4cd709a13b" providerId="AD" clId="Web-{D34C7832-C9F3-9200-17DC-00F04CCB061E}" dt="2024-04-19T15:58:14.334" v="453"/>
        <pc:sldMkLst>
          <pc:docMk/>
          <pc:sldMk cId="1871540861" sldId="517"/>
        </pc:sldMkLst>
        <pc:extLst>
          <p:ext xmlns:p="http://schemas.openxmlformats.org/presentationml/2006/main" uri="{D6D511B9-2390-475A-947B-AFAB55BFBCF1}">
            <pc226:cmChg xmlns:pc226="http://schemas.microsoft.com/office/powerpoint/2022/06/main/command" chg="">
              <pc226:chgData name="Gatera, Diane" userId="S::dgatera@tbs-sct.gc.ca::b3cef932-d544-410a-adaa-6c4cd709a13b" providerId="AD" clId="Web-{D34C7832-C9F3-9200-17DC-00F04CCB061E}" dt="2024-04-19T15:30:36.294" v="1"/>
              <pc2:cmMkLst xmlns:pc2="http://schemas.microsoft.com/office/powerpoint/2019/9/main/command">
                <pc:docMk/>
                <pc:sldMk cId="1871540861" sldId="517"/>
                <pc2:cmMk id="{8CC67F60-4811-4177-A1DD-CDC2D38BAB8D}"/>
              </pc2:cmMkLst>
              <pc226:cmRplyChg chg="add">
                <pc226:chgData name="Gatera, Diane" userId="S::dgatera@tbs-sct.gc.ca::b3cef932-d544-410a-adaa-6c4cd709a13b" providerId="AD" clId="Web-{D34C7832-C9F3-9200-17DC-00F04CCB061E}" dt="2024-04-19T15:30:36.294" v="1"/>
                <pc2:cmRplyMkLst xmlns:pc2="http://schemas.microsoft.com/office/powerpoint/2019/9/main/command">
                  <pc:docMk/>
                  <pc:sldMk cId="1871540861" sldId="517"/>
                  <pc2:cmMk id="{8CC67F60-4811-4177-A1DD-CDC2D38BAB8D}"/>
                  <pc2:cmRplyMk id="{D332FD41-6D82-44DD-8D10-68301F30B5F9}"/>
                </pc2:cmRplyMkLst>
              </pc226:cmRplyChg>
            </pc226:cmChg>
          </p:ext>
        </pc:extLst>
      </pc:sldChg>
      <pc:sldChg chg="modSp modCm">
        <pc:chgData name="Gatera, Diane" userId="S::dgatera@tbs-sct.gc.ca::b3cef932-d544-410a-adaa-6c4cd709a13b" providerId="AD" clId="Web-{D34C7832-C9F3-9200-17DC-00F04CCB061E}" dt="2024-04-19T18:32:20.130" v="770"/>
        <pc:sldMkLst>
          <pc:docMk/>
          <pc:sldMk cId="3915273697" sldId="518"/>
        </pc:sldMkLst>
        <pc:graphicFrameChg chg="modGraphic">
          <ac:chgData name="Gatera, Diane" userId="S::dgatera@tbs-sct.gc.ca::b3cef932-d544-410a-adaa-6c4cd709a13b" providerId="AD" clId="Web-{D34C7832-C9F3-9200-17DC-00F04CCB061E}" dt="2024-04-19T15:57:20.223" v="452" actId="20577"/>
          <ac:graphicFrameMkLst>
            <pc:docMk/>
            <pc:sldMk cId="3915273697" sldId="518"/>
            <ac:graphicFrameMk id="7" creationId="{08562871-1986-AF68-CDB7-D3EDF3476DD7}"/>
          </ac:graphicFrameMkLst>
        </pc:graphicFrameChg>
        <pc:extLst>
          <p:ext xmlns:p="http://schemas.openxmlformats.org/presentationml/2006/main" uri="{D6D511B9-2390-475A-947B-AFAB55BFBCF1}">
            <pc226:cmChg xmlns:pc226="http://schemas.microsoft.com/office/powerpoint/2022/06/main/command" chg="mod modRxn">
              <pc226:chgData name="Gatera, Diane" userId="S::dgatera@tbs-sct.gc.ca::b3cef932-d544-410a-adaa-6c4cd709a13b" providerId="AD" clId="Web-{D34C7832-C9F3-9200-17DC-00F04CCB061E}" dt="2024-04-19T18:32:20.130" v="770"/>
              <pc2:cmMkLst xmlns:pc2="http://schemas.microsoft.com/office/powerpoint/2019/9/main/command">
                <pc:docMk/>
                <pc:sldMk cId="3915273697" sldId="518"/>
                <pc2:cmMk id="{AEA9F26E-F480-4DF8-ABE8-530BF7991E13}"/>
              </pc2:cmMkLst>
            </pc226:cmChg>
          </p:ext>
        </pc:extLst>
      </pc:sldChg>
      <pc:sldChg chg="modSp add ord addCm delCm modCm">
        <pc:chgData name="Gatera, Diane" userId="S::dgatera@tbs-sct.gc.ca::b3cef932-d544-410a-adaa-6c4cd709a13b" providerId="AD" clId="Web-{D34C7832-C9F3-9200-17DC-00F04CCB061E}" dt="2024-04-19T18:42:29.919" v="839" actId="20577"/>
        <pc:sldMkLst>
          <pc:docMk/>
          <pc:sldMk cId="2456956975" sldId="528"/>
        </pc:sldMkLst>
        <pc:spChg chg="mod">
          <ac:chgData name="Gatera, Diane" userId="S::dgatera@tbs-sct.gc.ca::b3cef932-d544-410a-adaa-6c4cd709a13b" providerId="AD" clId="Web-{D34C7832-C9F3-9200-17DC-00F04CCB061E}" dt="2024-04-19T18:42:29.919" v="839" actId="20577"/>
          <ac:spMkLst>
            <pc:docMk/>
            <pc:sldMk cId="2456956975" sldId="528"/>
            <ac:spMk id="3" creationId="{55017C3D-C3AE-032C-1AE4-28BC773BF0EF}"/>
          </ac:spMkLst>
        </pc:spChg>
        <pc:spChg chg="mod">
          <ac:chgData name="Gatera, Diane" userId="S::dgatera@tbs-sct.gc.ca::b3cef932-d544-410a-adaa-6c4cd709a13b" providerId="AD" clId="Web-{D34C7832-C9F3-9200-17DC-00F04CCB061E}" dt="2024-04-19T15:37:32.722" v="211" actId="20577"/>
          <ac:spMkLst>
            <pc:docMk/>
            <pc:sldMk cId="2456956975" sldId="528"/>
            <ac:spMk id="4" creationId="{CE27811C-B4A7-D4B0-68FF-D899B60CB6D2}"/>
          </ac:spMkLst>
        </pc:spChg>
        <pc:spChg chg="mod">
          <ac:chgData name="Gatera, Diane" userId="S::dgatera@tbs-sct.gc.ca::b3cef932-d544-410a-adaa-6c4cd709a13b" providerId="AD" clId="Web-{D34C7832-C9F3-9200-17DC-00F04CCB061E}" dt="2024-04-19T15:36:45.158" v="191" actId="20577"/>
          <ac:spMkLst>
            <pc:docMk/>
            <pc:sldMk cId="2456956975" sldId="528"/>
            <ac:spMk id="5" creationId="{EDCBEEC9-7424-2DA1-DC16-1BE23A0639B4}"/>
          </ac:spMkLst>
        </pc:spChg>
        <pc:extLst>
          <p:ext xmlns:p="http://schemas.openxmlformats.org/presentationml/2006/main" uri="{D6D511B9-2390-475A-947B-AFAB55BFBCF1}">
            <pc226:cmChg xmlns:pc226="http://schemas.microsoft.com/office/powerpoint/2022/06/main/command" chg="add">
              <pc226:chgData name="Gatera, Diane" userId="S::dgatera@tbs-sct.gc.ca::b3cef932-d544-410a-adaa-6c4cd709a13b" providerId="AD" clId="Web-{D34C7832-C9F3-9200-17DC-00F04CCB061E}" dt="2024-04-19T15:38:05.019" v="212"/>
              <pc2:cmMkLst xmlns:pc2="http://schemas.microsoft.com/office/powerpoint/2019/9/main/command">
                <pc:docMk/>
                <pc:sldMk cId="2456956975" sldId="528"/>
                <pc2:cmMk id="{1CA38C77-1041-42B7-BA62-A9D397AFEE7E}"/>
              </pc2:cmMkLst>
            </pc226:cmChg>
            <pc226:cmChg xmlns:pc226="http://schemas.microsoft.com/office/powerpoint/2022/06/main/command" chg="mod modRxn">
              <pc226:chgData name="Gatera, Diane" userId="S::dgatera@tbs-sct.gc.ca::b3cef932-d544-410a-adaa-6c4cd709a13b" providerId="AD" clId="Web-{D34C7832-C9F3-9200-17DC-00F04CCB061E}" dt="2024-04-19T18:42:28.622" v="838"/>
              <pc2:cmMkLst xmlns:pc2="http://schemas.microsoft.com/office/powerpoint/2019/9/main/command">
                <pc:docMk/>
                <pc:sldMk cId="2456956975" sldId="528"/>
                <pc2:cmMk id="{1EEFCD77-355D-44DF-ADF7-6A914A7CF57D}"/>
              </pc2:cmMkLst>
            </pc226:cmChg>
            <pc226:cmChg xmlns:pc226="http://schemas.microsoft.com/office/powerpoint/2022/06/main/command" chg="del">
              <pc226:chgData name="Gatera, Diane" userId="S::dgatera@tbs-sct.gc.ca::b3cef932-d544-410a-adaa-6c4cd709a13b" providerId="AD" clId="Web-{D34C7832-C9F3-9200-17DC-00F04CCB061E}" dt="2024-04-19T15:33:30.577" v="22"/>
              <pc2:cmMkLst xmlns:pc2="http://schemas.microsoft.com/office/powerpoint/2019/9/main/command">
                <pc:docMk/>
                <pc:sldMk cId="2456956975" sldId="528"/>
                <pc2:cmMk id="{70F19DC8-003B-4274-A97E-DBED712AA47E}"/>
              </pc2:cmMkLst>
            </pc226:cmChg>
          </p:ext>
        </pc:extLst>
      </pc:sldChg>
      <pc:sldChg chg="modSp add delCm">
        <pc:chgData name="Gatera, Diane" userId="S::dgatera@tbs-sct.gc.ca::b3cef932-d544-410a-adaa-6c4cd709a13b" providerId="AD" clId="Web-{D34C7832-C9F3-9200-17DC-00F04CCB061E}" dt="2024-04-19T15:52:18.047" v="439"/>
        <pc:sldMkLst>
          <pc:docMk/>
          <pc:sldMk cId="2565979795" sldId="529"/>
        </pc:sldMkLst>
        <pc:spChg chg="mod">
          <ac:chgData name="Gatera, Diane" userId="S::dgatera@tbs-sct.gc.ca::b3cef932-d544-410a-adaa-6c4cd709a13b" providerId="AD" clId="Web-{D34C7832-C9F3-9200-17DC-00F04CCB061E}" dt="2024-04-19T15:41:01.412" v="332" actId="1076"/>
          <ac:spMkLst>
            <pc:docMk/>
            <pc:sldMk cId="2565979795" sldId="529"/>
            <ac:spMk id="4" creationId="{50D179C2-7BA6-27A7-C0B3-6008BE8F0E63}"/>
          </ac:spMkLst>
        </pc:spChg>
        <pc:graphicFrameChg chg="mod modGraphic">
          <ac:chgData name="Gatera, Diane" userId="S::dgatera@tbs-sct.gc.ca::b3cef932-d544-410a-adaa-6c4cd709a13b" providerId="AD" clId="Web-{D34C7832-C9F3-9200-17DC-00F04CCB061E}" dt="2024-04-19T15:52:18.047" v="439"/>
          <ac:graphicFrameMkLst>
            <pc:docMk/>
            <pc:sldMk cId="2565979795" sldId="529"/>
            <ac:graphicFrameMk id="15" creationId="{5752E80A-B229-48D5-2506-891A3463FAB2}"/>
          </ac:graphicFrameMkLst>
        </pc:graphicFrameChg>
        <pc:extLst>
          <p:ext xmlns:p="http://schemas.openxmlformats.org/presentationml/2006/main" uri="{D6D511B9-2390-475A-947B-AFAB55BFBCF1}">
            <pc226:cmChg xmlns:pc226="http://schemas.microsoft.com/office/powerpoint/2022/06/main/command" chg="del">
              <pc226:chgData name="Gatera, Diane" userId="S::dgatera@tbs-sct.gc.ca::b3cef932-d544-410a-adaa-6c4cd709a13b" providerId="AD" clId="Web-{D34C7832-C9F3-9200-17DC-00F04CCB061E}" dt="2024-04-19T15:40:12.146" v="325"/>
              <pc2:cmMkLst xmlns:pc2="http://schemas.microsoft.com/office/powerpoint/2019/9/main/command">
                <pc:docMk/>
                <pc:sldMk cId="2565979795" sldId="529"/>
                <pc2:cmMk id="{312FA6AD-8B44-42D5-A9AD-17599E8A9C19}"/>
              </pc2:cmMkLst>
            </pc226:cmChg>
          </p:ext>
        </pc:extLst>
      </pc:sldChg>
      <pc:sldChg chg="modSp add replId">
        <pc:chgData name="Gatera, Diane" userId="S::dgatera@tbs-sct.gc.ca::b3cef932-d544-410a-adaa-6c4cd709a13b" providerId="AD" clId="Web-{D34C7832-C9F3-9200-17DC-00F04CCB061E}" dt="2024-04-19T16:11:38.845" v="566" actId="14100"/>
        <pc:sldMkLst>
          <pc:docMk/>
          <pc:sldMk cId="1017598837" sldId="530"/>
        </pc:sldMkLst>
        <pc:spChg chg="mod">
          <ac:chgData name="Gatera, Diane" userId="S::dgatera@tbs-sct.gc.ca::b3cef932-d544-410a-adaa-6c4cd709a13b" providerId="AD" clId="Web-{D34C7832-C9F3-9200-17DC-00F04CCB061E}" dt="2024-04-19T16:11:38.845" v="566" actId="14100"/>
          <ac:spMkLst>
            <pc:docMk/>
            <pc:sldMk cId="1017598837" sldId="530"/>
            <ac:spMk id="3" creationId="{14E48094-D3F9-9952-C2D1-6B55CF84352A}"/>
          </ac:spMkLst>
        </pc:spChg>
        <pc:spChg chg="mod">
          <ac:chgData name="Gatera, Diane" userId="S::dgatera@tbs-sct.gc.ca::b3cef932-d544-410a-adaa-6c4cd709a13b" providerId="AD" clId="Web-{D34C7832-C9F3-9200-17DC-00F04CCB061E}" dt="2024-04-19T16:08:09.639" v="542" actId="20577"/>
          <ac:spMkLst>
            <pc:docMk/>
            <pc:sldMk cId="1017598837" sldId="530"/>
            <ac:spMk id="4" creationId="{1982CFA6-92EC-0BEE-58A0-701FB22EE22D}"/>
          </ac:spMkLst>
        </pc:spChg>
      </pc:sldChg>
    </pc:docChg>
  </pc:docChgLst>
  <pc:docChgLst>
    <pc:chgData name="Krewski, Julie" userId="f17a7dcb-f746-4d8b-94f1-9a39005bc845" providerId="ADAL" clId="{C6EF9BEE-878E-433A-BBAF-0B97E68D0066}"/>
    <pc:docChg chg="undo custSel addSld delSld modSld">
      <pc:chgData name="Krewski, Julie" userId="f17a7dcb-f746-4d8b-94f1-9a39005bc845" providerId="ADAL" clId="{C6EF9BEE-878E-433A-BBAF-0B97E68D0066}" dt="2024-04-19T18:34:53.481" v="189" actId="6549"/>
      <pc:docMkLst>
        <pc:docMk/>
      </pc:docMkLst>
      <pc:sldChg chg="del">
        <pc:chgData name="Krewski, Julie" userId="f17a7dcb-f746-4d8b-94f1-9a39005bc845" providerId="ADAL" clId="{C6EF9BEE-878E-433A-BBAF-0B97E68D0066}" dt="2024-04-19T18:18:05.057" v="129" actId="2696"/>
        <pc:sldMkLst>
          <pc:docMk/>
          <pc:sldMk cId="1930355750" sldId="498"/>
        </pc:sldMkLst>
      </pc:sldChg>
      <pc:sldChg chg="del delCm">
        <pc:chgData name="Krewski, Julie" userId="f17a7dcb-f746-4d8b-94f1-9a39005bc845" providerId="ADAL" clId="{C6EF9BEE-878E-433A-BBAF-0B97E68D0066}" dt="2024-04-19T18:20:24.704" v="148" actId="2696"/>
        <pc:sldMkLst>
          <pc:docMk/>
          <pc:sldMk cId="136589476" sldId="508"/>
        </pc:sldMkLst>
        <pc:extLst>
          <p:ext xmlns:p="http://schemas.openxmlformats.org/presentationml/2006/main" uri="{D6D511B9-2390-475A-947B-AFAB55BFBCF1}">
            <pc226:cmChg xmlns:pc226="http://schemas.microsoft.com/office/powerpoint/2022/06/main/command" chg="del">
              <pc226:chgData name="Krewski, Julie" userId="f17a7dcb-f746-4d8b-94f1-9a39005bc845" providerId="ADAL" clId="{C6EF9BEE-878E-433A-BBAF-0B97E68D0066}" dt="2024-04-19T18:18:54.687" v="138"/>
              <pc2:cmMkLst xmlns:pc2="http://schemas.microsoft.com/office/powerpoint/2019/9/main/command">
                <pc:docMk/>
                <pc:sldMk cId="136589476" sldId="508"/>
                <pc2:cmMk id="{22C7F3E2-EC0A-4C20-8F02-27B331B0E920}"/>
              </pc2:cmMkLst>
            </pc226:cmChg>
          </p:ext>
        </pc:extLst>
      </pc:sldChg>
      <pc:sldChg chg="modSp mod addCm delCm modCm">
        <pc:chgData name="Krewski, Julie" userId="f17a7dcb-f746-4d8b-94f1-9a39005bc845" providerId="ADAL" clId="{C6EF9BEE-878E-433A-BBAF-0B97E68D0066}" dt="2024-04-19T18:30:24.453" v="181"/>
        <pc:sldMkLst>
          <pc:docMk/>
          <pc:sldMk cId="2456956975" sldId="528"/>
        </pc:sldMkLst>
        <pc:spChg chg="mod">
          <ac:chgData name="Krewski, Julie" userId="f17a7dcb-f746-4d8b-94f1-9a39005bc845" providerId="ADAL" clId="{C6EF9BEE-878E-433A-BBAF-0B97E68D0066}" dt="2024-04-19T18:28:45.262" v="174" actId="20577"/>
          <ac:spMkLst>
            <pc:docMk/>
            <pc:sldMk cId="2456956975" sldId="528"/>
            <ac:spMk id="3" creationId="{55017C3D-C3AE-032C-1AE4-28BC773BF0EF}"/>
          </ac:spMkLst>
        </pc:spChg>
        <pc:spChg chg="mod">
          <ac:chgData name="Krewski, Julie" userId="f17a7dcb-f746-4d8b-94f1-9a39005bc845" providerId="ADAL" clId="{C6EF9BEE-878E-433A-BBAF-0B97E68D0066}" dt="2024-04-19T18:20:47.918" v="149" actId="6549"/>
          <ac:spMkLst>
            <pc:docMk/>
            <pc:sldMk cId="2456956975" sldId="528"/>
            <ac:spMk id="4" creationId="{CE27811C-B4A7-D4B0-68FF-D899B60CB6D2}"/>
          </ac:spMkLst>
        </pc:spChg>
        <pc:spChg chg="mod">
          <ac:chgData name="Krewski, Julie" userId="f17a7dcb-f746-4d8b-94f1-9a39005bc845" providerId="ADAL" clId="{C6EF9BEE-878E-433A-BBAF-0B97E68D0066}" dt="2024-04-19T18:29:35.388" v="180" actId="14100"/>
          <ac:spMkLst>
            <pc:docMk/>
            <pc:sldMk cId="2456956975" sldId="528"/>
            <ac:spMk id="5" creationId="{EDCBEEC9-7424-2DA1-DC16-1BE23A0639B4}"/>
          </ac:spMkLst>
        </pc:spChg>
        <pc:extLst>
          <p:ext xmlns:p="http://schemas.openxmlformats.org/presentationml/2006/main" uri="{D6D511B9-2390-475A-947B-AFAB55BFBCF1}">
            <pc226:cmChg xmlns:pc226="http://schemas.microsoft.com/office/powerpoint/2022/06/main/command" chg="del mod">
              <pc226:chgData name="Krewski, Julie" userId="f17a7dcb-f746-4d8b-94f1-9a39005bc845" providerId="ADAL" clId="{C6EF9BEE-878E-433A-BBAF-0B97E68D0066}" dt="2024-04-19T18:28:53.113" v="175"/>
              <pc2:cmMkLst xmlns:pc2="http://schemas.microsoft.com/office/powerpoint/2019/9/main/command">
                <pc:docMk/>
                <pc:sldMk cId="2456956975" sldId="528"/>
                <pc2:cmMk id="{1CA38C77-1041-42B7-BA62-A9D397AFEE7E}"/>
              </pc2:cmMkLst>
            </pc226:cmChg>
            <pc226:cmChg xmlns:pc226="http://schemas.microsoft.com/office/powerpoint/2022/06/main/command" chg="add mod">
              <pc226:chgData name="Krewski, Julie" userId="f17a7dcb-f746-4d8b-94f1-9a39005bc845" providerId="ADAL" clId="{C6EF9BEE-878E-433A-BBAF-0B97E68D0066}" dt="2024-04-19T18:30:24.453" v="181"/>
              <pc2:cmMkLst xmlns:pc2="http://schemas.microsoft.com/office/powerpoint/2019/9/main/command">
                <pc:docMk/>
                <pc:sldMk cId="2456956975" sldId="528"/>
                <pc2:cmMk id="{1EEFCD77-355D-44DF-ADF7-6A914A7CF57D}"/>
              </pc2:cmMkLst>
            </pc226:cmChg>
          </p:ext>
        </pc:extLst>
      </pc:sldChg>
      <pc:sldChg chg="modSp mod">
        <pc:chgData name="Krewski, Julie" userId="f17a7dcb-f746-4d8b-94f1-9a39005bc845" providerId="ADAL" clId="{C6EF9BEE-878E-433A-BBAF-0B97E68D0066}" dt="2024-04-19T18:34:53.481" v="189" actId="6549"/>
        <pc:sldMkLst>
          <pc:docMk/>
          <pc:sldMk cId="2565979795" sldId="529"/>
        </pc:sldMkLst>
        <pc:spChg chg="mod">
          <ac:chgData name="Krewski, Julie" userId="f17a7dcb-f746-4d8b-94f1-9a39005bc845" providerId="ADAL" clId="{C6EF9BEE-878E-433A-BBAF-0B97E68D0066}" dt="2024-04-19T18:34:53.481" v="189" actId="6549"/>
          <ac:spMkLst>
            <pc:docMk/>
            <pc:sldMk cId="2565979795" sldId="529"/>
            <ac:spMk id="4" creationId="{50D179C2-7BA6-27A7-C0B3-6008BE8F0E63}"/>
          </ac:spMkLst>
        </pc:spChg>
        <pc:graphicFrameChg chg="modGraphic">
          <ac:chgData name="Krewski, Julie" userId="f17a7dcb-f746-4d8b-94f1-9a39005bc845" providerId="ADAL" clId="{C6EF9BEE-878E-433A-BBAF-0B97E68D0066}" dt="2024-04-19T18:31:45.541" v="183" actId="14734"/>
          <ac:graphicFrameMkLst>
            <pc:docMk/>
            <pc:sldMk cId="2565979795" sldId="529"/>
            <ac:graphicFrameMk id="15" creationId="{5752E80A-B229-48D5-2506-891A3463FAB2}"/>
          </ac:graphicFrameMkLst>
        </pc:graphicFrameChg>
      </pc:sldChg>
      <pc:sldChg chg="modSp">
        <pc:chgData name="Krewski, Julie" userId="f17a7dcb-f746-4d8b-94f1-9a39005bc845" providerId="ADAL" clId="{C6EF9BEE-878E-433A-BBAF-0B97E68D0066}" dt="2024-04-19T18:19:52.558" v="147" actId="20577"/>
        <pc:sldMkLst>
          <pc:docMk/>
          <pc:sldMk cId="1185185193" sldId="531"/>
        </pc:sldMkLst>
        <pc:graphicFrameChg chg="mod">
          <ac:chgData name="Krewski, Julie" userId="f17a7dcb-f746-4d8b-94f1-9a39005bc845" providerId="ADAL" clId="{C6EF9BEE-878E-433A-BBAF-0B97E68D0066}" dt="2024-04-19T18:19:52.558" v="147" actId="20577"/>
          <ac:graphicFrameMkLst>
            <pc:docMk/>
            <pc:sldMk cId="1185185193" sldId="531"/>
            <ac:graphicFrameMk id="5" creationId="{6DC67FA5-58DE-02AB-F703-4DE21CECC62A}"/>
          </ac:graphicFrameMkLst>
        </pc:graphicFrameChg>
      </pc:sldChg>
      <pc:sldChg chg="modSp add mod">
        <pc:chgData name="Krewski, Julie" userId="f17a7dcb-f746-4d8b-94f1-9a39005bc845" providerId="ADAL" clId="{C6EF9BEE-878E-433A-BBAF-0B97E68D0066}" dt="2024-04-19T18:18:00.331" v="128" actId="114"/>
        <pc:sldMkLst>
          <pc:docMk/>
          <pc:sldMk cId="829486577" sldId="532"/>
        </pc:sldMkLst>
        <pc:spChg chg="mod">
          <ac:chgData name="Krewski, Julie" userId="f17a7dcb-f746-4d8b-94f1-9a39005bc845" providerId="ADAL" clId="{C6EF9BEE-878E-433A-BBAF-0B97E68D0066}" dt="2024-04-19T18:11:42.079" v="3" actId="14100"/>
          <ac:spMkLst>
            <pc:docMk/>
            <pc:sldMk cId="829486577" sldId="532"/>
            <ac:spMk id="4" creationId="{C46F15E6-7178-F397-43FF-E4E54497FC15}"/>
          </ac:spMkLst>
        </pc:spChg>
        <pc:graphicFrameChg chg="mod">
          <ac:chgData name="Krewski, Julie" userId="f17a7dcb-f746-4d8b-94f1-9a39005bc845" providerId="ADAL" clId="{C6EF9BEE-878E-433A-BBAF-0B97E68D0066}" dt="2024-04-19T18:18:00.331" v="128" actId="114"/>
          <ac:graphicFrameMkLst>
            <pc:docMk/>
            <pc:sldMk cId="829486577" sldId="532"/>
            <ac:graphicFrameMk id="7" creationId="{D07D424F-7514-EFFD-7106-15FD04C56CF6}"/>
          </ac:graphicFrameMkLst>
        </pc:graphicFrameChg>
      </pc:sldChg>
    </pc:docChg>
  </pc:docChgLst>
  <pc:docChgLst>
    <pc:chgData name="Krewski, Julie" userId="f17a7dcb-f746-4d8b-94f1-9a39005bc845" providerId="ADAL" clId="{BF040EF9-188E-451A-A358-9C6D14265531}"/>
    <pc:docChg chg="undo custSel delSld modSld">
      <pc:chgData name="Krewski, Julie" userId="f17a7dcb-f746-4d8b-94f1-9a39005bc845" providerId="ADAL" clId="{BF040EF9-188E-451A-A358-9C6D14265531}" dt="2024-04-19T19:01:30.858" v="154" actId="2696"/>
      <pc:docMkLst>
        <pc:docMk/>
      </pc:docMkLst>
      <pc:sldChg chg="modSp mod delCm">
        <pc:chgData name="Krewski, Julie" userId="f17a7dcb-f746-4d8b-94f1-9a39005bc845" providerId="ADAL" clId="{BF040EF9-188E-451A-A358-9C6D14265531}" dt="2024-04-19T18:53:59.170" v="141" actId="113"/>
        <pc:sldMkLst>
          <pc:docMk/>
          <pc:sldMk cId="1499868478" sldId="488"/>
        </pc:sldMkLst>
        <pc:spChg chg="mod">
          <ac:chgData name="Krewski, Julie" userId="f17a7dcb-f746-4d8b-94f1-9a39005bc845" providerId="ADAL" clId="{BF040EF9-188E-451A-A358-9C6D14265531}" dt="2024-04-19T18:53:59.170" v="141" actId="113"/>
          <ac:spMkLst>
            <pc:docMk/>
            <pc:sldMk cId="1499868478" sldId="488"/>
            <ac:spMk id="3" creationId="{12F9C1D6-5EB8-96D3-9B17-A256566B3049}"/>
          </ac:spMkLst>
        </pc:spChg>
        <pc:extLst>
          <p:ext xmlns:p="http://schemas.openxmlformats.org/presentationml/2006/main" uri="{D6D511B9-2390-475A-947B-AFAB55BFBCF1}">
            <pc226:cmChg xmlns:pc226="http://schemas.microsoft.com/office/powerpoint/2022/06/main/command" chg="del">
              <pc226:chgData name="Krewski, Julie" userId="f17a7dcb-f746-4d8b-94f1-9a39005bc845" providerId="ADAL" clId="{BF040EF9-188E-451A-A358-9C6D14265531}" dt="2024-04-19T18:48:36.899" v="19"/>
              <pc2:cmMkLst xmlns:pc2="http://schemas.microsoft.com/office/powerpoint/2019/9/main/command">
                <pc:docMk/>
                <pc:sldMk cId="1499868478" sldId="488"/>
                <pc2:cmMk id="{065E9961-FB8C-49CE-AC3E-7BCE22FAD348}"/>
              </pc2:cmMkLst>
            </pc226:cmChg>
          </p:ext>
        </pc:extLst>
      </pc:sldChg>
      <pc:sldChg chg="modSp mod">
        <pc:chgData name="Krewski, Julie" userId="f17a7dcb-f746-4d8b-94f1-9a39005bc845" providerId="ADAL" clId="{BF040EF9-188E-451A-A358-9C6D14265531}" dt="2024-04-19T18:44:21.903" v="13" actId="6549"/>
        <pc:sldMkLst>
          <pc:docMk/>
          <pc:sldMk cId="1502543814" sldId="499"/>
        </pc:sldMkLst>
        <pc:spChg chg="mod">
          <ac:chgData name="Krewski, Julie" userId="f17a7dcb-f746-4d8b-94f1-9a39005bc845" providerId="ADAL" clId="{BF040EF9-188E-451A-A358-9C6D14265531}" dt="2024-04-19T18:44:21.903" v="13" actId="6549"/>
          <ac:spMkLst>
            <pc:docMk/>
            <pc:sldMk cId="1502543814" sldId="499"/>
            <ac:spMk id="3" creationId="{2F829DBB-F116-243B-44FB-0AF4DD778B10}"/>
          </ac:spMkLst>
        </pc:spChg>
      </pc:sldChg>
      <pc:sldChg chg="modSp mod modCm">
        <pc:chgData name="Krewski, Julie" userId="f17a7dcb-f746-4d8b-94f1-9a39005bc845" providerId="ADAL" clId="{BF040EF9-188E-451A-A358-9C6D14265531}" dt="2024-04-19T18:45:54.739" v="17"/>
        <pc:sldMkLst>
          <pc:docMk/>
          <pc:sldMk cId="1095137119" sldId="504"/>
        </pc:sldMkLst>
        <pc:spChg chg="mod">
          <ac:chgData name="Krewski, Julie" userId="f17a7dcb-f746-4d8b-94f1-9a39005bc845" providerId="ADAL" clId="{BF040EF9-188E-451A-A358-9C6D14265531}" dt="2024-04-19T18:45:44.724" v="16" actId="2711"/>
          <ac:spMkLst>
            <pc:docMk/>
            <pc:sldMk cId="1095137119" sldId="504"/>
            <ac:spMk id="3" creationId="{2A2253E4-DF00-783D-5CE6-1F8C39FADA03}"/>
          </ac:spMkLst>
        </pc:spChg>
        <pc:extLst>
          <p:ext xmlns:p="http://schemas.openxmlformats.org/presentationml/2006/main" uri="{D6D511B9-2390-475A-947B-AFAB55BFBCF1}">
            <pc226:cmChg xmlns:pc226="http://schemas.microsoft.com/office/powerpoint/2022/06/main/command" chg="mod modRxn">
              <pc226:chgData name="Krewski, Julie" userId="f17a7dcb-f746-4d8b-94f1-9a39005bc845" providerId="ADAL" clId="{BF040EF9-188E-451A-A358-9C6D14265531}" dt="2024-04-19T18:45:54.739" v="17"/>
              <pc2:cmMkLst xmlns:pc2="http://schemas.microsoft.com/office/powerpoint/2019/9/main/command">
                <pc:docMk/>
                <pc:sldMk cId="1095137119" sldId="504"/>
                <pc2:cmMk id="{A60A28E9-24FB-4C2D-95CC-D290BA96EE46}"/>
              </pc2:cmMkLst>
            </pc226:cmChg>
          </p:ext>
        </pc:extLst>
      </pc:sldChg>
      <pc:sldChg chg="del">
        <pc:chgData name="Krewski, Julie" userId="f17a7dcb-f746-4d8b-94f1-9a39005bc845" providerId="ADAL" clId="{BF040EF9-188E-451A-A358-9C6D14265531}" dt="2024-04-19T19:01:15.029" v="151" actId="2696"/>
        <pc:sldMkLst>
          <pc:docMk/>
          <pc:sldMk cId="2004680601" sldId="505"/>
        </pc:sldMkLst>
      </pc:sldChg>
      <pc:sldChg chg="del">
        <pc:chgData name="Krewski, Julie" userId="f17a7dcb-f746-4d8b-94f1-9a39005bc845" providerId="ADAL" clId="{BF040EF9-188E-451A-A358-9C6D14265531}" dt="2024-04-19T18:54:43.803" v="142" actId="2696"/>
        <pc:sldMkLst>
          <pc:docMk/>
          <pc:sldMk cId="171944579" sldId="506"/>
        </pc:sldMkLst>
      </pc:sldChg>
      <pc:sldChg chg="del">
        <pc:chgData name="Krewski, Julie" userId="f17a7dcb-f746-4d8b-94f1-9a39005bc845" providerId="ADAL" clId="{BF040EF9-188E-451A-A358-9C6D14265531}" dt="2024-04-19T19:01:30.858" v="154" actId="2696"/>
        <pc:sldMkLst>
          <pc:docMk/>
          <pc:sldMk cId="45752688" sldId="510"/>
        </pc:sldMkLst>
      </pc:sldChg>
      <pc:sldChg chg="del">
        <pc:chgData name="Krewski, Julie" userId="f17a7dcb-f746-4d8b-94f1-9a39005bc845" providerId="ADAL" clId="{BF040EF9-188E-451A-A358-9C6D14265531}" dt="2024-04-19T19:01:19.338" v="152" actId="2696"/>
        <pc:sldMkLst>
          <pc:docMk/>
          <pc:sldMk cId="848323327" sldId="514"/>
        </pc:sldMkLst>
      </pc:sldChg>
      <pc:sldChg chg="modSp mod">
        <pc:chgData name="Krewski, Julie" userId="f17a7dcb-f746-4d8b-94f1-9a39005bc845" providerId="ADAL" clId="{BF040EF9-188E-451A-A358-9C6D14265531}" dt="2024-04-19T19:01:02.493" v="150" actId="20577"/>
        <pc:sldMkLst>
          <pc:docMk/>
          <pc:sldMk cId="1809575938" sldId="515"/>
        </pc:sldMkLst>
        <pc:spChg chg="mod">
          <ac:chgData name="Krewski, Julie" userId="f17a7dcb-f746-4d8b-94f1-9a39005bc845" providerId="ADAL" clId="{BF040EF9-188E-451A-A358-9C6D14265531}" dt="2024-04-19T19:01:02.493" v="150" actId="20577"/>
          <ac:spMkLst>
            <pc:docMk/>
            <pc:sldMk cId="1809575938" sldId="515"/>
            <ac:spMk id="3" creationId="{7CEDC1B3-CA0B-DE0B-5DF8-BDB94F42AD66}"/>
          </ac:spMkLst>
        </pc:spChg>
      </pc:sldChg>
      <pc:sldChg chg="del">
        <pc:chgData name="Krewski, Julie" userId="f17a7dcb-f746-4d8b-94f1-9a39005bc845" providerId="ADAL" clId="{BF040EF9-188E-451A-A358-9C6D14265531}" dt="2024-04-19T19:01:25.708" v="153" actId="2696"/>
        <pc:sldMkLst>
          <pc:docMk/>
          <pc:sldMk cId="1871540861" sldId="517"/>
        </pc:sldMkLst>
      </pc:sldChg>
      <pc:sldChg chg="modSp mod">
        <pc:chgData name="Krewski, Julie" userId="f17a7dcb-f746-4d8b-94f1-9a39005bc845" providerId="ADAL" clId="{BF040EF9-188E-451A-A358-9C6D14265531}" dt="2024-04-19T18:59:24.627" v="147" actId="20577"/>
        <pc:sldMkLst>
          <pc:docMk/>
          <pc:sldMk cId="2565979795" sldId="529"/>
        </pc:sldMkLst>
        <pc:spChg chg="mod">
          <ac:chgData name="Krewski, Julie" userId="f17a7dcb-f746-4d8b-94f1-9a39005bc845" providerId="ADAL" clId="{BF040EF9-188E-451A-A358-9C6D14265531}" dt="2024-04-19T18:59:24.627" v="147" actId="20577"/>
          <ac:spMkLst>
            <pc:docMk/>
            <pc:sldMk cId="2565979795" sldId="529"/>
            <ac:spMk id="4" creationId="{50D179C2-7BA6-27A7-C0B3-6008BE8F0E63}"/>
          </ac:spMkLst>
        </pc:spChg>
      </pc:sldChg>
      <pc:sldChg chg="modSp mod">
        <pc:chgData name="Krewski, Julie" userId="f17a7dcb-f746-4d8b-94f1-9a39005bc845" providerId="ADAL" clId="{BF040EF9-188E-451A-A358-9C6D14265531}" dt="2024-04-19T18:53:01.815" v="138" actId="20577"/>
        <pc:sldMkLst>
          <pc:docMk/>
          <pc:sldMk cId="1017598837" sldId="530"/>
        </pc:sldMkLst>
        <pc:spChg chg="mod">
          <ac:chgData name="Krewski, Julie" userId="f17a7dcb-f746-4d8b-94f1-9a39005bc845" providerId="ADAL" clId="{BF040EF9-188E-451A-A358-9C6D14265531}" dt="2024-04-19T18:53:01.815" v="138" actId="20577"/>
          <ac:spMkLst>
            <pc:docMk/>
            <pc:sldMk cId="1017598837" sldId="530"/>
            <ac:spMk id="3" creationId="{14E48094-D3F9-9952-C2D1-6B55CF84352A}"/>
          </ac:spMkLst>
        </pc:spChg>
      </pc:sldChg>
    </pc:docChg>
  </pc:docChgLst>
  <pc:docChgLst>
    <pc:chgData name="Krewski, Julie" userId="f17a7dcb-f746-4d8b-94f1-9a39005bc845" providerId="ADAL" clId="{D6DD7701-7840-4D45-9B33-9C26EA567680}"/>
    <pc:docChg chg="undo custSel modSld">
      <pc:chgData name="Krewski, Julie" userId="f17a7dcb-f746-4d8b-94f1-9a39005bc845" providerId="ADAL" clId="{D6DD7701-7840-4D45-9B33-9C26EA567680}" dt="2024-04-23T18:46:25.588" v="70" actId="20577"/>
      <pc:docMkLst>
        <pc:docMk/>
      </pc:docMkLst>
      <pc:sldChg chg="modSp mod">
        <pc:chgData name="Krewski, Julie" userId="f17a7dcb-f746-4d8b-94f1-9a39005bc845" providerId="ADAL" clId="{D6DD7701-7840-4D45-9B33-9C26EA567680}" dt="2024-04-23T18:46:25.588" v="70" actId="20577"/>
        <pc:sldMkLst>
          <pc:docMk/>
          <pc:sldMk cId="1809575938" sldId="515"/>
        </pc:sldMkLst>
        <pc:spChg chg="mod">
          <ac:chgData name="Krewski, Julie" userId="f17a7dcb-f746-4d8b-94f1-9a39005bc845" providerId="ADAL" clId="{D6DD7701-7840-4D45-9B33-9C26EA567680}" dt="2024-04-23T18:46:25.588" v="70" actId="20577"/>
          <ac:spMkLst>
            <pc:docMk/>
            <pc:sldMk cId="1809575938" sldId="515"/>
            <ac:spMk id="3" creationId="{7CEDC1B3-CA0B-DE0B-5DF8-BDB94F42AD66}"/>
          </ac:spMkLst>
        </pc:spChg>
      </pc:sldChg>
    </pc:docChg>
  </pc:docChgLst>
  <pc:docChgLst>
    <pc:chgData name="Krewski, Julie" userId="f17a7dcb-f746-4d8b-94f1-9a39005bc845" providerId="ADAL" clId="{0E23F9B1-55AF-4661-B4F7-8FFE66A0323C}"/>
    <pc:docChg chg="undo custSel addSld delSld modSld">
      <pc:chgData name="Krewski, Julie" userId="f17a7dcb-f746-4d8b-94f1-9a39005bc845" providerId="ADAL" clId="{0E23F9B1-55AF-4661-B4F7-8FFE66A0323C}" dt="2024-04-19T18:06:31.939" v="500"/>
      <pc:docMkLst>
        <pc:docMk/>
      </pc:docMkLst>
      <pc:sldChg chg="modSp mod">
        <pc:chgData name="Krewski, Julie" userId="f17a7dcb-f746-4d8b-94f1-9a39005bc845" providerId="ADAL" clId="{0E23F9B1-55AF-4661-B4F7-8FFE66A0323C}" dt="2024-04-19T17:21:27.960" v="8" actId="207"/>
        <pc:sldMkLst>
          <pc:docMk/>
          <pc:sldMk cId="136589476" sldId="508"/>
        </pc:sldMkLst>
        <pc:graphicFrameChg chg="modGraphic">
          <ac:chgData name="Krewski, Julie" userId="f17a7dcb-f746-4d8b-94f1-9a39005bc845" providerId="ADAL" clId="{0E23F9B1-55AF-4661-B4F7-8FFE66A0323C}" dt="2024-04-19T17:21:27.960" v="8" actId="207"/>
          <ac:graphicFrameMkLst>
            <pc:docMk/>
            <pc:sldMk cId="136589476" sldId="508"/>
            <ac:graphicFrameMk id="5" creationId="{F75D1732-C34E-2F2E-0E49-46CD951D7E1C}"/>
          </ac:graphicFrameMkLst>
        </pc:graphicFrameChg>
      </pc:sldChg>
      <pc:sldChg chg="addCm">
        <pc:chgData name="Krewski, Julie" userId="f17a7dcb-f746-4d8b-94f1-9a39005bc845" providerId="ADAL" clId="{0E23F9B1-55AF-4661-B4F7-8FFE66A0323C}" dt="2024-04-19T18:06:31.939" v="500"/>
        <pc:sldMkLst>
          <pc:docMk/>
          <pc:sldMk cId="3915273697" sldId="518"/>
        </pc:sldMkLst>
        <pc:extLst>
          <p:ext xmlns:p="http://schemas.openxmlformats.org/presentationml/2006/main" uri="{D6D511B9-2390-475A-947B-AFAB55BFBCF1}">
            <pc226:cmChg xmlns:pc226="http://schemas.microsoft.com/office/powerpoint/2022/06/main/command" chg="add">
              <pc226:chgData name="Krewski, Julie" userId="f17a7dcb-f746-4d8b-94f1-9a39005bc845" providerId="ADAL" clId="{0E23F9B1-55AF-4661-B4F7-8FFE66A0323C}" dt="2024-04-19T18:06:31.939" v="500"/>
              <pc2:cmMkLst xmlns:pc2="http://schemas.microsoft.com/office/powerpoint/2019/9/main/command">
                <pc:docMk/>
                <pc:sldMk cId="3915273697" sldId="518"/>
                <pc2:cmMk id="{AEA9F26E-F480-4DF8-ABE8-530BF7991E13}"/>
              </pc2:cmMkLst>
            </pc226:cmChg>
          </p:ext>
        </pc:extLst>
      </pc:sldChg>
      <pc:sldChg chg="modSp add del mod modNotesTx">
        <pc:chgData name="Krewski, Julie" userId="f17a7dcb-f746-4d8b-94f1-9a39005bc845" providerId="ADAL" clId="{0E23F9B1-55AF-4661-B4F7-8FFE66A0323C}" dt="2024-04-19T18:05:05.854" v="499" actId="20577"/>
        <pc:sldMkLst>
          <pc:docMk/>
          <pc:sldMk cId="1185185193" sldId="531"/>
        </pc:sldMkLst>
        <pc:spChg chg="mod">
          <ac:chgData name="Krewski, Julie" userId="f17a7dcb-f746-4d8b-94f1-9a39005bc845" providerId="ADAL" clId="{0E23F9B1-55AF-4661-B4F7-8FFE66A0323C}" dt="2024-04-19T17:25:36.459" v="13" actId="14100"/>
          <ac:spMkLst>
            <pc:docMk/>
            <pc:sldMk cId="1185185193" sldId="531"/>
            <ac:spMk id="4" creationId="{8EA5FDF1-1F6B-589F-1C48-5391D014E33A}"/>
          </ac:spMkLst>
        </pc:spChg>
        <pc:graphicFrameChg chg="mod">
          <ac:chgData name="Krewski, Julie" userId="f17a7dcb-f746-4d8b-94f1-9a39005bc845" providerId="ADAL" clId="{0E23F9B1-55AF-4661-B4F7-8FFE66A0323C}" dt="2024-04-19T18:05:05.854" v="499" actId="20577"/>
          <ac:graphicFrameMkLst>
            <pc:docMk/>
            <pc:sldMk cId="1185185193" sldId="531"/>
            <ac:graphicFrameMk id="5" creationId="{6DC67FA5-58DE-02AB-F703-4DE21CECC62A}"/>
          </ac:graphicFrameMkLst>
        </pc:graphicFrameChg>
      </pc:sldChg>
    </pc:docChg>
  </pc:docChgLst>
  <pc:docChgLst>
    <pc:chgData name="Krewski, Julie" userId="f17a7dcb-f746-4d8b-94f1-9a39005bc845" providerId="ADAL" clId="{6458E053-66E5-4B06-90F1-17025C462AC1}"/>
    <pc:docChg chg="delSld modSld">
      <pc:chgData name="Krewski, Julie" userId="f17a7dcb-f746-4d8b-94f1-9a39005bc845" providerId="ADAL" clId="{6458E053-66E5-4B06-90F1-17025C462AC1}" dt="2024-04-10T17:57:59.388" v="6" actId="2696"/>
      <pc:docMkLst>
        <pc:docMk/>
      </pc:docMkLst>
      <pc:sldChg chg="modSp mod addCm">
        <pc:chgData name="Krewski, Julie" userId="f17a7dcb-f746-4d8b-94f1-9a39005bc845" providerId="ADAL" clId="{6458E053-66E5-4B06-90F1-17025C462AC1}" dt="2024-04-10T16:07:10.034" v="2" actId="6549"/>
        <pc:sldMkLst>
          <pc:docMk/>
          <pc:sldMk cId="1930355750" sldId="498"/>
        </pc:sldMkLst>
        <pc:spChg chg="mod">
          <ac:chgData name="Krewski, Julie" userId="f17a7dcb-f746-4d8b-94f1-9a39005bc845" providerId="ADAL" clId="{6458E053-66E5-4B06-90F1-17025C462AC1}" dt="2024-04-10T16:07:10.034" v="2" actId="6549"/>
          <ac:spMkLst>
            <pc:docMk/>
            <pc:sldMk cId="1930355750" sldId="498"/>
            <ac:spMk id="3" creationId="{B62C873F-28E5-0CC8-F0E6-7F3B616FDDC9}"/>
          </ac:spMkLst>
        </pc:spChg>
        <pc:extLst>
          <p:ext xmlns:p="http://schemas.openxmlformats.org/presentationml/2006/main" uri="{D6D511B9-2390-475A-947B-AFAB55BFBCF1}">
            <pc226:cmChg xmlns:pc226="http://schemas.microsoft.com/office/powerpoint/2022/06/main/command" chg="add">
              <pc226:chgData name="Krewski, Julie" userId="f17a7dcb-f746-4d8b-94f1-9a39005bc845" providerId="ADAL" clId="{6458E053-66E5-4B06-90F1-17025C462AC1}" dt="2024-04-10T15:46:37.389" v="0"/>
              <pc2:cmMkLst xmlns:pc2="http://schemas.microsoft.com/office/powerpoint/2019/9/main/command">
                <pc:docMk/>
                <pc:sldMk cId="1930355750" sldId="498"/>
                <pc2:cmMk id="{72B0DF47-D640-4FA2-BAA1-B880733A1682}"/>
              </pc2:cmMkLst>
            </pc226:cmChg>
          </p:ext>
        </pc:extLst>
      </pc:sldChg>
      <pc:sldChg chg="addCm delCm">
        <pc:chgData name="Krewski, Julie" userId="f17a7dcb-f746-4d8b-94f1-9a39005bc845" providerId="ADAL" clId="{6458E053-66E5-4B06-90F1-17025C462AC1}" dt="2024-04-10T17:57:52.607" v="5"/>
        <pc:sldMkLst>
          <pc:docMk/>
          <pc:sldMk cId="136589476" sldId="508"/>
        </pc:sldMkLst>
        <pc:extLst>
          <p:ext xmlns:p="http://schemas.openxmlformats.org/presentationml/2006/main" uri="{D6D511B9-2390-475A-947B-AFAB55BFBCF1}">
            <pc226:cmChg xmlns:pc226="http://schemas.microsoft.com/office/powerpoint/2022/06/main/command" chg="del">
              <pc226:chgData name="Krewski, Julie" userId="f17a7dcb-f746-4d8b-94f1-9a39005bc845" providerId="ADAL" clId="{6458E053-66E5-4B06-90F1-17025C462AC1}" dt="2024-04-10T17:57:34.637" v="4"/>
              <pc2:cmMkLst xmlns:pc2="http://schemas.microsoft.com/office/powerpoint/2019/9/main/command">
                <pc:docMk/>
                <pc:sldMk cId="136589476" sldId="508"/>
                <pc2:cmMk id="{0A0C3E0E-DDE8-4902-9C30-74653815E697}"/>
              </pc2:cmMkLst>
            </pc226:cmChg>
            <pc226:cmChg xmlns:pc226="http://schemas.microsoft.com/office/powerpoint/2022/06/main/command" chg="add">
              <pc226:chgData name="Krewski, Julie" userId="f17a7dcb-f746-4d8b-94f1-9a39005bc845" providerId="ADAL" clId="{6458E053-66E5-4B06-90F1-17025C462AC1}" dt="2024-04-10T17:57:52.607" v="5"/>
              <pc2:cmMkLst xmlns:pc2="http://schemas.microsoft.com/office/powerpoint/2019/9/main/command">
                <pc:docMk/>
                <pc:sldMk cId="136589476" sldId="508"/>
                <pc2:cmMk id="{22C7F3E2-EC0A-4C20-8F02-27B331B0E920}"/>
              </pc2:cmMkLst>
            </pc226:cmChg>
          </p:ext>
        </pc:extLst>
      </pc:sldChg>
      <pc:sldChg chg="del">
        <pc:chgData name="Krewski, Julie" userId="f17a7dcb-f746-4d8b-94f1-9a39005bc845" providerId="ADAL" clId="{6458E053-66E5-4B06-90F1-17025C462AC1}" dt="2024-04-10T17:57:59.388" v="6" actId="2696"/>
        <pc:sldMkLst>
          <pc:docMk/>
          <pc:sldMk cId="3753813013" sldId="516"/>
        </pc:sldMkLst>
      </pc:sldChg>
      <pc:sldChg chg="addCm">
        <pc:chgData name="Krewski, Julie" userId="f17a7dcb-f746-4d8b-94f1-9a39005bc845" providerId="ADAL" clId="{6458E053-66E5-4B06-90F1-17025C462AC1}" dt="2024-04-10T16:13:36.924" v="3"/>
        <pc:sldMkLst>
          <pc:docMk/>
          <pc:sldMk cId="1871540861" sldId="517"/>
        </pc:sldMkLst>
        <pc:extLst>
          <p:ext xmlns:p="http://schemas.openxmlformats.org/presentationml/2006/main" uri="{D6D511B9-2390-475A-947B-AFAB55BFBCF1}">
            <pc226:cmChg xmlns:pc226="http://schemas.microsoft.com/office/powerpoint/2022/06/main/command" chg="add">
              <pc226:chgData name="Krewski, Julie" userId="f17a7dcb-f746-4d8b-94f1-9a39005bc845" providerId="ADAL" clId="{6458E053-66E5-4B06-90F1-17025C462AC1}" dt="2024-04-10T16:13:36.924" v="3"/>
              <pc2:cmMkLst xmlns:pc2="http://schemas.microsoft.com/office/powerpoint/2019/9/main/command">
                <pc:docMk/>
                <pc:sldMk cId="1871540861" sldId="517"/>
                <pc2:cmMk id="{8CC67F60-4811-4177-A1DD-CDC2D38BAB8D}"/>
              </pc2:cmMkLst>
            </pc226:cmChg>
          </p:ext>
        </pc:extLst>
      </pc:sldChg>
      <pc:sldChg chg="del">
        <pc:chgData name="Krewski, Julie" userId="f17a7dcb-f746-4d8b-94f1-9a39005bc845" providerId="ADAL" clId="{6458E053-66E5-4B06-90F1-17025C462AC1}" dt="2024-04-10T16:06:54.261" v="1" actId="2696"/>
        <pc:sldMkLst>
          <pc:docMk/>
          <pc:sldMk cId="3963748203" sldId="519"/>
        </pc:sldMkLst>
      </pc:sldChg>
    </pc:docChg>
  </pc:docChgLst>
  <pc:docChgLst>
    <pc:chgData name="Krewski, Julie" userId="f17a7dcb-f746-4d8b-94f1-9a39005bc845" providerId="ADAL" clId="{132466FA-8C2F-4A49-A8BC-C3EBDCF3DE48}"/>
    <pc:docChg chg="modSld">
      <pc:chgData name="Krewski, Julie" userId="f17a7dcb-f746-4d8b-94f1-9a39005bc845" providerId="ADAL" clId="{132466FA-8C2F-4A49-A8BC-C3EBDCF3DE48}" dt="2024-04-11T19:45:59.577" v="15" actId="20577"/>
      <pc:docMkLst>
        <pc:docMk/>
      </pc:docMkLst>
      <pc:sldChg chg="modSp">
        <pc:chgData name="Krewski, Julie" userId="f17a7dcb-f746-4d8b-94f1-9a39005bc845" providerId="ADAL" clId="{132466FA-8C2F-4A49-A8BC-C3EBDCF3DE48}" dt="2024-04-11T19:45:59.577" v="15" actId="20577"/>
        <pc:sldMkLst>
          <pc:docMk/>
          <pc:sldMk cId="3915273697" sldId="518"/>
        </pc:sldMkLst>
        <pc:graphicFrameChg chg="mod">
          <ac:chgData name="Krewski, Julie" userId="f17a7dcb-f746-4d8b-94f1-9a39005bc845" providerId="ADAL" clId="{132466FA-8C2F-4A49-A8BC-C3EBDCF3DE48}" dt="2024-04-11T19:45:59.577" v="15" actId="20577"/>
          <ac:graphicFrameMkLst>
            <pc:docMk/>
            <pc:sldMk cId="3915273697" sldId="518"/>
            <ac:graphicFrameMk id="7" creationId="{08562871-1986-AF68-CDB7-D3EDF3476DD7}"/>
          </ac:graphicFrameMkLst>
        </pc:graphicFrameChg>
      </pc:sldChg>
    </pc:docChg>
  </pc:docChgLst>
  <pc:docChgLst>
    <pc:chgData name="Krewski, Julie" userId="f17a7dcb-f746-4d8b-94f1-9a39005bc845" providerId="ADAL" clId="{F05938D6-FD8C-4C5D-AFBF-DA0E68C4FDE2}"/>
    <pc:docChg chg="undo custSel addSld delSld modSld">
      <pc:chgData name="Krewski, Julie" userId="f17a7dcb-f746-4d8b-94f1-9a39005bc845" providerId="ADAL" clId="{F05938D6-FD8C-4C5D-AFBF-DA0E68C4FDE2}" dt="2024-04-09T20:52:18.440" v="386" actId="680"/>
      <pc:docMkLst>
        <pc:docMk/>
      </pc:docMkLst>
      <pc:sldChg chg="modSp del mod addCm">
        <pc:chgData name="Krewski, Julie" userId="f17a7dcb-f746-4d8b-94f1-9a39005bc845" providerId="ADAL" clId="{F05938D6-FD8C-4C5D-AFBF-DA0E68C4FDE2}" dt="2024-04-09T17:58:50.550" v="368" actId="2696"/>
        <pc:sldMkLst>
          <pc:docMk/>
          <pc:sldMk cId="997277354" sldId="513"/>
        </pc:sldMkLst>
        <pc:spChg chg="mod">
          <ac:chgData name="Krewski, Julie" userId="f17a7dcb-f746-4d8b-94f1-9a39005bc845" providerId="ADAL" clId="{F05938D6-FD8C-4C5D-AFBF-DA0E68C4FDE2}" dt="2024-04-09T17:54:50.258" v="321" actId="20577"/>
          <ac:spMkLst>
            <pc:docMk/>
            <pc:sldMk cId="997277354" sldId="513"/>
            <ac:spMk id="4" creationId="{77FC26C0-A96E-8807-F999-6EFA8DE672DA}"/>
          </ac:spMkLst>
        </pc:spChg>
        <pc:extLst>
          <p:ext xmlns:p="http://schemas.openxmlformats.org/presentationml/2006/main" uri="{D6D511B9-2390-475A-947B-AFAB55BFBCF1}">
            <pc226:cmChg xmlns:pc226="http://schemas.microsoft.com/office/powerpoint/2022/06/main/command" chg="add">
              <pc226:chgData name="Krewski, Julie" userId="f17a7dcb-f746-4d8b-94f1-9a39005bc845" providerId="ADAL" clId="{F05938D6-FD8C-4C5D-AFBF-DA0E68C4FDE2}" dt="2024-04-09T16:45:00.509" v="0"/>
              <pc2:cmMkLst xmlns:pc2="http://schemas.microsoft.com/office/powerpoint/2019/9/main/command">
                <pc:docMk/>
                <pc:sldMk cId="997277354" sldId="513"/>
                <pc2:cmMk id="{2A777E2C-D832-481B-9F96-763DBC587730}"/>
              </pc2:cmMkLst>
            </pc226:cmChg>
          </p:ext>
        </pc:extLst>
      </pc:sldChg>
      <pc:sldChg chg="modSp new mod">
        <pc:chgData name="Krewski, Julie" userId="f17a7dcb-f746-4d8b-94f1-9a39005bc845" providerId="ADAL" clId="{F05938D6-FD8C-4C5D-AFBF-DA0E68C4FDE2}" dt="2024-04-09T17:34:29.689" v="297" actId="20577"/>
        <pc:sldMkLst>
          <pc:docMk/>
          <pc:sldMk cId="1871540861" sldId="517"/>
        </pc:sldMkLst>
        <pc:spChg chg="mod">
          <ac:chgData name="Krewski, Julie" userId="f17a7dcb-f746-4d8b-94f1-9a39005bc845" providerId="ADAL" clId="{F05938D6-FD8C-4C5D-AFBF-DA0E68C4FDE2}" dt="2024-04-09T17:13:03.335" v="296"/>
          <ac:spMkLst>
            <pc:docMk/>
            <pc:sldMk cId="1871540861" sldId="517"/>
            <ac:spMk id="3" creationId="{FD57AF23-707E-8DBA-0E62-0FEB4CA55D55}"/>
          </ac:spMkLst>
        </pc:spChg>
        <pc:spChg chg="mod">
          <ac:chgData name="Krewski, Julie" userId="f17a7dcb-f746-4d8b-94f1-9a39005bc845" providerId="ADAL" clId="{F05938D6-FD8C-4C5D-AFBF-DA0E68C4FDE2}" dt="2024-04-09T17:34:29.689" v="297" actId="20577"/>
          <ac:spMkLst>
            <pc:docMk/>
            <pc:sldMk cId="1871540861" sldId="517"/>
            <ac:spMk id="4" creationId="{D85DADC9-BA67-59EA-1426-5EEEFCD0F72E}"/>
          </ac:spMkLst>
        </pc:spChg>
      </pc:sldChg>
      <pc:sldChg chg="modSp add mod">
        <pc:chgData name="Krewski, Julie" userId="f17a7dcb-f746-4d8b-94f1-9a39005bc845" providerId="ADAL" clId="{F05938D6-FD8C-4C5D-AFBF-DA0E68C4FDE2}" dt="2024-04-09T20:48:08.478" v="385" actId="20577"/>
        <pc:sldMkLst>
          <pc:docMk/>
          <pc:sldMk cId="3915273697" sldId="518"/>
        </pc:sldMkLst>
        <pc:spChg chg="mod">
          <ac:chgData name="Krewski, Julie" userId="f17a7dcb-f746-4d8b-94f1-9a39005bc845" providerId="ADAL" clId="{F05938D6-FD8C-4C5D-AFBF-DA0E68C4FDE2}" dt="2024-04-09T17:54:38.586" v="320"/>
          <ac:spMkLst>
            <pc:docMk/>
            <pc:sldMk cId="3915273697" sldId="518"/>
            <ac:spMk id="4" creationId="{875CDF75-56AF-8B01-E469-8CF7B191BB11}"/>
          </ac:spMkLst>
        </pc:spChg>
        <pc:graphicFrameChg chg="mod">
          <ac:chgData name="Krewski, Julie" userId="f17a7dcb-f746-4d8b-94f1-9a39005bc845" providerId="ADAL" clId="{F05938D6-FD8C-4C5D-AFBF-DA0E68C4FDE2}" dt="2024-04-09T20:48:08.478" v="385" actId="20577"/>
          <ac:graphicFrameMkLst>
            <pc:docMk/>
            <pc:sldMk cId="3915273697" sldId="518"/>
            <ac:graphicFrameMk id="7" creationId="{08562871-1986-AF68-CDB7-D3EDF3476DD7}"/>
          </ac:graphicFrameMkLst>
        </pc:graphicFrameChg>
      </pc:sldChg>
      <pc:sldChg chg="new">
        <pc:chgData name="Krewski, Julie" userId="f17a7dcb-f746-4d8b-94f1-9a39005bc845" providerId="ADAL" clId="{F05938D6-FD8C-4C5D-AFBF-DA0E68C4FDE2}" dt="2024-04-09T20:52:18.440" v="386" actId="680"/>
        <pc:sldMkLst>
          <pc:docMk/>
          <pc:sldMk cId="3963748203" sldId="519"/>
        </pc:sldMkLst>
      </pc:sldChg>
    </pc:docChg>
  </pc:docChgLst>
  <pc:docChgLst>
    <pc:chgData name="Krewski, Julie" userId="f17a7dcb-f746-4d8b-94f1-9a39005bc845" providerId="ADAL" clId="{1E2FBC9C-C34B-4F20-86C4-069C7F3FB57E}"/>
    <pc:docChg chg="modSld">
      <pc:chgData name="Krewski, Julie" userId="f17a7dcb-f746-4d8b-94f1-9a39005bc845" providerId="ADAL" clId="{1E2FBC9C-C34B-4F20-86C4-069C7F3FB57E}" dt="2024-04-22T15:17:04.299" v="80" actId="20577"/>
      <pc:docMkLst>
        <pc:docMk/>
      </pc:docMkLst>
      <pc:sldChg chg="modSp mod">
        <pc:chgData name="Krewski, Julie" userId="f17a7dcb-f746-4d8b-94f1-9a39005bc845" providerId="ADAL" clId="{1E2FBC9C-C34B-4F20-86C4-069C7F3FB57E}" dt="2024-04-22T15:13:29.834" v="65" actId="20577"/>
        <pc:sldMkLst>
          <pc:docMk/>
          <pc:sldMk cId="3218428019" sldId="501"/>
        </pc:sldMkLst>
        <pc:spChg chg="mod">
          <ac:chgData name="Krewski, Julie" userId="f17a7dcb-f746-4d8b-94f1-9a39005bc845" providerId="ADAL" clId="{1E2FBC9C-C34B-4F20-86C4-069C7F3FB57E}" dt="2024-04-22T15:13:29.834" v="65" actId="20577"/>
          <ac:spMkLst>
            <pc:docMk/>
            <pc:sldMk cId="3218428019" sldId="501"/>
            <ac:spMk id="3" creationId="{92EC28F0-4716-47E1-D758-3B6508AA0664}"/>
          </ac:spMkLst>
        </pc:spChg>
      </pc:sldChg>
      <pc:sldChg chg="modSp mod">
        <pc:chgData name="Krewski, Julie" userId="f17a7dcb-f746-4d8b-94f1-9a39005bc845" providerId="ADAL" clId="{1E2FBC9C-C34B-4F20-86C4-069C7F3FB57E}" dt="2024-04-22T15:17:04.299" v="80" actId="20577"/>
        <pc:sldMkLst>
          <pc:docMk/>
          <pc:sldMk cId="1000320345" sldId="511"/>
        </pc:sldMkLst>
        <pc:spChg chg="mod">
          <ac:chgData name="Krewski, Julie" userId="f17a7dcb-f746-4d8b-94f1-9a39005bc845" providerId="ADAL" clId="{1E2FBC9C-C34B-4F20-86C4-069C7F3FB57E}" dt="2024-04-22T15:17:04.299" v="80" actId="20577"/>
          <ac:spMkLst>
            <pc:docMk/>
            <pc:sldMk cId="1000320345" sldId="511"/>
            <ac:spMk id="3" creationId="{14E48094-D3F9-9952-C2D1-6B55CF84352A}"/>
          </ac:spMkLst>
        </pc:spChg>
      </pc:sldChg>
      <pc:sldChg chg="delCm">
        <pc:chgData name="Krewski, Julie" userId="f17a7dcb-f746-4d8b-94f1-9a39005bc845" providerId="ADAL" clId="{1E2FBC9C-C34B-4F20-86C4-069C7F3FB57E}" dt="2024-04-22T14:20:55.756" v="0"/>
        <pc:sldMkLst>
          <pc:docMk/>
          <pc:sldMk cId="3915273697" sldId="518"/>
        </pc:sldMkLst>
        <pc:extLst>
          <p:ext xmlns:p="http://schemas.openxmlformats.org/presentationml/2006/main" uri="{D6D511B9-2390-475A-947B-AFAB55BFBCF1}">
            <pc226:cmChg xmlns:pc226="http://schemas.microsoft.com/office/powerpoint/2022/06/main/command" chg="del">
              <pc226:chgData name="Krewski, Julie" userId="f17a7dcb-f746-4d8b-94f1-9a39005bc845" providerId="ADAL" clId="{1E2FBC9C-C34B-4F20-86C4-069C7F3FB57E}" dt="2024-04-22T14:20:55.756" v="0"/>
              <pc2:cmMkLst xmlns:pc2="http://schemas.microsoft.com/office/powerpoint/2019/9/main/command">
                <pc:docMk/>
                <pc:sldMk cId="3915273697" sldId="518"/>
                <pc2:cmMk id="{AEA9F26E-F480-4DF8-ABE8-530BF7991E13}"/>
              </pc2:cmMkLst>
            </pc226:cmChg>
          </p:ext>
        </pc:extLst>
      </pc:sldChg>
      <pc:sldChg chg="delCm">
        <pc:chgData name="Krewski, Julie" userId="f17a7dcb-f746-4d8b-94f1-9a39005bc845" providerId="ADAL" clId="{1E2FBC9C-C34B-4F20-86C4-069C7F3FB57E}" dt="2024-04-22T15:01:33.699" v="7"/>
        <pc:sldMkLst>
          <pc:docMk/>
          <pc:sldMk cId="2456956975" sldId="528"/>
        </pc:sldMkLst>
        <pc:extLst>
          <p:ext xmlns:p="http://schemas.openxmlformats.org/presentationml/2006/main" uri="{D6D511B9-2390-475A-947B-AFAB55BFBCF1}">
            <pc226:cmChg xmlns:pc226="http://schemas.microsoft.com/office/powerpoint/2022/06/main/command" chg="del">
              <pc226:chgData name="Krewski, Julie" userId="f17a7dcb-f746-4d8b-94f1-9a39005bc845" providerId="ADAL" clId="{1E2FBC9C-C34B-4F20-86C4-069C7F3FB57E}" dt="2024-04-22T15:01:33.699" v="7"/>
              <pc2:cmMkLst xmlns:pc2="http://schemas.microsoft.com/office/powerpoint/2019/9/main/command">
                <pc:docMk/>
                <pc:sldMk cId="2456956975" sldId="528"/>
                <pc2:cmMk id="{1EEFCD77-355D-44DF-ADF7-6A914A7CF57D}"/>
              </pc2:cmMkLst>
            </pc226:cmChg>
          </p:ext>
        </pc:extLst>
      </pc:sldChg>
      <pc:sldChg chg="modSp mod">
        <pc:chgData name="Krewski, Julie" userId="f17a7dcb-f746-4d8b-94f1-9a39005bc845" providerId="ADAL" clId="{1E2FBC9C-C34B-4F20-86C4-069C7F3FB57E}" dt="2024-04-22T15:12:05.692" v="63" actId="20577"/>
        <pc:sldMkLst>
          <pc:docMk/>
          <pc:sldMk cId="2565979795" sldId="529"/>
        </pc:sldMkLst>
        <pc:graphicFrameChg chg="modGraphic">
          <ac:chgData name="Krewski, Julie" userId="f17a7dcb-f746-4d8b-94f1-9a39005bc845" providerId="ADAL" clId="{1E2FBC9C-C34B-4F20-86C4-069C7F3FB57E}" dt="2024-04-22T15:12:05.692" v="63" actId="20577"/>
          <ac:graphicFrameMkLst>
            <pc:docMk/>
            <pc:sldMk cId="2565979795" sldId="529"/>
            <ac:graphicFrameMk id="15" creationId="{5752E80A-B229-48D5-2506-891A3463FAB2}"/>
          </ac:graphicFrameMkLst>
        </pc:graphicFrameChg>
      </pc:sldChg>
      <pc:sldChg chg="modSp mod">
        <pc:chgData name="Krewski, Julie" userId="f17a7dcb-f746-4d8b-94f1-9a39005bc845" providerId="ADAL" clId="{1E2FBC9C-C34B-4F20-86C4-069C7F3FB57E}" dt="2024-04-22T15:00:47.198" v="6" actId="207"/>
        <pc:sldMkLst>
          <pc:docMk/>
          <pc:sldMk cId="1185185193" sldId="531"/>
        </pc:sldMkLst>
        <pc:graphicFrameChg chg="mod modGraphic">
          <ac:chgData name="Krewski, Julie" userId="f17a7dcb-f746-4d8b-94f1-9a39005bc845" providerId="ADAL" clId="{1E2FBC9C-C34B-4F20-86C4-069C7F3FB57E}" dt="2024-04-22T15:00:47.198" v="6" actId="207"/>
          <ac:graphicFrameMkLst>
            <pc:docMk/>
            <pc:sldMk cId="1185185193" sldId="531"/>
            <ac:graphicFrameMk id="5" creationId="{6DC67FA5-58DE-02AB-F703-4DE21CECC62A}"/>
          </ac:graphicFrameMkLst>
        </pc:graphicFrameChg>
      </pc:sldChg>
    </pc:docChg>
  </pc:docChgLst>
</pc:chgInfo>
</file>

<file path=ppt/comments/modernComment_1F8_4146775F.xml><?xml version="1.0" encoding="utf-8"?>
<p188:cmLst xmlns:a="http://schemas.openxmlformats.org/drawingml/2006/main" xmlns:r="http://schemas.openxmlformats.org/officeDocument/2006/relationships" xmlns:p188="http://schemas.microsoft.com/office/powerpoint/2018/8/main">
  <p188:cm id="{A60A28E9-24FB-4C2D-95CC-D290BA96EE46}" authorId="{C6DC0000-AD34-F63A-8CFA-AD8A4DAF50E2}" created="2024-04-19T16:04:28.870">
    <pc:sldMkLst xmlns:pc="http://schemas.microsoft.com/office/powerpoint/2013/main/command">
      <pc:docMk/>
      <pc:sldMk cId="1095137119" sldId="504"/>
    </pc:sldMkLst>
    <p188:txBody>
      <a:bodyPr/>
      <a:lstStyle/>
      <a:p>
        <a:r>
          <a:rPr lang="en-US"/>
          <a:t>I suppose we remove the e-binder from this slide as well? </a:t>
        </a:r>
      </a:p>
    </p188:txBody>
    <p188:extLst>
      <p:ext xmlns:p="http://schemas.openxmlformats.org/presentationml/2006/main" uri="{57CB4572-C831-44C2-8A1C-0ADB6CCDFE69}">
        <p223:reactions xmlns:p223="http://schemas.microsoft.com/office/powerpoint/2022/03/main">
          <p223:rxn type="👍">
            <p223:instance time="2024-04-19T18:45:54.739" authorId="{77FEB0F3-0F03-DA62-66E3-4D54E22907F2}"/>
          </p223:rxn>
        </p223:reactions>
      </p:ext>
    </p188:extLst>
  </p188:cm>
</p188:cmLst>
</file>

<file path=ppt/diagrams/_rels/data2.xml.rels><?xml version="1.0" encoding="UTF-8" standalone="yes"?>
<Relationships xmlns="http://schemas.openxmlformats.org/package/2006/relationships"><Relationship Id="rId1" Type="http://schemas.openxmlformats.org/officeDocument/2006/relationships/hyperlink" Target="https://laws-lois.justice.gc.ca/fra/lois/h-6/TexteComplet.html"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www.canada.ca/fr/gouvernement/fonctionpublique/dotation/modele-travail-hybride-commun-fonction-publique-federale.html"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s://laws-lois.justice.gc.ca/fra/lois/h-6/" TargetMode="External"/><Relationship Id="rId2" Type="http://schemas.openxmlformats.org/officeDocument/2006/relationships/hyperlink" Target="https://www.tbs-sct.canada.ca/pol/doc-fra.aspx?id=32634" TargetMode="External"/><Relationship Id="rId1" Type="http://schemas.openxmlformats.org/officeDocument/2006/relationships/hyperlink" Target="https://www.tbs-sct.canada.ca/pol/doc-fra.aspx?id=32621" TargetMode="External"/><Relationship Id="rId4" Type="http://schemas.openxmlformats.org/officeDocument/2006/relationships/hyperlink" Target="https://laws-lois.justice.gc.ca/fra/lois/f-11/page-2.html"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laws-lois.justice.gc.ca/fra/lois/h-6/TexteComplet.html"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www.canada.ca/fr/gouvernement/fonctionpublique/dotation/modele-travail-hybride-commun-fonction-publique-federale.html"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s://www.tbs-sct.canada.ca/pol/doc-fra.aspx?id=32634" TargetMode="External"/><Relationship Id="rId2" Type="http://schemas.openxmlformats.org/officeDocument/2006/relationships/hyperlink" Target="https://www.tbs-sct.canada.ca/pol/doc-fra.aspx?id=32621" TargetMode="External"/><Relationship Id="rId1" Type="http://schemas.openxmlformats.org/officeDocument/2006/relationships/hyperlink" Target="https://laws-lois.justice.gc.ca/fra/lois/f-11/page-2.html" TargetMode="External"/><Relationship Id="rId4" Type="http://schemas.openxmlformats.org/officeDocument/2006/relationships/hyperlink" Target="https://laws-lois.justice.gc.ca/fra/lois/h-6/"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3AE1EB-DB49-476A-A9F9-E029FC022F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A5224E-AB03-42A0-A10F-1118B9E54A4F}">
      <dgm:prSet phldrT="[Text]" custT="1"/>
      <dgm:spPr/>
      <dgm:t>
        <a:bodyPr/>
        <a:lstStyle/>
        <a:p>
          <a:r>
            <a:rPr lang="en-US" sz="2500" b="1">
              <a:latin typeface="+mn-lt"/>
            </a:rPr>
            <a:t>Objectif</a:t>
          </a:r>
        </a:p>
      </dgm:t>
    </dgm:pt>
    <dgm:pt modelId="{942321BC-D23A-4FC5-9353-A7FAD0F53A72}" type="parTrans" cxnId="{357DF1E0-7947-4469-B681-93682817A1D5}">
      <dgm:prSet/>
      <dgm:spPr/>
      <dgm:t>
        <a:bodyPr/>
        <a:lstStyle/>
        <a:p>
          <a:endParaRPr lang="en-US"/>
        </a:p>
      </dgm:t>
    </dgm:pt>
    <dgm:pt modelId="{0D182F5C-A52F-4FE5-8FA4-13C787CC6461}" type="sibTrans" cxnId="{357DF1E0-7947-4469-B681-93682817A1D5}">
      <dgm:prSet/>
      <dgm:spPr/>
      <dgm:t>
        <a:bodyPr/>
        <a:lstStyle/>
        <a:p>
          <a:endParaRPr lang="en-US"/>
        </a:p>
      </dgm:t>
    </dgm:pt>
    <dgm:pt modelId="{CA085330-09F2-495D-BA0B-55D426893D01}">
      <dgm:prSet phldrT="[Text]" custT="1"/>
      <dgm:spPr/>
      <dgm:t>
        <a:bodyPr/>
        <a:lstStyle/>
        <a:p>
          <a:pPr rtl="0"/>
          <a:r>
            <a:rPr lang="fr-CA" sz="2400" dirty="0">
              <a:latin typeface="Calibri"/>
              <a:ea typeface="Calibri"/>
              <a:cs typeface="Calibri"/>
            </a:rPr>
            <a:t>Partager les observations, orientation et attentes concernant l’obligation de prendre des mesures d’adaptation pour aider les gestionnaires à favoriser un milieu de travail inclusif et sans obstacle. </a:t>
          </a:r>
          <a:r>
            <a:rPr lang="en-US" sz="2400" dirty="0"/>
            <a:t> </a:t>
          </a:r>
        </a:p>
      </dgm:t>
    </dgm:pt>
    <dgm:pt modelId="{1F834FA0-DBD4-4923-B616-DFDB4E4657AB}" type="parTrans" cxnId="{D680A96F-3B5D-480B-B9DF-4557EE148BE9}">
      <dgm:prSet/>
      <dgm:spPr/>
      <dgm:t>
        <a:bodyPr/>
        <a:lstStyle/>
        <a:p>
          <a:endParaRPr lang="en-US"/>
        </a:p>
      </dgm:t>
    </dgm:pt>
    <dgm:pt modelId="{5C707EB3-E235-4029-A9F1-C5F515234A1E}" type="sibTrans" cxnId="{D680A96F-3B5D-480B-B9DF-4557EE148BE9}">
      <dgm:prSet/>
      <dgm:spPr/>
      <dgm:t>
        <a:bodyPr/>
        <a:lstStyle/>
        <a:p>
          <a:endParaRPr lang="en-US"/>
        </a:p>
      </dgm:t>
    </dgm:pt>
    <dgm:pt modelId="{B05020EB-F218-4DF9-96E6-6DBED7019FF3}">
      <dgm:prSet custT="1"/>
      <dgm:spPr/>
      <dgm:t>
        <a:bodyPr/>
        <a:lstStyle/>
        <a:p>
          <a:r>
            <a:rPr lang="en-US" sz="2500" b="1">
              <a:latin typeface="Calibri"/>
              <a:ea typeface="Calibri"/>
              <a:cs typeface="Calibri"/>
            </a:rPr>
            <a:t>Grandes </a:t>
          </a:r>
          <a:r>
            <a:rPr lang="en-US" sz="2500" b="1" err="1">
              <a:latin typeface="Calibri"/>
              <a:ea typeface="Calibri"/>
              <a:cs typeface="Calibri"/>
            </a:rPr>
            <a:t>lignes</a:t>
          </a:r>
          <a:endParaRPr lang="en-US" sz="2500" b="1">
            <a:latin typeface="Calibri"/>
            <a:ea typeface="Calibri"/>
            <a:cs typeface="Calibri"/>
          </a:endParaRPr>
        </a:p>
      </dgm:t>
    </dgm:pt>
    <dgm:pt modelId="{418B47D6-F711-43B1-81EF-81BC5D20DD7B}" type="parTrans" cxnId="{7F090BFD-4BF2-4C37-A61E-54BE4268C584}">
      <dgm:prSet/>
      <dgm:spPr/>
      <dgm:t>
        <a:bodyPr/>
        <a:lstStyle/>
        <a:p>
          <a:endParaRPr lang="en-US"/>
        </a:p>
      </dgm:t>
    </dgm:pt>
    <dgm:pt modelId="{684A507D-1E61-42FC-965F-599484C10734}" type="sibTrans" cxnId="{7F090BFD-4BF2-4C37-A61E-54BE4268C584}">
      <dgm:prSet/>
      <dgm:spPr/>
      <dgm:t>
        <a:bodyPr/>
        <a:lstStyle/>
        <a:p>
          <a:endParaRPr lang="en-US"/>
        </a:p>
      </dgm:t>
    </dgm:pt>
    <dgm:pt modelId="{CEFCCC23-1D2E-480B-849F-1417A24AFA08}">
      <dgm:prSet custT="1"/>
      <dgm:spPr/>
      <dgm:t>
        <a:bodyPr/>
        <a:lstStyle/>
        <a:p>
          <a:r>
            <a:rPr lang="fr-FR" sz="2400">
              <a:latin typeface="Calibri"/>
              <a:cs typeface="Calibri"/>
            </a:rPr>
            <a:t>Obligation de prendre des mesures d’adaptation - ce que c’est et ce que ce n’est pas</a:t>
          </a:r>
          <a:endParaRPr lang="en-US" sz="2400">
            <a:latin typeface="Calibri"/>
            <a:ea typeface="Calibri"/>
            <a:cs typeface="Calibri"/>
          </a:endParaRPr>
        </a:p>
      </dgm:t>
    </dgm:pt>
    <dgm:pt modelId="{17B7C5DD-EA55-4F0C-AE4B-9C39460DCCA8}" type="parTrans" cxnId="{27DA11EE-060F-4E4C-99CC-ECCD78B00D8B}">
      <dgm:prSet/>
      <dgm:spPr/>
      <dgm:t>
        <a:bodyPr/>
        <a:lstStyle/>
        <a:p>
          <a:endParaRPr lang="en-US"/>
        </a:p>
      </dgm:t>
    </dgm:pt>
    <dgm:pt modelId="{1933099C-44C1-461F-BA1B-701B5DEBE3A4}" type="sibTrans" cxnId="{27DA11EE-060F-4E4C-99CC-ECCD78B00D8B}">
      <dgm:prSet/>
      <dgm:spPr/>
      <dgm:t>
        <a:bodyPr/>
        <a:lstStyle/>
        <a:p>
          <a:endParaRPr lang="en-US"/>
        </a:p>
      </dgm:t>
    </dgm:pt>
    <dgm:pt modelId="{DF788A12-E20D-4397-A0B7-01DD66FE9B65}">
      <dgm:prSet custT="1"/>
      <dgm:spPr/>
      <dgm:t>
        <a:bodyPr/>
        <a:lstStyle/>
        <a:p>
          <a:r>
            <a:rPr lang="en-US" sz="2400">
              <a:latin typeface="Calibri"/>
              <a:cs typeface="Calibri"/>
            </a:rPr>
            <a:t>Rôles et responsabilités</a:t>
          </a:r>
        </a:p>
      </dgm:t>
    </dgm:pt>
    <dgm:pt modelId="{640B9603-17DD-4358-A1CA-EF743A529B70}" type="parTrans" cxnId="{813B5F1F-D999-4CC2-B7E7-0F21F9FBB519}">
      <dgm:prSet/>
      <dgm:spPr/>
      <dgm:t>
        <a:bodyPr/>
        <a:lstStyle/>
        <a:p>
          <a:endParaRPr lang="en-US"/>
        </a:p>
      </dgm:t>
    </dgm:pt>
    <dgm:pt modelId="{B51F1445-18B2-46ED-B441-6AC384678226}" type="sibTrans" cxnId="{813B5F1F-D999-4CC2-B7E7-0F21F9FBB519}">
      <dgm:prSet/>
      <dgm:spPr/>
      <dgm:t>
        <a:bodyPr/>
        <a:lstStyle/>
        <a:p>
          <a:endParaRPr lang="en-US"/>
        </a:p>
      </dgm:t>
    </dgm:pt>
    <dgm:pt modelId="{E5FD4F1E-99B8-4615-8711-7F500F7A2628}">
      <dgm:prSet custT="1"/>
      <dgm:spPr/>
      <dgm:t>
        <a:bodyPr/>
        <a:lstStyle/>
        <a:p>
          <a:r>
            <a:rPr lang="en-US" sz="2400">
              <a:latin typeface="Calibri"/>
              <a:cs typeface="Calibri"/>
            </a:rPr>
            <a:t>Orientation/ressources du BDPRH</a:t>
          </a:r>
        </a:p>
      </dgm:t>
    </dgm:pt>
    <dgm:pt modelId="{F84A62D5-CD94-4E02-8552-CAB6724F66EF}" type="parTrans" cxnId="{89575592-D3A3-4C36-A5D2-61F0035EB414}">
      <dgm:prSet/>
      <dgm:spPr/>
      <dgm:t>
        <a:bodyPr/>
        <a:lstStyle/>
        <a:p>
          <a:endParaRPr lang="en-US"/>
        </a:p>
      </dgm:t>
    </dgm:pt>
    <dgm:pt modelId="{6D7CC046-8AC6-4D0E-B83F-977463DC493A}" type="sibTrans" cxnId="{89575592-D3A3-4C36-A5D2-61F0035EB414}">
      <dgm:prSet/>
      <dgm:spPr/>
      <dgm:t>
        <a:bodyPr/>
        <a:lstStyle/>
        <a:p>
          <a:endParaRPr lang="en-US"/>
        </a:p>
      </dgm:t>
    </dgm:pt>
    <dgm:pt modelId="{C842D28B-088C-4A7F-8F24-3201C04448E9}">
      <dgm:prSet custT="1"/>
      <dgm:spPr/>
      <dgm:t>
        <a:bodyPr/>
        <a:lstStyle/>
        <a:p>
          <a:r>
            <a:rPr lang="en-US" sz="2400">
              <a:latin typeface="Calibri"/>
              <a:cs typeface="Calibri"/>
            </a:rPr>
            <a:t>Questions</a:t>
          </a:r>
          <a:r>
            <a:rPr lang="en-US" sz="2400">
              <a:latin typeface="Calibri"/>
              <a:ea typeface="Calibri"/>
              <a:cs typeface="Calibri"/>
            </a:rPr>
            <a:t> </a:t>
          </a:r>
          <a:endParaRPr lang="en-US" sz="2400">
            <a:latin typeface="Calibri"/>
            <a:cs typeface="Calibri"/>
          </a:endParaRPr>
        </a:p>
      </dgm:t>
    </dgm:pt>
    <dgm:pt modelId="{FE8AFB86-BDF0-4949-8956-A95F3D66ACE5}" type="parTrans" cxnId="{42AFD3A0-EC99-48A3-9887-B62CCA41851F}">
      <dgm:prSet/>
      <dgm:spPr/>
      <dgm:t>
        <a:bodyPr/>
        <a:lstStyle/>
        <a:p>
          <a:endParaRPr lang="en-US"/>
        </a:p>
      </dgm:t>
    </dgm:pt>
    <dgm:pt modelId="{CDBBC100-FA02-46B5-BD25-A4894DC0AF23}" type="sibTrans" cxnId="{42AFD3A0-EC99-48A3-9887-B62CCA41851F}">
      <dgm:prSet/>
      <dgm:spPr/>
      <dgm:t>
        <a:bodyPr/>
        <a:lstStyle/>
        <a:p>
          <a:endParaRPr lang="en-US"/>
        </a:p>
      </dgm:t>
    </dgm:pt>
    <dgm:pt modelId="{017A8C55-D4F4-4D62-BF2A-482CA774A630}" type="pres">
      <dgm:prSet presAssocID="{F23AE1EB-DB49-476A-A9F9-E029FC022FC5}" presName="linear" presStyleCnt="0">
        <dgm:presLayoutVars>
          <dgm:animLvl val="lvl"/>
          <dgm:resizeHandles val="exact"/>
        </dgm:presLayoutVars>
      </dgm:prSet>
      <dgm:spPr/>
    </dgm:pt>
    <dgm:pt modelId="{EF982CD6-A32F-416F-BDC5-2938CEAC805D}" type="pres">
      <dgm:prSet presAssocID="{6AA5224E-AB03-42A0-A10F-1118B9E54A4F}" presName="parentText" presStyleLbl="node1" presStyleIdx="0" presStyleCnt="2">
        <dgm:presLayoutVars>
          <dgm:chMax val="0"/>
          <dgm:bulletEnabled val="1"/>
        </dgm:presLayoutVars>
      </dgm:prSet>
      <dgm:spPr/>
    </dgm:pt>
    <dgm:pt modelId="{2B749880-988E-4083-88B5-34BFC94F6B65}" type="pres">
      <dgm:prSet presAssocID="{6AA5224E-AB03-42A0-A10F-1118B9E54A4F}" presName="childText" presStyleLbl="revTx" presStyleIdx="0" presStyleCnt="2">
        <dgm:presLayoutVars>
          <dgm:bulletEnabled val="1"/>
        </dgm:presLayoutVars>
      </dgm:prSet>
      <dgm:spPr/>
    </dgm:pt>
    <dgm:pt modelId="{C75A5C75-9C50-4CE1-98B4-5D6B342E9F21}" type="pres">
      <dgm:prSet presAssocID="{B05020EB-F218-4DF9-96E6-6DBED7019FF3}" presName="parentText" presStyleLbl="node1" presStyleIdx="1" presStyleCnt="2" custLinFactNeighborX="-102" custLinFactNeighborY="1197">
        <dgm:presLayoutVars>
          <dgm:chMax val="0"/>
          <dgm:bulletEnabled val="1"/>
        </dgm:presLayoutVars>
      </dgm:prSet>
      <dgm:spPr/>
    </dgm:pt>
    <dgm:pt modelId="{6888C17E-DF1E-480F-983F-F756FF863883}" type="pres">
      <dgm:prSet presAssocID="{B05020EB-F218-4DF9-96E6-6DBED7019FF3}" presName="childText" presStyleLbl="revTx" presStyleIdx="1" presStyleCnt="2">
        <dgm:presLayoutVars>
          <dgm:bulletEnabled val="1"/>
        </dgm:presLayoutVars>
      </dgm:prSet>
      <dgm:spPr/>
    </dgm:pt>
  </dgm:ptLst>
  <dgm:cxnLst>
    <dgm:cxn modelId="{813B5F1F-D999-4CC2-B7E7-0F21F9FBB519}" srcId="{B05020EB-F218-4DF9-96E6-6DBED7019FF3}" destId="{DF788A12-E20D-4397-A0B7-01DD66FE9B65}" srcOrd="1" destOrd="0" parTransId="{640B9603-17DD-4358-A1CA-EF743A529B70}" sibTransId="{B51F1445-18B2-46ED-B441-6AC384678226}"/>
    <dgm:cxn modelId="{61088638-EC00-477D-81C4-2D892D8726A7}" type="presOf" srcId="{CEFCCC23-1D2E-480B-849F-1417A24AFA08}" destId="{6888C17E-DF1E-480F-983F-F756FF863883}" srcOrd="0" destOrd="0" presId="urn:microsoft.com/office/officeart/2005/8/layout/vList2"/>
    <dgm:cxn modelId="{D680A96F-3B5D-480B-B9DF-4557EE148BE9}" srcId="{6AA5224E-AB03-42A0-A10F-1118B9E54A4F}" destId="{CA085330-09F2-495D-BA0B-55D426893D01}" srcOrd="0" destOrd="0" parTransId="{1F834FA0-DBD4-4923-B616-DFDB4E4657AB}" sibTransId="{5C707EB3-E235-4029-A9F1-C5F515234A1E}"/>
    <dgm:cxn modelId="{94E99172-CE61-4859-9F3E-2F563EE081A5}" type="presOf" srcId="{6AA5224E-AB03-42A0-A10F-1118B9E54A4F}" destId="{EF982CD6-A32F-416F-BDC5-2938CEAC805D}" srcOrd="0" destOrd="0" presId="urn:microsoft.com/office/officeart/2005/8/layout/vList2"/>
    <dgm:cxn modelId="{9F0EA553-D877-4C3D-BB53-A3864B42A7AD}" type="presOf" srcId="{CA085330-09F2-495D-BA0B-55D426893D01}" destId="{2B749880-988E-4083-88B5-34BFC94F6B65}" srcOrd="0" destOrd="0" presId="urn:microsoft.com/office/officeart/2005/8/layout/vList2"/>
    <dgm:cxn modelId="{C3101657-6306-47CF-BA97-FE30FF746E54}" type="presOf" srcId="{DF788A12-E20D-4397-A0B7-01DD66FE9B65}" destId="{6888C17E-DF1E-480F-983F-F756FF863883}" srcOrd="0" destOrd="1" presId="urn:microsoft.com/office/officeart/2005/8/layout/vList2"/>
    <dgm:cxn modelId="{89575592-D3A3-4C36-A5D2-61F0035EB414}" srcId="{B05020EB-F218-4DF9-96E6-6DBED7019FF3}" destId="{E5FD4F1E-99B8-4615-8711-7F500F7A2628}" srcOrd="2" destOrd="0" parTransId="{F84A62D5-CD94-4E02-8552-CAB6724F66EF}" sibTransId="{6D7CC046-8AC6-4D0E-B83F-977463DC493A}"/>
    <dgm:cxn modelId="{A4016693-D3FD-400C-8972-C6DA0E52B37D}" type="presOf" srcId="{F23AE1EB-DB49-476A-A9F9-E029FC022FC5}" destId="{017A8C55-D4F4-4D62-BF2A-482CA774A630}" srcOrd="0" destOrd="0" presId="urn:microsoft.com/office/officeart/2005/8/layout/vList2"/>
    <dgm:cxn modelId="{977A659C-70AF-43CD-81C2-2C17AE223501}" type="presOf" srcId="{C842D28B-088C-4A7F-8F24-3201C04448E9}" destId="{6888C17E-DF1E-480F-983F-F756FF863883}" srcOrd="0" destOrd="3" presId="urn:microsoft.com/office/officeart/2005/8/layout/vList2"/>
    <dgm:cxn modelId="{6BA7599F-92B4-472A-8803-AFE558BC0D7A}" type="presOf" srcId="{B05020EB-F218-4DF9-96E6-6DBED7019FF3}" destId="{C75A5C75-9C50-4CE1-98B4-5D6B342E9F21}" srcOrd="0" destOrd="0" presId="urn:microsoft.com/office/officeart/2005/8/layout/vList2"/>
    <dgm:cxn modelId="{42AFD3A0-EC99-48A3-9887-B62CCA41851F}" srcId="{B05020EB-F218-4DF9-96E6-6DBED7019FF3}" destId="{C842D28B-088C-4A7F-8F24-3201C04448E9}" srcOrd="3" destOrd="0" parTransId="{FE8AFB86-BDF0-4949-8956-A95F3D66ACE5}" sibTransId="{CDBBC100-FA02-46B5-BD25-A4894DC0AF23}"/>
    <dgm:cxn modelId="{76CBE8AF-5869-4565-86A5-292627D48D79}" type="presOf" srcId="{E5FD4F1E-99B8-4615-8711-7F500F7A2628}" destId="{6888C17E-DF1E-480F-983F-F756FF863883}" srcOrd="0" destOrd="2" presId="urn:microsoft.com/office/officeart/2005/8/layout/vList2"/>
    <dgm:cxn modelId="{357DF1E0-7947-4469-B681-93682817A1D5}" srcId="{F23AE1EB-DB49-476A-A9F9-E029FC022FC5}" destId="{6AA5224E-AB03-42A0-A10F-1118B9E54A4F}" srcOrd="0" destOrd="0" parTransId="{942321BC-D23A-4FC5-9353-A7FAD0F53A72}" sibTransId="{0D182F5C-A52F-4FE5-8FA4-13C787CC6461}"/>
    <dgm:cxn modelId="{27DA11EE-060F-4E4C-99CC-ECCD78B00D8B}" srcId="{B05020EB-F218-4DF9-96E6-6DBED7019FF3}" destId="{CEFCCC23-1D2E-480B-849F-1417A24AFA08}" srcOrd="0" destOrd="0" parTransId="{17B7C5DD-EA55-4F0C-AE4B-9C39460DCCA8}" sibTransId="{1933099C-44C1-461F-BA1B-701B5DEBE3A4}"/>
    <dgm:cxn modelId="{7F090BFD-4BF2-4C37-A61E-54BE4268C584}" srcId="{F23AE1EB-DB49-476A-A9F9-E029FC022FC5}" destId="{B05020EB-F218-4DF9-96E6-6DBED7019FF3}" srcOrd="1" destOrd="0" parTransId="{418B47D6-F711-43B1-81EF-81BC5D20DD7B}" sibTransId="{684A507D-1E61-42FC-965F-599484C10734}"/>
    <dgm:cxn modelId="{59D4AC55-891B-404B-A674-A529A7661FF2}" type="presParOf" srcId="{017A8C55-D4F4-4D62-BF2A-482CA774A630}" destId="{EF982CD6-A32F-416F-BDC5-2938CEAC805D}" srcOrd="0" destOrd="0" presId="urn:microsoft.com/office/officeart/2005/8/layout/vList2"/>
    <dgm:cxn modelId="{734C36C6-BBF0-421B-84E6-D241A1FA77DC}" type="presParOf" srcId="{017A8C55-D4F4-4D62-BF2A-482CA774A630}" destId="{2B749880-988E-4083-88B5-34BFC94F6B65}" srcOrd="1" destOrd="0" presId="urn:microsoft.com/office/officeart/2005/8/layout/vList2"/>
    <dgm:cxn modelId="{D9A4F704-987B-44D8-B412-BE1A33CEEBCF}" type="presParOf" srcId="{017A8C55-D4F4-4D62-BF2A-482CA774A630}" destId="{C75A5C75-9C50-4CE1-98B4-5D6B342E9F21}" srcOrd="2" destOrd="0" presId="urn:microsoft.com/office/officeart/2005/8/layout/vList2"/>
    <dgm:cxn modelId="{06084689-24A5-4D30-803F-F1A9CB444753}" type="presParOf" srcId="{017A8C55-D4F4-4D62-BF2A-482CA774A630}" destId="{6888C17E-DF1E-480F-983F-F756FF86388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3AE1EB-DB49-476A-A9F9-E029FC022F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A5224E-AB03-42A0-A10F-1118B9E54A4F}">
      <dgm:prSet phldrT="[Text]" custT="1"/>
      <dgm:spPr/>
      <dgm:t>
        <a:bodyPr/>
        <a:lstStyle/>
        <a:p>
          <a:pPr rtl="0"/>
          <a:r>
            <a:rPr lang="en-US" sz="1900" b="1" dirty="0">
              <a:latin typeface="+mn-lt"/>
            </a:rPr>
            <a:t>      </a:t>
          </a:r>
          <a:r>
            <a:rPr lang="en-US" sz="1900" b="1" dirty="0" err="1">
              <a:latin typeface="+mn-lt"/>
            </a:rPr>
            <a:t>L’obligation</a:t>
          </a:r>
          <a:r>
            <a:rPr lang="en-US" sz="1900" b="1" dirty="0">
              <a:latin typeface="+mn-lt"/>
            </a:rPr>
            <a:t> de prendre des </a:t>
          </a:r>
          <a:r>
            <a:rPr lang="en-US" sz="1900" b="1" dirty="0" err="1">
              <a:latin typeface="+mn-lt"/>
            </a:rPr>
            <a:t>mesures</a:t>
          </a:r>
          <a:r>
            <a:rPr lang="en-US" sz="1900" b="1" dirty="0">
              <a:latin typeface="+mn-lt"/>
            </a:rPr>
            <a:t> </a:t>
          </a:r>
          <a:r>
            <a:rPr lang="en-US" sz="1900" b="1" dirty="0" err="1">
              <a:latin typeface="+mn-lt"/>
            </a:rPr>
            <a:t>d’adaptation</a:t>
          </a:r>
          <a:r>
            <a:rPr lang="en-US" sz="1900" b="1" dirty="0">
              <a:latin typeface="+mn-lt"/>
            </a:rPr>
            <a:t> </a:t>
          </a:r>
          <a:r>
            <a:rPr lang="en-US" sz="1900" b="1" dirty="0" err="1">
              <a:latin typeface="+mn-lt"/>
            </a:rPr>
            <a:t>c’est</a:t>
          </a:r>
          <a:r>
            <a:rPr lang="en-US" sz="1900" b="1" dirty="0">
              <a:latin typeface="+mn-lt"/>
            </a:rPr>
            <a:t> :  </a:t>
          </a:r>
        </a:p>
      </dgm:t>
    </dgm:pt>
    <dgm:pt modelId="{0D182F5C-A52F-4FE5-8FA4-13C787CC6461}" type="sibTrans" cxnId="{357DF1E0-7947-4469-B681-93682817A1D5}">
      <dgm:prSet/>
      <dgm:spPr/>
      <dgm:t>
        <a:bodyPr/>
        <a:lstStyle/>
        <a:p>
          <a:endParaRPr lang="en-US"/>
        </a:p>
      </dgm:t>
    </dgm:pt>
    <dgm:pt modelId="{942321BC-D23A-4FC5-9353-A7FAD0F53A72}" type="parTrans" cxnId="{357DF1E0-7947-4469-B681-93682817A1D5}">
      <dgm:prSet/>
      <dgm:spPr/>
      <dgm:t>
        <a:bodyPr/>
        <a:lstStyle/>
        <a:p>
          <a:endParaRPr lang="en-US"/>
        </a:p>
      </dgm:t>
    </dgm:pt>
    <dgm:pt modelId="{4E2D4667-E55C-4C29-9EB4-3330F7995ECC}">
      <dgm:prSet phldrT="[Text]" custT="1"/>
      <dgm:spPr/>
      <dgm:t>
        <a:bodyPr/>
        <a:lstStyle/>
        <a:p>
          <a:pPr rtl="0">
            <a:buFont typeface="Wingdings" panose="05000000000000000000" pitchFamily="2" charset="2"/>
            <a:buChar char="Ø"/>
          </a:pPr>
          <a:r>
            <a:rPr lang="fr-FR" sz="2400">
              <a:solidFill>
                <a:schemeClr val="tx2"/>
              </a:solidFill>
            </a:rPr>
            <a:t>prévenir la discrimination fondée sur les 13 motifs interdits en vertu de la </a:t>
          </a:r>
          <a:r>
            <a:rPr lang="fr-FR" sz="2400" i="1">
              <a:solidFill>
                <a:schemeClr val="tx2"/>
              </a:solidFill>
              <a:hlinkClick xmlns:r="http://schemas.openxmlformats.org/officeDocument/2006/relationships" r:id="rId1"/>
            </a:rPr>
            <a:t>Loi canadienne sur les droits de la personne </a:t>
          </a:r>
          <a:r>
            <a:rPr lang="fr-FR" sz="2400">
              <a:solidFill>
                <a:schemeClr val="tx2"/>
              </a:solidFill>
            </a:rPr>
            <a:t>(LCDP)</a:t>
          </a:r>
          <a:endParaRPr lang="en-US" sz="2400">
            <a:solidFill>
              <a:schemeClr val="tx2"/>
            </a:solidFill>
          </a:endParaRPr>
        </a:p>
      </dgm:t>
    </dgm:pt>
    <dgm:pt modelId="{01EB124E-6E41-4620-AAE9-F1268AAEFADA}" type="parTrans" cxnId="{FD2BA6C2-B635-413D-8AB7-F4D87624057F}">
      <dgm:prSet/>
      <dgm:spPr/>
      <dgm:t>
        <a:bodyPr/>
        <a:lstStyle/>
        <a:p>
          <a:endParaRPr lang="en-US"/>
        </a:p>
      </dgm:t>
    </dgm:pt>
    <dgm:pt modelId="{9B6718F0-EBD3-4E81-AB99-56A9BEAA3CC4}" type="sibTrans" cxnId="{FD2BA6C2-B635-413D-8AB7-F4D87624057F}">
      <dgm:prSet/>
      <dgm:spPr/>
      <dgm:t>
        <a:bodyPr/>
        <a:lstStyle/>
        <a:p>
          <a:endParaRPr lang="en-US"/>
        </a:p>
      </dgm:t>
    </dgm:pt>
    <dgm:pt modelId="{4B7FB256-9CC6-449B-946C-2D05395F5D76}">
      <dgm:prSet phldrT="[Text]" custT="1"/>
      <dgm:spPr/>
      <dgm:t>
        <a:bodyPr/>
        <a:lstStyle/>
        <a:p>
          <a:pPr rtl="0">
            <a:buFont typeface="Wingdings" panose="05000000000000000000" pitchFamily="2" charset="2"/>
            <a:buNone/>
          </a:pPr>
          <a:endParaRPr lang="en-US" sz="2800">
            <a:solidFill>
              <a:schemeClr val="tx2"/>
            </a:solidFill>
          </a:endParaRPr>
        </a:p>
      </dgm:t>
    </dgm:pt>
    <dgm:pt modelId="{63AB17BA-5754-4887-8948-0202BFB83BF6}" type="sibTrans" cxnId="{0B2AF005-6EDF-4E85-8997-1318219F56BC}">
      <dgm:prSet/>
      <dgm:spPr/>
      <dgm:t>
        <a:bodyPr/>
        <a:lstStyle/>
        <a:p>
          <a:endParaRPr lang="en-US"/>
        </a:p>
      </dgm:t>
    </dgm:pt>
    <dgm:pt modelId="{F031A9F3-9DE0-4B13-A414-CE788046A855}" type="parTrans" cxnId="{0B2AF005-6EDF-4E85-8997-1318219F56BC}">
      <dgm:prSet/>
      <dgm:spPr/>
      <dgm:t>
        <a:bodyPr/>
        <a:lstStyle/>
        <a:p>
          <a:endParaRPr lang="en-US"/>
        </a:p>
      </dgm:t>
    </dgm:pt>
    <dgm:pt modelId="{72772ECF-FD8F-4198-B09F-12DF4D275BAF}">
      <dgm:prSet phldrT="[Text]" custT="1"/>
      <dgm:spPr/>
      <dgm:t>
        <a:bodyPr/>
        <a:lstStyle/>
        <a:p>
          <a:pPr rtl="0">
            <a:buFont typeface="Wingdings" panose="05000000000000000000" pitchFamily="2" charset="2"/>
            <a:buChar char="Ø"/>
          </a:pPr>
          <a:endParaRPr lang="en-US" sz="2800">
            <a:solidFill>
              <a:schemeClr val="tx2"/>
            </a:solidFill>
          </a:endParaRPr>
        </a:p>
      </dgm:t>
    </dgm:pt>
    <dgm:pt modelId="{31ABB5FA-AEE4-4185-97D1-B10953F8D42A}" type="parTrans" cxnId="{4B43DF7C-7931-4DB1-AA5D-ABD7E42623D5}">
      <dgm:prSet/>
      <dgm:spPr/>
      <dgm:t>
        <a:bodyPr/>
        <a:lstStyle/>
        <a:p>
          <a:endParaRPr lang="en-US"/>
        </a:p>
      </dgm:t>
    </dgm:pt>
    <dgm:pt modelId="{67F2586F-F32F-447C-AF79-F151017B8FE5}" type="sibTrans" cxnId="{4B43DF7C-7931-4DB1-AA5D-ABD7E42623D5}">
      <dgm:prSet/>
      <dgm:spPr/>
      <dgm:t>
        <a:bodyPr/>
        <a:lstStyle/>
        <a:p>
          <a:endParaRPr lang="en-US"/>
        </a:p>
      </dgm:t>
    </dgm:pt>
    <dgm:pt modelId="{B91CF315-7175-4CA4-BE88-3207FA62E4A2}">
      <dgm:prSet phldrT="[Text]" custT="1"/>
      <dgm:spPr/>
      <dgm:t>
        <a:bodyPr/>
        <a:lstStyle/>
        <a:p>
          <a:pPr rtl="0">
            <a:buFont typeface="Wingdings" panose="05000000000000000000" pitchFamily="2" charset="2"/>
            <a:buChar char="Ø"/>
          </a:pPr>
          <a:r>
            <a:rPr lang="fr-FR" sz="2400" dirty="0">
              <a:solidFill>
                <a:schemeClr val="tx2"/>
              </a:solidFill>
            </a:rPr>
            <a:t>lorsqu’on détermine que l’obligation de prendre des mesures d’adaptation s’applique, des mesures d’adaptation raisonnables doivent être prises au cas par cas</a:t>
          </a:r>
          <a:endParaRPr lang="en-US" sz="2400" dirty="0">
            <a:solidFill>
              <a:schemeClr val="tx2"/>
            </a:solidFill>
          </a:endParaRPr>
        </a:p>
      </dgm:t>
    </dgm:pt>
    <dgm:pt modelId="{50045A05-1419-4D7D-BB67-F410882E2576}" type="parTrans" cxnId="{F63FF59B-6B20-4AF2-9C3A-BB6A1006BDB7}">
      <dgm:prSet/>
      <dgm:spPr/>
    </dgm:pt>
    <dgm:pt modelId="{2EAA71B6-50B4-4CCA-A6C5-4ECD952FD910}" type="sibTrans" cxnId="{F63FF59B-6B20-4AF2-9C3A-BB6A1006BDB7}">
      <dgm:prSet/>
      <dgm:spPr/>
    </dgm:pt>
    <dgm:pt modelId="{DE200DBC-34E3-4287-BB2D-E19F4DA50066}">
      <dgm:prSet custT="1"/>
      <dgm:spPr/>
      <dgm:t>
        <a:bodyPr/>
        <a:lstStyle/>
        <a:p>
          <a:pPr rtl="0">
            <a:buFont typeface="Wingdings" panose="05000000000000000000" pitchFamily="2" charset="2"/>
            <a:buChar char="Ø"/>
          </a:pPr>
          <a:endParaRPr lang="en-US" sz="2800">
            <a:solidFill>
              <a:schemeClr val="tx2"/>
            </a:solidFill>
          </a:endParaRPr>
        </a:p>
      </dgm:t>
    </dgm:pt>
    <dgm:pt modelId="{8F346818-404E-4542-90E5-5AE651B0174A}" type="parTrans" cxnId="{45BE257C-144A-4924-AEAA-9AEA98A8EE5B}">
      <dgm:prSet/>
      <dgm:spPr/>
      <dgm:t>
        <a:bodyPr/>
        <a:lstStyle/>
        <a:p>
          <a:endParaRPr lang="en-US"/>
        </a:p>
      </dgm:t>
    </dgm:pt>
    <dgm:pt modelId="{A20B94E9-D075-4ABD-B1BF-049CDA05EBA2}" type="sibTrans" cxnId="{45BE257C-144A-4924-AEAA-9AEA98A8EE5B}">
      <dgm:prSet/>
      <dgm:spPr/>
      <dgm:t>
        <a:bodyPr/>
        <a:lstStyle/>
        <a:p>
          <a:endParaRPr lang="en-US"/>
        </a:p>
      </dgm:t>
    </dgm:pt>
    <dgm:pt modelId="{017A8C55-D4F4-4D62-BF2A-482CA774A630}" type="pres">
      <dgm:prSet presAssocID="{F23AE1EB-DB49-476A-A9F9-E029FC022FC5}" presName="linear" presStyleCnt="0">
        <dgm:presLayoutVars>
          <dgm:animLvl val="lvl"/>
          <dgm:resizeHandles val="exact"/>
        </dgm:presLayoutVars>
      </dgm:prSet>
      <dgm:spPr/>
    </dgm:pt>
    <dgm:pt modelId="{EF982CD6-A32F-416F-BDC5-2938CEAC805D}" type="pres">
      <dgm:prSet presAssocID="{6AA5224E-AB03-42A0-A10F-1118B9E54A4F}" presName="parentText" presStyleLbl="node1" presStyleIdx="0" presStyleCnt="1" custAng="0" custScaleX="71768" custScaleY="185582" custLinFactNeighborX="-102" custLinFactNeighborY="-2735">
        <dgm:presLayoutVars>
          <dgm:chMax val="0"/>
          <dgm:bulletEnabled val="1"/>
        </dgm:presLayoutVars>
      </dgm:prSet>
      <dgm:spPr>
        <a:prstGeom prst="stripedRightArrow">
          <a:avLst/>
        </a:prstGeom>
      </dgm:spPr>
    </dgm:pt>
    <dgm:pt modelId="{2B749880-988E-4083-88B5-34BFC94F6B65}" type="pres">
      <dgm:prSet presAssocID="{6AA5224E-AB03-42A0-A10F-1118B9E54A4F}" presName="childText" presStyleLbl="revTx" presStyleIdx="0" presStyleCnt="1" custScaleY="63436">
        <dgm:presLayoutVars>
          <dgm:bulletEnabled val="1"/>
        </dgm:presLayoutVars>
      </dgm:prSet>
      <dgm:spPr/>
    </dgm:pt>
  </dgm:ptLst>
  <dgm:cxnLst>
    <dgm:cxn modelId="{0B2AF005-6EDF-4E85-8997-1318219F56BC}" srcId="{6AA5224E-AB03-42A0-A10F-1118B9E54A4F}" destId="{4B7FB256-9CC6-449B-946C-2D05395F5D76}" srcOrd="4" destOrd="0" parTransId="{F031A9F3-9DE0-4B13-A414-CE788046A855}" sibTransId="{63AB17BA-5754-4887-8948-0202BFB83BF6}"/>
    <dgm:cxn modelId="{4CF9F20C-DFFD-4CA0-9D6D-9B4CFC7AEE30}" type="presOf" srcId="{DE200DBC-34E3-4287-BB2D-E19F4DA50066}" destId="{2B749880-988E-4083-88B5-34BFC94F6B65}" srcOrd="0" destOrd="2" presId="urn:microsoft.com/office/officeart/2005/8/layout/vList2"/>
    <dgm:cxn modelId="{94E99172-CE61-4859-9F3E-2F563EE081A5}" type="presOf" srcId="{6AA5224E-AB03-42A0-A10F-1118B9E54A4F}" destId="{EF982CD6-A32F-416F-BDC5-2938CEAC805D}" srcOrd="0" destOrd="0" presId="urn:microsoft.com/office/officeart/2005/8/layout/vList2"/>
    <dgm:cxn modelId="{A3354854-A891-455E-A0F4-3B46F92FF065}" type="presOf" srcId="{B91CF315-7175-4CA4-BE88-3207FA62E4A2}" destId="{2B749880-988E-4083-88B5-34BFC94F6B65}" srcOrd="0" destOrd="1" presId="urn:microsoft.com/office/officeart/2005/8/layout/vList2"/>
    <dgm:cxn modelId="{FE37A959-BA27-4303-9109-4860AD3CCAC0}" type="presOf" srcId="{4B7FB256-9CC6-449B-946C-2D05395F5D76}" destId="{2B749880-988E-4083-88B5-34BFC94F6B65}" srcOrd="0" destOrd="4" presId="urn:microsoft.com/office/officeart/2005/8/layout/vList2"/>
    <dgm:cxn modelId="{45BE257C-144A-4924-AEAA-9AEA98A8EE5B}" srcId="{6AA5224E-AB03-42A0-A10F-1118B9E54A4F}" destId="{DE200DBC-34E3-4287-BB2D-E19F4DA50066}" srcOrd="2" destOrd="0" parTransId="{8F346818-404E-4542-90E5-5AE651B0174A}" sibTransId="{A20B94E9-D075-4ABD-B1BF-049CDA05EBA2}"/>
    <dgm:cxn modelId="{4B43DF7C-7931-4DB1-AA5D-ABD7E42623D5}" srcId="{6AA5224E-AB03-42A0-A10F-1118B9E54A4F}" destId="{72772ECF-FD8F-4198-B09F-12DF4D275BAF}" srcOrd="3" destOrd="0" parTransId="{31ABB5FA-AEE4-4185-97D1-B10953F8D42A}" sibTransId="{67F2586F-F32F-447C-AF79-F151017B8FE5}"/>
    <dgm:cxn modelId="{0DC9BC86-BE1C-4C95-B605-E2FA95839E4B}" type="presOf" srcId="{4E2D4667-E55C-4C29-9EB4-3330F7995ECC}" destId="{2B749880-988E-4083-88B5-34BFC94F6B65}" srcOrd="0" destOrd="0" presId="urn:microsoft.com/office/officeart/2005/8/layout/vList2"/>
    <dgm:cxn modelId="{A4016693-D3FD-400C-8972-C6DA0E52B37D}" type="presOf" srcId="{F23AE1EB-DB49-476A-A9F9-E029FC022FC5}" destId="{017A8C55-D4F4-4D62-BF2A-482CA774A630}" srcOrd="0" destOrd="0" presId="urn:microsoft.com/office/officeart/2005/8/layout/vList2"/>
    <dgm:cxn modelId="{F63FF59B-6B20-4AF2-9C3A-BB6A1006BDB7}" srcId="{6AA5224E-AB03-42A0-A10F-1118B9E54A4F}" destId="{B91CF315-7175-4CA4-BE88-3207FA62E4A2}" srcOrd="1" destOrd="0" parTransId="{50045A05-1419-4D7D-BB67-F410882E2576}" sibTransId="{2EAA71B6-50B4-4CCA-A6C5-4ECD952FD910}"/>
    <dgm:cxn modelId="{FD2BA6C2-B635-413D-8AB7-F4D87624057F}" srcId="{6AA5224E-AB03-42A0-A10F-1118B9E54A4F}" destId="{4E2D4667-E55C-4C29-9EB4-3330F7995ECC}" srcOrd="0" destOrd="0" parTransId="{01EB124E-6E41-4620-AAE9-F1268AAEFADA}" sibTransId="{9B6718F0-EBD3-4E81-AB99-56A9BEAA3CC4}"/>
    <dgm:cxn modelId="{357DF1E0-7947-4469-B681-93682817A1D5}" srcId="{F23AE1EB-DB49-476A-A9F9-E029FC022FC5}" destId="{6AA5224E-AB03-42A0-A10F-1118B9E54A4F}" srcOrd="0" destOrd="0" parTransId="{942321BC-D23A-4FC5-9353-A7FAD0F53A72}" sibTransId="{0D182F5C-A52F-4FE5-8FA4-13C787CC6461}"/>
    <dgm:cxn modelId="{E0A139EE-CAF5-4DCF-B1D3-ED4D2D3711D5}" type="presOf" srcId="{72772ECF-FD8F-4198-B09F-12DF4D275BAF}" destId="{2B749880-988E-4083-88B5-34BFC94F6B65}" srcOrd="0" destOrd="3" presId="urn:microsoft.com/office/officeart/2005/8/layout/vList2"/>
    <dgm:cxn modelId="{59D4AC55-891B-404B-A674-A529A7661FF2}" type="presParOf" srcId="{017A8C55-D4F4-4D62-BF2A-482CA774A630}" destId="{EF982CD6-A32F-416F-BDC5-2938CEAC805D}" srcOrd="0" destOrd="0" presId="urn:microsoft.com/office/officeart/2005/8/layout/vList2"/>
    <dgm:cxn modelId="{734C36C6-BBF0-421B-84E6-D241A1FA77DC}" type="presParOf" srcId="{017A8C55-D4F4-4D62-BF2A-482CA774A630}" destId="{2B749880-988E-4083-88B5-34BFC94F6B6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1C814D-E6C9-45AB-8BDD-41CFC914F089}"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3BE70F19-E564-43E9-9C99-CA68FA0D911E}">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3600" dirty="0">
              <a:solidFill>
                <a:schemeClr val="tx2"/>
              </a:solidFill>
            </a:rPr>
            <a:t>Idée </a:t>
          </a:r>
          <a:r>
            <a:rPr lang="en-US" sz="3600" dirty="0" err="1">
              <a:solidFill>
                <a:schemeClr val="tx2"/>
              </a:solidFill>
            </a:rPr>
            <a:t>fausse</a:t>
          </a:r>
          <a:endParaRPr lang="en-US" sz="3600" dirty="0">
            <a:solidFill>
              <a:schemeClr val="tx2"/>
            </a:solidFill>
          </a:endParaRPr>
        </a:p>
      </dgm:t>
    </dgm:pt>
    <dgm:pt modelId="{4341E031-A702-4A73-A3E3-F065F13C1BE3}" type="parTrans" cxnId="{EFF620BB-9793-432D-B8FB-64D0ED456432}">
      <dgm:prSet/>
      <dgm:spPr/>
      <dgm:t>
        <a:bodyPr/>
        <a:lstStyle/>
        <a:p>
          <a:endParaRPr lang="en-US"/>
        </a:p>
      </dgm:t>
    </dgm:pt>
    <dgm:pt modelId="{EF3A4FFB-5FB6-4979-9A91-E0BB03446274}" type="sibTrans" cxnId="{EFF620BB-9793-432D-B8FB-64D0ED456432}">
      <dgm:prSet/>
      <dgm:spPr/>
      <dgm:t>
        <a:bodyPr/>
        <a:lstStyle/>
        <a:p>
          <a:endParaRPr lang="en-US"/>
        </a:p>
      </dgm:t>
    </dgm:pt>
    <dgm:pt modelId="{E58562E6-F765-4294-B2B0-BE13204A9E3C}">
      <dgm:prSet phldrT="[Text]"/>
      <dgm:spPr/>
      <dgm:t>
        <a:bodyPr/>
        <a:lstStyle/>
        <a:p>
          <a:r>
            <a:rPr lang="en-US" dirty="0" err="1"/>
            <a:t>L’obligation</a:t>
          </a:r>
          <a:r>
            <a:rPr lang="en-US" dirty="0"/>
            <a:t> de prendre des </a:t>
          </a:r>
          <a:r>
            <a:rPr lang="en-US" dirty="0" err="1"/>
            <a:t>mesures</a:t>
          </a:r>
          <a:r>
            <a:rPr lang="en-US" dirty="0"/>
            <a:t> </a:t>
          </a:r>
          <a:r>
            <a:rPr lang="en-US" dirty="0" err="1"/>
            <a:t>d’adaptation</a:t>
          </a:r>
          <a:r>
            <a:rPr lang="en-US" dirty="0"/>
            <a:t> </a:t>
          </a:r>
          <a:r>
            <a:rPr lang="en-US" dirty="0" err="1"/>
            <a:t>est</a:t>
          </a:r>
          <a:r>
            <a:rPr lang="en-US" dirty="0"/>
            <a:t> un </a:t>
          </a:r>
          <a:r>
            <a:rPr lang="en-US" dirty="0" err="1"/>
            <a:t>fardeau</a:t>
          </a:r>
          <a:r>
            <a:rPr lang="en-US" dirty="0"/>
            <a:t> </a:t>
          </a:r>
          <a:r>
            <a:rPr lang="en-US" dirty="0" err="1"/>
            <a:t>administratif</a:t>
          </a:r>
          <a:r>
            <a:rPr lang="en-US" dirty="0"/>
            <a:t>	</a:t>
          </a:r>
        </a:p>
      </dgm:t>
    </dgm:pt>
    <dgm:pt modelId="{7B7F9E92-8332-4BAD-BD7E-E914FDDFDC8F}" type="parTrans" cxnId="{45DE2BD6-7DF9-4F5F-A283-4C4E4D9E2C6B}">
      <dgm:prSet/>
      <dgm:spPr/>
      <dgm:t>
        <a:bodyPr/>
        <a:lstStyle/>
        <a:p>
          <a:endParaRPr lang="en-US"/>
        </a:p>
      </dgm:t>
    </dgm:pt>
    <dgm:pt modelId="{A0EE4D7E-48C7-4753-8DA7-3165C6939DD9}" type="sibTrans" cxnId="{45DE2BD6-7DF9-4F5F-A283-4C4E4D9E2C6B}">
      <dgm:prSet/>
      <dgm:spPr/>
      <dgm:t>
        <a:bodyPr/>
        <a:lstStyle/>
        <a:p>
          <a:endParaRPr lang="en-US"/>
        </a:p>
      </dgm:t>
    </dgm:pt>
    <dgm:pt modelId="{2BB9CD18-031E-4DF1-AE36-2E1CD04EA515}">
      <dgm:prSet/>
      <dgm:spPr/>
      <dgm:t>
        <a:bodyPr/>
        <a:lstStyle/>
        <a:p>
          <a:r>
            <a:rPr lang="en-US" err="1"/>
            <a:t>L’obligation</a:t>
          </a:r>
          <a:r>
            <a:rPr lang="en-US"/>
            <a:t> de prendre des </a:t>
          </a:r>
          <a:r>
            <a:rPr lang="en-US" err="1"/>
            <a:t>mesures</a:t>
          </a:r>
          <a:r>
            <a:rPr lang="en-US"/>
            <a:t> </a:t>
          </a:r>
          <a:r>
            <a:rPr lang="en-US" err="1"/>
            <a:t>d’adaptation</a:t>
          </a:r>
          <a:r>
            <a:rPr lang="en-US"/>
            <a:t> </a:t>
          </a:r>
          <a:r>
            <a:rPr lang="en-US" err="1"/>
            <a:t>concerne</a:t>
          </a:r>
          <a:r>
            <a:rPr lang="en-US"/>
            <a:t> les </a:t>
          </a:r>
          <a:r>
            <a:rPr lang="en-US" err="1"/>
            <a:t>préféferences</a:t>
          </a:r>
          <a:r>
            <a:rPr lang="en-US"/>
            <a:t> des employés en milieu de travail</a:t>
          </a:r>
        </a:p>
      </dgm:t>
    </dgm:pt>
    <dgm:pt modelId="{A683D7DC-CDD3-4C7A-AD90-C4C0BCC48162}" type="parTrans" cxnId="{1DBAC8D7-85BE-40A6-862D-007B2359C97B}">
      <dgm:prSet/>
      <dgm:spPr/>
      <dgm:t>
        <a:bodyPr/>
        <a:lstStyle/>
        <a:p>
          <a:endParaRPr lang="en-US"/>
        </a:p>
      </dgm:t>
    </dgm:pt>
    <dgm:pt modelId="{CB6D2D4F-AEC5-4D3A-9C93-C91095EE1F4F}" type="sibTrans" cxnId="{1DBAC8D7-85BE-40A6-862D-007B2359C97B}">
      <dgm:prSet/>
      <dgm:spPr/>
      <dgm:t>
        <a:bodyPr/>
        <a:lstStyle/>
        <a:p>
          <a:endParaRPr lang="en-US"/>
        </a:p>
      </dgm:t>
    </dgm:pt>
    <dgm:pt modelId="{E708A094-F4E9-40D5-A4B4-92B34DD72A9B}">
      <dgm:prSet/>
      <dgm:spPr/>
      <dgm:t>
        <a:bodyPr/>
        <a:lstStyle/>
        <a:p>
          <a:r>
            <a:rPr lang="en-US" dirty="0" err="1">
              <a:solidFill>
                <a:schemeClr val="bg1"/>
              </a:solidFill>
            </a:rPr>
            <a:t>L’obligation</a:t>
          </a:r>
          <a:r>
            <a:rPr lang="en-US" dirty="0">
              <a:solidFill>
                <a:schemeClr val="bg1"/>
              </a:solidFill>
            </a:rPr>
            <a:t> de prendre des </a:t>
          </a:r>
          <a:r>
            <a:rPr lang="en-US" dirty="0" err="1">
              <a:solidFill>
                <a:schemeClr val="bg1"/>
              </a:solidFill>
            </a:rPr>
            <a:t>mesures</a:t>
          </a:r>
          <a:r>
            <a:rPr lang="en-US" dirty="0">
              <a:solidFill>
                <a:schemeClr val="bg1"/>
              </a:solidFill>
            </a:rPr>
            <a:t> </a:t>
          </a:r>
          <a:r>
            <a:rPr lang="en-US" dirty="0" err="1">
              <a:solidFill>
                <a:schemeClr val="bg1"/>
              </a:solidFill>
            </a:rPr>
            <a:t>d’adaptation</a:t>
          </a:r>
          <a:r>
            <a:rPr lang="en-US" dirty="0">
              <a:solidFill>
                <a:schemeClr val="bg1"/>
              </a:solidFill>
            </a:rPr>
            <a:t> </a:t>
          </a:r>
          <a:r>
            <a:rPr lang="en-US" dirty="0" err="1">
              <a:solidFill>
                <a:schemeClr val="bg1"/>
              </a:solidFill>
            </a:rPr>
            <a:t>est</a:t>
          </a:r>
          <a:r>
            <a:rPr lang="en-US" dirty="0">
              <a:solidFill>
                <a:schemeClr val="bg1"/>
              </a:solidFill>
            </a:rPr>
            <a:t> </a:t>
          </a:r>
          <a:r>
            <a:rPr lang="en-US" dirty="0" err="1">
              <a:solidFill>
                <a:schemeClr val="bg1"/>
              </a:solidFill>
            </a:rPr>
            <a:t>une</a:t>
          </a:r>
          <a:r>
            <a:rPr lang="en-US" dirty="0">
              <a:solidFill>
                <a:schemeClr val="bg1"/>
              </a:solidFill>
            </a:rPr>
            <a:t> exception au </a:t>
          </a:r>
          <a:r>
            <a:rPr lang="fr-CA"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modèle de travail hybride commun</a:t>
          </a:r>
          <a:endParaRPr lang="en-US" dirty="0">
            <a:solidFill>
              <a:schemeClr val="bg1"/>
            </a:solidFill>
          </a:endParaRPr>
        </a:p>
      </dgm:t>
    </dgm:pt>
    <dgm:pt modelId="{1E0E42EE-12FF-46A2-B2C3-FCB63EEC717E}" type="parTrans" cxnId="{7672A473-6038-42DE-BA77-07830623210A}">
      <dgm:prSet/>
      <dgm:spPr/>
      <dgm:t>
        <a:bodyPr/>
        <a:lstStyle/>
        <a:p>
          <a:endParaRPr lang="en-US"/>
        </a:p>
      </dgm:t>
    </dgm:pt>
    <dgm:pt modelId="{3C2D850A-A0C5-47D3-9EE7-BB502C4F1DE0}" type="sibTrans" cxnId="{7672A473-6038-42DE-BA77-07830623210A}">
      <dgm:prSet/>
      <dgm:spPr/>
      <dgm:t>
        <a:bodyPr/>
        <a:lstStyle/>
        <a:p>
          <a:endParaRPr lang="en-US"/>
        </a:p>
      </dgm:t>
    </dgm:pt>
    <dgm:pt modelId="{7010DBA7-533A-47E2-A190-11847A9E5B8B}">
      <dgm:prSet/>
      <dgm:spPr/>
      <dgm:t>
        <a:bodyPr/>
        <a:lstStyle/>
        <a:p>
          <a:r>
            <a:rPr lang="fr-FR"/>
            <a:t>Les demandes de mesures d’adaptation doivent être traitées de manière informelle dans la mesure du raisonnable</a:t>
          </a:r>
          <a:endParaRPr lang="en-US"/>
        </a:p>
      </dgm:t>
    </dgm:pt>
    <dgm:pt modelId="{63CD705E-B6EC-464D-96F3-256B59D0F48D}" type="parTrans" cxnId="{C06CE387-D34C-4E85-BD1D-F33703CCC646}">
      <dgm:prSet/>
      <dgm:spPr/>
      <dgm:t>
        <a:bodyPr/>
        <a:lstStyle/>
        <a:p>
          <a:endParaRPr lang="en-US"/>
        </a:p>
      </dgm:t>
    </dgm:pt>
    <dgm:pt modelId="{34A9C8E1-304D-4AC2-9747-6161877365AD}" type="sibTrans" cxnId="{C06CE387-D34C-4E85-BD1D-F33703CCC646}">
      <dgm:prSet/>
      <dgm:spPr/>
      <dgm:t>
        <a:bodyPr/>
        <a:lstStyle/>
        <a:p>
          <a:endParaRPr lang="en-US"/>
        </a:p>
      </dgm:t>
    </dgm:pt>
    <dgm:pt modelId="{4F15509D-85F9-42AF-9E76-1C8D1BA3B51B}">
      <dgm:prSet/>
      <dgm:spPr/>
      <dgm:t>
        <a:bodyPr/>
        <a:lstStyle/>
        <a:p>
          <a:r>
            <a:rPr lang="fr-FR"/>
            <a:t>Le modèle de travail hybride commun n’a pas modifié l’obligation de prendre des mesures d’adaptation</a:t>
          </a:r>
          <a:endParaRPr lang="en-US"/>
        </a:p>
      </dgm:t>
    </dgm:pt>
    <dgm:pt modelId="{528169F8-A2A5-4089-A0C6-D37A9EBF49D1}" type="parTrans" cxnId="{340E642F-816E-4562-8FFB-9912B2736EE4}">
      <dgm:prSet/>
      <dgm:spPr/>
      <dgm:t>
        <a:bodyPr/>
        <a:lstStyle/>
        <a:p>
          <a:endParaRPr lang="en-US"/>
        </a:p>
      </dgm:t>
    </dgm:pt>
    <dgm:pt modelId="{F22066BD-47B4-4116-8D20-93D524CF03EF}" type="sibTrans" cxnId="{340E642F-816E-4562-8FFB-9912B2736EE4}">
      <dgm:prSet/>
      <dgm:spPr/>
      <dgm:t>
        <a:bodyPr/>
        <a:lstStyle/>
        <a:p>
          <a:endParaRPr lang="en-US"/>
        </a:p>
      </dgm:t>
    </dgm:pt>
    <dgm:pt modelId="{DF5E9DD7-C526-47E1-97F3-C633E794DCF4}">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3600" dirty="0" err="1">
              <a:solidFill>
                <a:schemeClr val="tx2"/>
              </a:solidFill>
            </a:rPr>
            <a:t>Realité</a:t>
          </a:r>
          <a:endParaRPr lang="en-US" sz="3600" dirty="0">
            <a:solidFill>
              <a:schemeClr val="tx2"/>
            </a:solidFill>
          </a:endParaRPr>
        </a:p>
      </dgm:t>
    </dgm:pt>
    <dgm:pt modelId="{387BAB8C-1423-45C6-A905-2D96DB37CC2A}" type="sibTrans" cxnId="{D8FD1DC3-DC31-4500-A44F-5522EDE992AA}">
      <dgm:prSet/>
      <dgm:spPr/>
      <dgm:t>
        <a:bodyPr/>
        <a:lstStyle/>
        <a:p>
          <a:endParaRPr lang="en-US"/>
        </a:p>
      </dgm:t>
    </dgm:pt>
    <dgm:pt modelId="{B16A91C9-B5F0-46E4-AD03-FF34CEAA49ED}" type="parTrans" cxnId="{D8FD1DC3-DC31-4500-A44F-5522EDE992AA}">
      <dgm:prSet/>
      <dgm:spPr/>
      <dgm:t>
        <a:bodyPr/>
        <a:lstStyle/>
        <a:p>
          <a:endParaRPr lang="en-US"/>
        </a:p>
      </dgm:t>
    </dgm:pt>
    <dgm:pt modelId="{0365AE62-20E0-440C-A4AC-F8044ED114F7}">
      <dgm:prSet/>
      <dgm:spPr/>
      <dgm:t>
        <a:bodyPr/>
        <a:lstStyle/>
        <a:p>
          <a:r>
            <a:rPr lang="fr-FR"/>
            <a:t>Préparer les employés au succès avec des mesures d’adaptation raisonnables pour éliminer les obstacles en milieu de travail</a:t>
          </a:r>
          <a:endParaRPr lang="en-US"/>
        </a:p>
      </dgm:t>
    </dgm:pt>
    <dgm:pt modelId="{8780E5D7-4E37-488C-AFB9-9657128ADF06}" type="parTrans" cxnId="{E1723079-E3F4-4C0D-946A-C19A7E089163}">
      <dgm:prSet/>
      <dgm:spPr/>
      <dgm:t>
        <a:bodyPr/>
        <a:lstStyle/>
        <a:p>
          <a:endParaRPr lang="en-US"/>
        </a:p>
      </dgm:t>
    </dgm:pt>
    <dgm:pt modelId="{898792DB-1967-4F8B-A73E-DC82346EC5D2}" type="sibTrans" cxnId="{E1723079-E3F4-4C0D-946A-C19A7E089163}">
      <dgm:prSet/>
      <dgm:spPr/>
      <dgm:t>
        <a:bodyPr/>
        <a:lstStyle/>
        <a:p>
          <a:endParaRPr lang="en-US"/>
        </a:p>
      </dgm:t>
    </dgm:pt>
    <dgm:pt modelId="{8ABAB312-A6FF-4000-9965-BB42E1DDAF21}" type="pres">
      <dgm:prSet presAssocID="{D01C814D-E6C9-45AB-8BDD-41CFC914F089}" presName="theList" presStyleCnt="0">
        <dgm:presLayoutVars>
          <dgm:dir/>
          <dgm:animLvl val="lvl"/>
          <dgm:resizeHandles val="exact"/>
        </dgm:presLayoutVars>
      </dgm:prSet>
      <dgm:spPr/>
    </dgm:pt>
    <dgm:pt modelId="{B37221AB-9524-4589-8F09-07396A3EA7E5}" type="pres">
      <dgm:prSet presAssocID="{3BE70F19-E564-43E9-9C99-CA68FA0D911E}" presName="compNode" presStyleCnt="0"/>
      <dgm:spPr/>
    </dgm:pt>
    <dgm:pt modelId="{770F1812-C568-475E-9B98-D2F88BA2E067}" type="pres">
      <dgm:prSet presAssocID="{3BE70F19-E564-43E9-9C99-CA68FA0D911E}" presName="aNode" presStyleLbl="bgShp" presStyleIdx="0" presStyleCnt="2" custLinFactNeighborX="102" custLinFactNeighborY="1248"/>
      <dgm:spPr/>
    </dgm:pt>
    <dgm:pt modelId="{C00AE8C6-774F-42EB-BF45-AE81874F371D}" type="pres">
      <dgm:prSet presAssocID="{3BE70F19-E564-43E9-9C99-CA68FA0D911E}" presName="textNode" presStyleLbl="bgShp" presStyleIdx="0" presStyleCnt="2"/>
      <dgm:spPr/>
    </dgm:pt>
    <dgm:pt modelId="{5CB95AED-A2D3-410B-B535-0A8291D2BEE5}" type="pres">
      <dgm:prSet presAssocID="{3BE70F19-E564-43E9-9C99-CA68FA0D911E}" presName="compChildNode" presStyleCnt="0"/>
      <dgm:spPr/>
    </dgm:pt>
    <dgm:pt modelId="{22BBEF74-4D29-4D7A-B4BF-3A1D2A9C1728}" type="pres">
      <dgm:prSet presAssocID="{3BE70F19-E564-43E9-9C99-CA68FA0D911E}" presName="theInnerList" presStyleCnt="0"/>
      <dgm:spPr/>
    </dgm:pt>
    <dgm:pt modelId="{36D55612-9E66-4F79-92ED-70F49946D762}" type="pres">
      <dgm:prSet presAssocID="{2BB9CD18-031E-4DF1-AE36-2E1CD04EA515}" presName="childNode" presStyleLbl="node1" presStyleIdx="0" presStyleCnt="6" custScaleX="114709" custLinFactNeighborX="422">
        <dgm:presLayoutVars>
          <dgm:bulletEnabled val="1"/>
        </dgm:presLayoutVars>
      </dgm:prSet>
      <dgm:spPr/>
    </dgm:pt>
    <dgm:pt modelId="{00D66680-A011-4A2F-ACEF-0F3AA9B58F82}" type="pres">
      <dgm:prSet presAssocID="{2BB9CD18-031E-4DF1-AE36-2E1CD04EA515}" presName="aSpace2" presStyleCnt="0"/>
      <dgm:spPr/>
    </dgm:pt>
    <dgm:pt modelId="{4C2F4300-6D43-4D0C-94F6-B4998FB1E713}" type="pres">
      <dgm:prSet presAssocID="{E58562E6-F765-4294-B2B0-BE13204A9E3C}" presName="childNode" presStyleLbl="node1" presStyleIdx="1" presStyleCnt="6" custScaleX="114447">
        <dgm:presLayoutVars>
          <dgm:bulletEnabled val="1"/>
        </dgm:presLayoutVars>
      </dgm:prSet>
      <dgm:spPr/>
    </dgm:pt>
    <dgm:pt modelId="{2EA7ADBD-D269-4233-AED5-E37581B8B892}" type="pres">
      <dgm:prSet presAssocID="{E58562E6-F765-4294-B2B0-BE13204A9E3C}" presName="aSpace2" presStyleCnt="0"/>
      <dgm:spPr/>
    </dgm:pt>
    <dgm:pt modelId="{B70CFFA8-CFB4-4EE1-A463-B16C9FB76913}" type="pres">
      <dgm:prSet presAssocID="{E708A094-F4E9-40D5-A4B4-92B34DD72A9B}" presName="childNode" presStyleLbl="node1" presStyleIdx="2" presStyleCnt="6" custScaleX="112737">
        <dgm:presLayoutVars>
          <dgm:bulletEnabled val="1"/>
        </dgm:presLayoutVars>
      </dgm:prSet>
      <dgm:spPr/>
    </dgm:pt>
    <dgm:pt modelId="{713F6982-95AC-4EF8-97DB-FD87C3BC14EE}" type="pres">
      <dgm:prSet presAssocID="{3BE70F19-E564-43E9-9C99-CA68FA0D911E}" presName="aSpace" presStyleCnt="0"/>
      <dgm:spPr/>
    </dgm:pt>
    <dgm:pt modelId="{040111AE-9484-481B-8065-F9289EACB953}" type="pres">
      <dgm:prSet presAssocID="{DF5E9DD7-C526-47E1-97F3-C633E794DCF4}" presName="compNode" presStyleCnt="0"/>
      <dgm:spPr/>
    </dgm:pt>
    <dgm:pt modelId="{0AF6C7D6-524F-421A-8ED4-51E2FFEEA753}" type="pres">
      <dgm:prSet presAssocID="{DF5E9DD7-C526-47E1-97F3-C633E794DCF4}" presName="aNode" presStyleLbl="bgShp" presStyleIdx="1" presStyleCnt="2" custLinFactNeighborX="4560" custLinFactNeighborY="-12669"/>
      <dgm:spPr/>
    </dgm:pt>
    <dgm:pt modelId="{AA23875E-8058-464C-AC52-B2534BC504EA}" type="pres">
      <dgm:prSet presAssocID="{DF5E9DD7-C526-47E1-97F3-C633E794DCF4}" presName="textNode" presStyleLbl="bgShp" presStyleIdx="1" presStyleCnt="2"/>
      <dgm:spPr/>
    </dgm:pt>
    <dgm:pt modelId="{CDE5544E-660B-41B8-9B41-447216205AAA}" type="pres">
      <dgm:prSet presAssocID="{DF5E9DD7-C526-47E1-97F3-C633E794DCF4}" presName="compChildNode" presStyleCnt="0"/>
      <dgm:spPr/>
    </dgm:pt>
    <dgm:pt modelId="{FE02D49F-D283-4E4B-8167-9A0F2784F4FE}" type="pres">
      <dgm:prSet presAssocID="{DF5E9DD7-C526-47E1-97F3-C633E794DCF4}" presName="theInnerList" presStyleCnt="0"/>
      <dgm:spPr/>
    </dgm:pt>
    <dgm:pt modelId="{8F97A922-1623-45FA-9846-99FC9ADB67BE}" type="pres">
      <dgm:prSet presAssocID="{0365AE62-20E0-440C-A4AC-F8044ED114F7}" presName="childNode" presStyleLbl="node1" presStyleIdx="3" presStyleCnt="6">
        <dgm:presLayoutVars>
          <dgm:bulletEnabled val="1"/>
        </dgm:presLayoutVars>
      </dgm:prSet>
      <dgm:spPr/>
    </dgm:pt>
    <dgm:pt modelId="{7CD6F709-96EE-43DD-AF41-91EADDEB51F7}" type="pres">
      <dgm:prSet presAssocID="{0365AE62-20E0-440C-A4AC-F8044ED114F7}" presName="aSpace2" presStyleCnt="0"/>
      <dgm:spPr/>
    </dgm:pt>
    <dgm:pt modelId="{D48D3960-7043-4E9A-8010-9584588B379F}" type="pres">
      <dgm:prSet presAssocID="{7010DBA7-533A-47E2-A190-11847A9E5B8B}" presName="childNode" presStyleLbl="node1" presStyleIdx="4" presStyleCnt="6">
        <dgm:presLayoutVars>
          <dgm:bulletEnabled val="1"/>
        </dgm:presLayoutVars>
      </dgm:prSet>
      <dgm:spPr/>
    </dgm:pt>
    <dgm:pt modelId="{FB41B170-72ED-4712-9CDA-10051AC0FF3E}" type="pres">
      <dgm:prSet presAssocID="{7010DBA7-533A-47E2-A190-11847A9E5B8B}" presName="aSpace2" presStyleCnt="0"/>
      <dgm:spPr/>
    </dgm:pt>
    <dgm:pt modelId="{F402CD43-CD33-4790-8433-66CB5A1488E8}" type="pres">
      <dgm:prSet presAssocID="{4F15509D-85F9-42AF-9E76-1C8D1BA3B51B}" presName="childNode" presStyleLbl="node1" presStyleIdx="5" presStyleCnt="6">
        <dgm:presLayoutVars>
          <dgm:bulletEnabled val="1"/>
        </dgm:presLayoutVars>
      </dgm:prSet>
      <dgm:spPr/>
    </dgm:pt>
  </dgm:ptLst>
  <dgm:cxnLst>
    <dgm:cxn modelId="{9258FA14-D311-43D6-A7D6-B213B744CECD}" type="presOf" srcId="{3BE70F19-E564-43E9-9C99-CA68FA0D911E}" destId="{C00AE8C6-774F-42EB-BF45-AE81874F371D}" srcOrd="1" destOrd="0" presId="urn:microsoft.com/office/officeart/2005/8/layout/lProcess2"/>
    <dgm:cxn modelId="{D9BB7A28-8B6C-4277-A8D0-7AC5BE9FC2E3}" type="presOf" srcId="{2BB9CD18-031E-4DF1-AE36-2E1CD04EA515}" destId="{36D55612-9E66-4F79-92ED-70F49946D762}" srcOrd="0" destOrd="0" presId="urn:microsoft.com/office/officeart/2005/8/layout/lProcess2"/>
    <dgm:cxn modelId="{0B00D629-2E61-4DF0-9E15-D9B1E90E0864}" type="presOf" srcId="{4F15509D-85F9-42AF-9E76-1C8D1BA3B51B}" destId="{F402CD43-CD33-4790-8433-66CB5A1488E8}" srcOrd="0" destOrd="0" presId="urn:microsoft.com/office/officeart/2005/8/layout/lProcess2"/>
    <dgm:cxn modelId="{340E642F-816E-4562-8FFB-9912B2736EE4}" srcId="{DF5E9DD7-C526-47E1-97F3-C633E794DCF4}" destId="{4F15509D-85F9-42AF-9E76-1C8D1BA3B51B}" srcOrd="2" destOrd="0" parTransId="{528169F8-A2A5-4089-A0C6-D37A9EBF49D1}" sibTransId="{F22066BD-47B4-4116-8D20-93D524CF03EF}"/>
    <dgm:cxn modelId="{F60BF670-3203-4CA3-A130-3A53D49F36EE}" type="presOf" srcId="{3BE70F19-E564-43E9-9C99-CA68FA0D911E}" destId="{770F1812-C568-475E-9B98-D2F88BA2E067}" srcOrd="0" destOrd="0" presId="urn:microsoft.com/office/officeart/2005/8/layout/lProcess2"/>
    <dgm:cxn modelId="{7672A473-6038-42DE-BA77-07830623210A}" srcId="{3BE70F19-E564-43E9-9C99-CA68FA0D911E}" destId="{E708A094-F4E9-40D5-A4B4-92B34DD72A9B}" srcOrd="2" destOrd="0" parTransId="{1E0E42EE-12FF-46A2-B2C3-FCB63EEC717E}" sibTransId="{3C2D850A-A0C5-47D3-9EE7-BB502C4F1DE0}"/>
    <dgm:cxn modelId="{963AF954-F508-43DA-8DAB-C40147266046}" type="presOf" srcId="{E58562E6-F765-4294-B2B0-BE13204A9E3C}" destId="{4C2F4300-6D43-4D0C-94F6-B4998FB1E713}" srcOrd="0" destOrd="0" presId="urn:microsoft.com/office/officeart/2005/8/layout/lProcess2"/>
    <dgm:cxn modelId="{E1723079-E3F4-4C0D-946A-C19A7E089163}" srcId="{DF5E9DD7-C526-47E1-97F3-C633E794DCF4}" destId="{0365AE62-20E0-440C-A4AC-F8044ED114F7}" srcOrd="0" destOrd="0" parTransId="{8780E5D7-4E37-488C-AFB9-9657128ADF06}" sibTransId="{898792DB-1967-4F8B-A73E-DC82346EC5D2}"/>
    <dgm:cxn modelId="{C06CE387-D34C-4E85-BD1D-F33703CCC646}" srcId="{DF5E9DD7-C526-47E1-97F3-C633E794DCF4}" destId="{7010DBA7-533A-47E2-A190-11847A9E5B8B}" srcOrd="1" destOrd="0" parTransId="{63CD705E-B6EC-464D-96F3-256B59D0F48D}" sibTransId="{34A9C8E1-304D-4AC2-9747-6161877365AD}"/>
    <dgm:cxn modelId="{29A67595-F30C-40FB-B3C2-88D4E445CB0C}" type="presOf" srcId="{0365AE62-20E0-440C-A4AC-F8044ED114F7}" destId="{8F97A922-1623-45FA-9846-99FC9ADB67BE}" srcOrd="0" destOrd="0" presId="urn:microsoft.com/office/officeart/2005/8/layout/lProcess2"/>
    <dgm:cxn modelId="{CA15EE9E-27F5-4E45-9233-6D791E667E82}" type="presOf" srcId="{DF5E9DD7-C526-47E1-97F3-C633E794DCF4}" destId="{0AF6C7D6-524F-421A-8ED4-51E2FFEEA753}" srcOrd="0" destOrd="0" presId="urn:microsoft.com/office/officeart/2005/8/layout/lProcess2"/>
    <dgm:cxn modelId="{7B2FC6A8-7D73-45B8-AB66-C4A5B7229336}" type="presOf" srcId="{7010DBA7-533A-47E2-A190-11847A9E5B8B}" destId="{D48D3960-7043-4E9A-8010-9584588B379F}" srcOrd="0" destOrd="0" presId="urn:microsoft.com/office/officeart/2005/8/layout/lProcess2"/>
    <dgm:cxn modelId="{71D398AD-FC9E-4A2F-AA36-29F0B8B34664}" type="presOf" srcId="{E708A094-F4E9-40D5-A4B4-92B34DD72A9B}" destId="{B70CFFA8-CFB4-4EE1-A463-B16C9FB76913}" srcOrd="0" destOrd="0" presId="urn:microsoft.com/office/officeart/2005/8/layout/lProcess2"/>
    <dgm:cxn modelId="{EFF620BB-9793-432D-B8FB-64D0ED456432}" srcId="{D01C814D-E6C9-45AB-8BDD-41CFC914F089}" destId="{3BE70F19-E564-43E9-9C99-CA68FA0D911E}" srcOrd="0" destOrd="0" parTransId="{4341E031-A702-4A73-A3E3-F065F13C1BE3}" sibTransId="{EF3A4FFB-5FB6-4979-9A91-E0BB03446274}"/>
    <dgm:cxn modelId="{21007EBB-10C2-429A-99A6-3D53E731FD28}" type="presOf" srcId="{D01C814D-E6C9-45AB-8BDD-41CFC914F089}" destId="{8ABAB312-A6FF-4000-9965-BB42E1DDAF21}" srcOrd="0" destOrd="0" presId="urn:microsoft.com/office/officeart/2005/8/layout/lProcess2"/>
    <dgm:cxn modelId="{D8FD1DC3-DC31-4500-A44F-5522EDE992AA}" srcId="{D01C814D-E6C9-45AB-8BDD-41CFC914F089}" destId="{DF5E9DD7-C526-47E1-97F3-C633E794DCF4}" srcOrd="1" destOrd="0" parTransId="{B16A91C9-B5F0-46E4-AD03-FF34CEAA49ED}" sibTransId="{387BAB8C-1423-45C6-A905-2D96DB37CC2A}"/>
    <dgm:cxn modelId="{45DE2BD6-7DF9-4F5F-A283-4C4E4D9E2C6B}" srcId="{3BE70F19-E564-43E9-9C99-CA68FA0D911E}" destId="{E58562E6-F765-4294-B2B0-BE13204A9E3C}" srcOrd="1" destOrd="0" parTransId="{7B7F9E92-8332-4BAD-BD7E-E914FDDFDC8F}" sibTransId="{A0EE4D7E-48C7-4753-8DA7-3165C6939DD9}"/>
    <dgm:cxn modelId="{1DBAC8D7-85BE-40A6-862D-007B2359C97B}" srcId="{3BE70F19-E564-43E9-9C99-CA68FA0D911E}" destId="{2BB9CD18-031E-4DF1-AE36-2E1CD04EA515}" srcOrd="0" destOrd="0" parTransId="{A683D7DC-CDD3-4C7A-AD90-C4C0BCC48162}" sibTransId="{CB6D2D4F-AEC5-4D3A-9C93-C91095EE1F4F}"/>
    <dgm:cxn modelId="{8C3E1EF5-ECB9-4A80-8266-0AD079C9F8C7}" type="presOf" srcId="{DF5E9DD7-C526-47E1-97F3-C633E794DCF4}" destId="{AA23875E-8058-464C-AC52-B2534BC504EA}" srcOrd="1" destOrd="0" presId="urn:microsoft.com/office/officeart/2005/8/layout/lProcess2"/>
    <dgm:cxn modelId="{A0E953E3-6B56-4F8B-A54D-B176147DD96D}" type="presParOf" srcId="{8ABAB312-A6FF-4000-9965-BB42E1DDAF21}" destId="{B37221AB-9524-4589-8F09-07396A3EA7E5}" srcOrd="0" destOrd="0" presId="urn:microsoft.com/office/officeart/2005/8/layout/lProcess2"/>
    <dgm:cxn modelId="{80149815-46A9-479C-AE1F-2F001CE949A0}" type="presParOf" srcId="{B37221AB-9524-4589-8F09-07396A3EA7E5}" destId="{770F1812-C568-475E-9B98-D2F88BA2E067}" srcOrd="0" destOrd="0" presId="urn:microsoft.com/office/officeart/2005/8/layout/lProcess2"/>
    <dgm:cxn modelId="{5E4480E9-4368-42B5-AB47-5FA9F6D0E600}" type="presParOf" srcId="{B37221AB-9524-4589-8F09-07396A3EA7E5}" destId="{C00AE8C6-774F-42EB-BF45-AE81874F371D}" srcOrd="1" destOrd="0" presId="urn:microsoft.com/office/officeart/2005/8/layout/lProcess2"/>
    <dgm:cxn modelId="{F0CFCF3F-1EA6-481C-8910-4A98CEFD4132}" type="presParOf" srcId="{B37221AB-9524-4589-8F09-07396A3EA7E5}" destId="{5CB95AED-A2D3-410B-B535-0A8291D2BEE5}" srcOrd="2" destOrd="0" presId="urn:microsoft.com/office/officeart/2005/8/layout/lProcess2"/>
    <dgm:cxn modelId="{7BA9C226-9C22-454B-A6BB-D72718DE78DC}" type="presParOf" srcId="{5CB95AED-A2D3-410B-B535-0A8291D2BEE5}" destId="{22BBEF74-4D29-4D7A-B4BF-3A1D2A9C1728}" srcOrd="0" destOrd="0" presId="urn:microsoft.com/office/officeart/2005/8/layout/lProcess2"/>
    <dgm:cxn modelId="{404D5BCC-69AC-4881-B677-E9037C97013E}" type="presParOf" srcId="{22BBEF74-4D29-4D7A-B4BF-3A1D2A9C1728}" destId="{36D55612-9E66-4F79-92ED-70F49946D762}" srcOrd="0" destOrd="0" presId="urn:microsoft.com/office/officeart/2005/8/layout/lProcess2"/>
    <dgm:cxn modelId="{A2EBEA3A-E30F-4DE9-947C-B463B04437F7}" type="presParOf" srcId="{22BBEF74-4D29-4D7A-B4BF-3A1D2A9C1728}" destId="{00D66680-A011-4A2F-ACEF-0F3AA9B58F82}" srcOrd="1" destOrd="0" presId="urn:microsoft.com/office/officeart/2005/8/layout/lProcess2"/>
    <dgm:cxn modelId="{4C5A4028-580B-4266-840E-87A474D10D83}" type="presParOf" srcId="{22BBEF74-4D29-4D7A-B4BF-3A1D2A9C1728}" destId="{4C2F4300-6D43-4D0C-94F6-B4998FB1E713}" srcOrd="2" destOrd="0" presId="urn:microsoft.com/office/officeart/2005/8/layout/lProcess2"/>
    <dgm:cxn modelId="{E4DABC86-228F-4EB3-833D-A4CF48529D3C}" type="presParOf" srcId="{22BBEF74-4D29-4D7A-B4BF-3A1D2A9C1728}" destId="{2EA7ADBD-D269-4233-AED5-E37581B8B892}" srcOrd="3" destOrd="0" presId="urn:microsoft.com/office/officeart/2005/8/layout/lProcess2"/>
    <dgm:cxn modelId="{05A30037-8A2C-470C-AE8D-B38038B76793}" type="presParOf" srcId="{22BBEF74-4D29-4D7A-B4BF-3A1D2A9C1728}" destId="{B70CFFA8-CFB4-4EE1-A463-B16C9FB76913}" srcOrd="4" destOrd="0" presId="urn:microsoft.com/office/officeart/2005/8/layout/lProcess2"/>
    <dgm:cxn modelId="{781FA03F-E743-4F1B-B4A3-B2A336DF81BA}" type="presParOf" srcId="{8ABAB312-A6FF-4000-9965-BB42E1DDAF21}" destId="{713F6982-95AC-4EF8-97DB-FD87C3BC14EE}" srcOrd="1" destOrd="0" presId="urn:microsoft.com/office/officeart/2005/8/layout/lProcess2"/>
    <dgm:cxn modelId="{089E9AFF-46F8-4AEF-AF53-FCAE69202FF5}" type="presParOf" srcId="{8ABAB312-A6FF-4000-9965-BB42E1DDAF21}" destId="{040111AE-9484-481B-8065-F9289EACB953}" srcOrd="2" destOrd="0" presId="urn:microsoft.com/office/officeart/2005/8/layout/lProcess2"/>
    <dgm:cxn modelId="{542B9E0B-944C-485F-AEB0-96CAF20B494D}" type="presParOf" srcId="{040111AE-9484-481B-8065-F9289EACB953}" destId="{0AF6C7D6-524F-421A-8ED4-51E2FFEEA753}" srcOrd="0" destOrd="0" presId="urn:microsoft.com/office/officeart/2005/8/layout/lProcess2"/>
    <dgm:cxn modelId="{5B7CA97B-FECD-483B-893E-FD398C7BEAD0}" type="presParOf" srcId="{040111AE-9484-481B-8065-F9289EACB953}" destId="{AA23875E-8058-464C-AC52-B2534BC504EA}" srcOrd="1" destOrd="0" presId="urn:microsoft.com/office/officeart/2005/8/layout/lProcess2"/>
    <dgm:cxn modelId="{E09F79EC-B218-4E64-BB02-58D966CDAEC4}" type="presParOf" srcId="{040111AE-9484-481B-8065-F9289EACB953}" destId="{CDE5544E-660B-41B8-9B41-447216205AAA}" srcOrd="2" destOrd="0" presId="urn:microsoft.com/office/officeart/2005/8/layout/lProcess2"/>
    <dgm:cxn modelId="{20E54957-BFDE-4A34-A452-72CF322AE2C8}" type="presParOf" srcId="{CDE5544E-660B-41B8-9B41-447216205AAA}" destId="{FE02D49F-D283-4E4B-8167-9A0F2784F4FE}" srcOrd="0" destOrd="0" presId="urn:microsoft.com/office/officeart/2005/8/layout/lProcess2"/>
    <dgm:cxn modelId="{763A0861-772C-4783-B14D-E0660CC6CFFF}" type="presParOf" srcId="{FE02D49F-D283-4E4B-8167-9A0F2784F4FE}" destId="{8F97A922-1623-45FA-9846-99FC9ADB67BE}" srcOrd="0" destOrd="0" presId="urn:microsoft.com/office/officeart/2005/8/layout/lProcess2"/>
    <dgm:cxn modelId="{0FD66D15-E66C-4625-BF06-A93E910B2656}" type="presParOf" srcId="{FE02D49F-D283-4E4B-8167-9A0F2784F4FE}" destId="{7CD6F709-96EE-43DD-AF41-91EADDEB51F7}" srcOrd="1" destOrd="0" presId="urn:microsoft.com/office/officeart/2005/8/layout/lProcess2"/>
    <dgm:cxn modelId="{CD5E7AA6-5018-4E2F-AA01-D7308F5999D0}" type="presParOf" srcId="{FE02D49F-D283-4E4B-8167-9A0F2784F4FE}" destId="{D48D3960-7043-4E9A-8010-9584588B379F}" srcOrd="2" destOrd="0" presId="urn:microsoft.com/office/officeart/2005/8/layout/lProcess2"/>
    <dgm:cxn modelId="{C11AE8AD-86E5-4BEA-8BC1-3D71FD0F01C5}" type="presParOf" srcId="{FE02D49F-D283-4E4B-8167-9A0F2784F4FE}" destId="{FB41B170-72ED-4712-9CDA-10051AC0FF3E}" srcOrd="3" destOrd="0" presId="urn:microsoft.com/office/officeart/2005/8/layout/lProcess2"/>
    <dgm:cxn modelId="{F8510D2F-4E14-41FC-BEFD-F14DFCA3F57F}" type="presParOf" srcId="{FE02D49F-D283-4E4B-8167-9A0F2784F4FE}" destId="{F402CD43-CD33-4790-8433-66CB5A1488E8}"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D76155-3132-4223-9288-54E4671FDB48}" type="doc">
      <dgm:prSet loTypeId="urn:microsoft.com/office/officeart/2005/8/layout/vProcess5" loCatId="process" qsTypeId="urn:microsoft.com/office/officeart/2005/8/quickstyle/simple5" qsCatId="simple" csTypeId="urn:microsoft.com/office/officeart/2005/8/colors/accent3_1" csCatId="accent3" phldr="1"/>
      <dgm:spPr/>
      <dgm:t>
        <a:bodyPr/>
        <a:lstStyle/>
        <a:p>
          <a:endParaRPr lang="en-US"/>
        </a:p>
      </dgm:t>
    </dgm:pt>
    <dgm:pt modelId="{DB6137B7-A41B-4E9A-9E94-EF6D6F84562F}">
      <dgm:prSet custT="1"/>
      <dgm:spPr/>
      <dgm:t>
        <a:bodyPr/>
        <a:lstStyle/>
        <a:p>
          <a:r>
            <a:rPr lang="fr-CA" sz="1800" b="1" dirty="0">
              <a:latin typeface="Avenir Next LT Pro"/>
              <a:hlinkClick xmlns:r="http://schemas.openxmlformats.org/officeDocument/2006/relationships" r:id="rId1"/>
            </a:rPr>
            <a:t>Politique sur la gestion des personnes</a:t>
          </a:r>
        </a:p>
        <a:p>
          <a:r>
            <a:rPr lang="fr-CA" sz="1400" dirty="0">
              <a:latin typeface="Avenir Next LT Pro"/>
            </a:rPr>
            <a:t>Résultats et objectifs attendus en matière de gestion des personnes, y compris les responsabilités des administrateurs généraux et les dirigeants des ressources humaines (voir les annexes B, C et D)</a:t>
          </a:r>
        </a:p>
      </dgm:t>
    </dgm:pt>
    <dgm:pt modelId="{E109C038-CE96-4666-A6BD-6F907EEA4CEA}" type="parTrans" cxnId="{85FEFFDB-28DF-4B1D-8532-A7E9C7FA18D1}">
      <dgm:prSet/>
      <dgm:spPr/>
      <dgm:t>
        <a:bodyPr/>
        <a:lstStyle/>
        <a:p>
          <a:endParaRPr lang="en-US" sz="2000"/>
        </a:p>
      </dgm:t>
    </dgm:pt>
    <dgm:pt modelId="{20E98D1B-051A-45B5-A165-94B6D256D02A}" type="sibTrans" cxnId="{85FEFFDB-28DF-4B1D-8532-A7E9C7FA18D1}">
      <dgm:prSet custT="1"/>
      <dgm:spPr/>
      <dgm:t>
        <a:bodyPr/>
        <a:lstStyle/>
        <a:p>
          <a:endParaRPr lang="en-US" sz="1800"/>
        </a:p>
      </dgm:t>
    </dgm:pt>
    <dgm:pt modelId="{BEB7F4EA-0F5B-4EF2-91F5-59120AD6CBAF}">
      <dgm:prSet custT="1"/>
      <dgm:spPr/>
      <dgm:t>
        <a:bodyPr/>
        <a:lstStyle/>
        <a:p>
          <a:r>
            <a:rPr lang="fr-CA" sz="1800" b="1" dirty="0">
              <a:latin typeface="Avenir Next LT Pro"/>
              <a:hlinkClick xmlns:r="http://schemas.openxmlformats.org/officeDocument/2006/relationships" r:id="rId2"/>
            </a:rPr>
            <a:t>Directive sur l’obligation de prendre des mesures d’adaptation (Directive)</a:t>
          </a:r>
        </a:p>
        <a:p>
          <a:r>
            <a:rPr lang="fr-CA" sz="1400" dirty="0">
              <a:latin typeface="Avenir Next LT Pro"/>
            </a:rPr>
            <a:t>Établit les objectifs et les résultats attendus pour éliminer les obstacles en milieu de travail jusqu’au point de contrainte excessive, conformément à la </a:t>
          </a:r>
          <a:r>
            <a:rPr lang="fr-CA" sz="1400" i="1" dirty="0">
              <a:latin typeface="Avenir Next LT Pro"/>
              <a:hlinkClick xmlns:r="http://schemas.openxmlformats.org/officeDocument/2006/relationships" r:id="rId3"/>
            </a:rPr>
            <a:t>Loi canadienne sur les droits de la personne</a:t>
          </a:r>
        </a:p>
      </dgm:t>
    </dgm:pt>
    <dgm:pt modelId="{D8A9EBC2-9388-42B7-8235-6ECBFCFF1B4B}" type="parTrans" cxnId="{AF9AC883-BCC7-4EBA-9B06-8644DA1ABCDC}">
      <dgm:prSet/>
      <dgm:spPr/>
      <dgm:t>
        <a:bodyPr/>
        <a:lstStyle/>
        <a:p>
          <a:endParaRPr lang="en-US" sz="2000"/>
        </a:p>
      </dgm:t>
    </dgm:pt>
    <dgm:pt modelId="{A75FD653-2972-4EBD-ABA1-877CA7BA2FFD}" type="sibTrans" cxnId="{AF9AC883-BCC7-4EBA-9B06-8644DA1ABCDC}">
      <dgm:prSet/>
      <dgm:spPr/>
      <dgm:t>
        <a:bodyPr/>
        <a:lstStyle/>
        <a:p>
          <a:endParaRPr lang="en-US" sz="2000"/>
        </a:p>
      </dgm:t>
    </dgm:pt>
    <dgm:pt modelId="{02D36471-54F0-4A23-889E-15023D4010E2}">
      <dgm:prSet custT="1"/>
      <dgm:spPr/>
      <dgm:t>
        <a:bodyPr/>
        <a:lstStyle/>
        <a:p>
          <a:pPr rtl="0"/>
          <a:r>
            <a:rPr lang="fr-CA" sz="1800" b="1">
              <a:latin typeface="Avenir Next LT Pro"/>
              <a:hlinkClick xmlns:r="http://schemas.openxmlformats.org/officeDocument/2006/relationships" r:id="rId2"/>
            </a:rPr>
            <a:t>Procédures obligatoires concernant l’obligation de prendre des mesures d’adaptation</a:t>
          </a:r>
        </a:p>
        <a:p>
          <a:pPr rtl="0"/>
          <a:r>
            <a:rPr lang="fr-CA" sz="1400">
              <a:latin typeface="Avenir Next LT Pro"/>
            </a:rPr>
            <a:t>L’annexe à la Directive donne des détails sur les exigences décrites dans la Directive.</a:t>
          </a:r>
        </a:p>
      </dgm:t>
    </dgm:pt>
    <dgm:pt modelId="{AC1FFA3C-C237-4D34-A381-DA5DD217D237}" type="parTrans" cxnId="{76907858-CB31-4EE2-B039-8BDCCAF5DB7E}">
      <dgm:prSet/>
      <dgm:spPr/>
      <dgm:t>
        <a:bodyPr/>
        <a:lstStyle/>
        <a:p>
          <a:endParaRPr lang="en-US" sz="2000"/>
        </a:p>
      </dgm:t>
    </dgm:pt>
    <dgm:pt modelId="{6062C505-9557-4032-B584-FB802866C66D}" type="sibTrans" cxnId="{76907858-CB31-4EE2-B039-8BDCCAF5DB7E}">
      <dgm:prSet/>
      <dgm:spPr/>
      <dgm:t>
        <a:bodyPr/>
        <a:lstStyle/>
        <a:p>
          <a:endParaRPr lang="en-US" sz="2000"/>
        </a:p>
      </dgm:t>
    </dgm:pt>
    <dgm:pt modelId="{270FD983-795D-48FC-8C4E-C3D2D534B789}">
      <dgm:prSet custT="1"/>
      <dgm:spPr/>
      <dgm:t>
        <a:bodyPr/>
        <a:lstStyle/>
        <a:p>
          <a:pPr rtl="0"/>
          <a:r>
            <a:rPr lang="fr-CA" sz="1800" b="1">
              <a:latin typeface="Avenir Next LT Pro"/>
              <a:cs typeface="Segoe UI"/>
              <a:hlinkClick xmlns:r="http://schemas.openxmlformats.org/officeDocument/2006/relationships" r:id="rId4"/>
            </a:rPr>
            <a:t>Loi sur la gestion des finances publiques (LGFP)</a:t>
          </a:r>
        </a:p>
        <a:p>
          <a:pPr rtl="0"/>
          <a:r>
            <a:rPr lang="fr-CA" sz="1400">
              <a:latin typeface="Avenir Next LT Pro"/>
              <a:cs typeface="Segoe UI"/>
            </a:rPr>
            <a:t>Décrit les attributions et les pouvoirs du Conseil du Trésor pour gérer les ressources humaines pour le compte du GC.  (Attributions et pouvoirs, articles 7 et 11.1 de la LGFP)</a:t>
          </a:r>
        </a:p>
      </dgm:t>
    </dgm:pt>
    <dgm:pt modelId="{F14C45E3-87E6-4540-BEA3-2A2C99C220CF}" type="parTrans" cxnId="{D17C00C3-F283-4EB4-97B0-35304E4BE537}">
      <dgm:prSet/>
      <dgm:spPr/>
      <dgm:t>
        <a:bodyPr/>
        <a:lstStyle/>
        <a:p>
          <a:endParaRPr lang="en-US" sz="2000"/>
        </a:p>
      </dgm:t>
    </dgm:pt>
    <dgm:pt modelId="{DD49569A-0B05-41E8-A187-3CB7279DDA0F}" type="sibTrans" cxnId="{D17C00C3-F283-4EB4-97B0-35304E4BE537}">
      <dgm:prSet/>
      <dgm:spPr/>
      <dgm:t>
        <a:bodyPr/>
        <a:lstStyle/>
        <a:p>
          <a:endParaRPr lang="en-US" sz="2000"/>
        </a:p>
      </dgm:t>
    </dgm:pt>
    <dgm:pt modelId="{83DFA4C8-7DBC-4F5B-B4A5-838C5AA7398A}" type="pres">
      <dgm:prSet presAssocID="{D7D76155-3132-4223-9288-54E4671FDB48}" presName="outerComposite" presStyleCnt="0">
        <dgm:presLayoutVars>
          <dgm:chMax val="5"/>
          <dgm:dir/>
          <dgm:resizeHandles val="exact"/>
        </dgm:presLayoutVars>
      </dgm:prSet>
      <dgm:spPr/>
    </dgm:pt>
    <dgm:pt modelId="{AC4AFDEE-5E13-40B3-8E67-7344CA033AB3}" type="pres">
      <dgm:prSet presAssocID="{D7D76155-3132-4223-9288-54E4671FDB48}" presName="dummyMaxCanvas" presStyleCnt="0">
        <dgm:presLayoutVars/>
      </dgm:prSet>
      <dgm:spPr/>
    </dgm:pt>
    <dgm:pt modelId="{29B55E4C-DC48-4E42-8B5F-AC557E0BAE09}" type="pres">
      <dgm:prSet presAssocID="{D7D76155-3132-4223-9288-54E4671FDB48}" presName="FourNodes_1" presStyleLbl="node1" presStyleIdx="0" presStyleCnt="4">
        <dgm:presLayoutVars>
          <dgm:bulletEnabled val="1"/>
        </dgm:presLayoutVars>
      </dgm:prSet>
      <dgm:spPr/>
    </dgm:pt>
    <dgm:pt modelId="{741B5B75-8F58-4F5C-B6B7-A9BEC31D9206}" type="pres">
      <dgm:prSet presAssocID="{D7D76155-3132-4223-9288-54E4671FDB48}" presName="FourNodes_2" presStyleLbl="node1" presStyleIdx="1" presStyleCnt="4">
        <dgm:presLayoutVars>
          <dgm:bulletEnabled val="1"/>
        </dgm:presLayoutVars>
      </dgm:prSet>
      <dgm:spPr/>
    </dgm:pt>
    <dgm:pt modelId="{5C839234-5CDF-4146-B9AE-182615997B13}" type="pres">
      <dgm:prSet presAssocID="{D7D76155-3132-4223-9288-54E4671FDB48}" presName="FourNodes_3" presStyleLbl="node1" presStyleIdx="2" presStyleCnt="4">
        <dgm:presLayoutVars>
          <dgm:bulletEnabled val="1"/>
        </dgm:presLayoutVars>
      </dgm:prSet>
      <dgm:spPr/>
    </dgm:pt>
    <dgm:pt modelId="{DF413785-9598-4DEF-AEC9-C5D676585593}" type="pres">
      <dgm:prSet presAssocID="{D7D76155-3132-4223-9288-54E4671FDB48}" presName="FourNodes_4" presStyleLbl="node1" presStyleIdx="3" presStyleCnt="4" custLinFactNeighborX="-1027" custLinFactNeighborY="-9999">
        <dgm:presLayoutVars>
          <dgm:bulletEnabled val="1"/>
        </dgm:presLayoutVars>
      </dgm:prSet>
      <dgm:spPr/>
    </dgm:pt>
    <dgm:pt modelId="{98EFAE6E-5B9A-422F-B0AF-3A10135FAC62}" type="pres">
      <dgm:prSet presAssocID="{D7D76155-3132-4223-9288-54E4671FDB48}" presName="FourConn_1-2" presStyleLbl="fgAccFollowNode1" presStyleIdx="0" presStyleCnt="3">
        <dgm:presLayoutVars>
          <dgm:bulletEnabled val="1"/>
        </dgm:presLayoutVars>
      </dgm:prSet>
      <dgm:spPr/>
    </dgm:pt>
    <dgm:pt modelId="{C31B56C9-0AD0-4B95-B994-87F9803ED5CC}" type="pres">
      <dgm:prSet presAssocID="{D7D76155-3132-4223-9288-54E4671FDB48}" presName="FourConn_2-3" presStyleLbl="fgAccFollowNode1" presStyleIdx="1" presStyleCnt="3">
        <dgm:presLayoutVars>
          <dgm:bulletEnabled val="1"/>
        </dgm:presLayoutVars>
      </dgm:prSet>
      <dgm:spPr/>
    </dgm:pt>
    <dgm:pt modelId="{79E579AB-679D-47C8-94BC-D70797EA4D80}" type="pres">
      <dgm:prSet presAssocID="{D7D76155-3132-4223-9288-54E4671FDB48}" presName="FourConn_3-4" presStyleLbl="fgAccFollowNode1" presStyleIdx="2" presStyleCnt="3" custLinFactNeighborX="6806" custLinFactNeighborY="22687">
        <dgm:presLayoutVars>
          <dgm:bulletEnabled val="1"/>
        </dgm:presLayoutVars>
      </dgm:prSet>
      <dgm:spPr/>
    </dgm:pt>
    <dgm:pt modelId="{60643E21-1B89-4C5D-9185-10888EA68868}" type="pres">
      <dgm:prSet presAssocID="{D7D76155-3132-4223-9288-54E4671FDB48}" presName="FourNodes_1_text" presStyleLbl="node1" presStyleIdx="3" presStyleCnt="4">
        <dgm:presLayoutVars>
          <dgm:bulletEnabled val="1"/>
        </dgm:presLayoutVars>
      </dgm:prSet>
      <dgm:spPr/>
    </dgm:pt>
    <dgm:pt modelId="{B7DD05FE-DDF0-453E-9ECC-CDCB17DE0889}" type="pres">
      <dgm:prSet presAssocID="{D7D76155-3132-4223-9288-54E4671FDB48}" presName="FourNodes_2_text" presStyleLbl="node1" presStyleIdx="3" presStyleCnt="4">
        <dgm:presLayoutVars>
          <dgm:bulletEnabled val="1"/>
        </dgm:presLayoutVars>
      </dgm:prSet>
      <dgm:spPr/>
    </dgm:pt>
    <dgm:pt modelId="{5BB7AC81-06FE-46B7-9AAF-17DD2EEA0673}" type="pres">
      <dgm:prSet presAssocID="{D7D76155-3132-4223-9288-54E4671FDB48}" presName="FourNodes_3_text" presStyleLbl="node1" presStyleIdx="3" presStyleCnt="4">
        <dgm:presLayoutVars>
          <dgm:bulletEnabled val="1"/>
        </dgm:presLayoutVars>
      </dgm:prSet>
      <dgm:spPr/>
    </dgm:pt>
    <dgm:pt modelId="{01266C63-0AB2-4B7A-8857-EA9DB65CD27F}" type="pres">
      <dgm:prSet presAssocID="{D7D76155-3132-4223-9288-54E4671FDB48}" presName="FourNodes_4_text" presStyleLbl="node1" presStyleIdx="3" presStyleCnt="4">
        <dgm:presLayoutVars>
          <dgm:bulletEnabled val="1"/>
        </dgm:presLayoutVars>
      </dgm:prSet>
      <dgm:spPr/>
    </dgm:pt>
  </dgm:ptLst>
  <dgm:cxnLst>
    <dgm:cxn modelId="{2714AE17-155D-43AF-A7D1-39C6E74680D6}" type="presOf" srcId="{270FD983-795D-48FC-8C4E-C3D2D534B789}" destId="{60643E21-1B89-4C5D-9185-10888EA68868}" srcOrd="1" destOrd="0" presId="urn:microsoft.com/office/officeart/2005/8/layout/vProcess5"/>
    <dgm:cxn modelId="{459FD519-4A15-49EA-84B7-F4FF4D5B7C77}" type="presOf" srcId="{A75FD653-2972-4EBD-ABA1-877CA7BA2FFD}" destId="{79E579AB-679D-47C8-94BC-D70797EA4D80}" srcOrd="0" destOrd="0" presId="urn:microsoft.com/office/officeart/2005/8/layout/vProcess5"/>
    <dgm:cxn modelId="{9291113B-B334-42FF-8D26-61ED443553E5}" type="presOf" srcId="{02D36471-54F0-4A23-889E-15023D4010E2}" destId="{DF413785-9598-4DEF-AEC9-C5D676585593}" srcOrd="0" destOrd="0" presId="urn:microsoft.com/office/officeart/2005/8/layout/vProcess5"/>
    <dgm:cxn modelId="{D74A5C4A-5162-4506-8A5F-C03AEF4DA85D}" type="presOf" srcId="{DD49569A-0B05-41E8-A187-3CB7279DDA0F}" destId="{98EFAE6E-5B9A-422F-B0AF-3A10135FAC62}" srcOrd="0" destOrd="0" presId="urn:microsoft.com/office/officeart/2005/8/layout/vProcess5"/>
    <dgm:cxn modelId="{F43EA16E-0A39-4443-BC33-84F85FCE9030}" type="presOf" srcId="{BEB7F4EA-0F5B-4EF2-91F5-59120AD6CBAF}" destId="{5C839234-5CDF-4146-B9AE-182615997B13}" srcOrd="0" destOrd="0" presId="urn:microsoft.com/office/officeart/2005/8/layout/vProcess5"/>
    <dgm:cxn modelId="{D81F8871-10D7-40B3-850F-B9A42BC4F403}" type="presOf" srcId="{20E98D1B-051A-45B5-A165-94B6D256D02A}" destId="{C31B56C9-0AD0-4B95-B994-87F9803ED5CC}" srcOrd="0" destOrd="0" presId="urn:microsoft.com/office/officeart/2005/8/layout/vProcess5"/>
    <dgm:cxn modelId="{76907858-CB31-4EE2-B039-8BDCCAF5DB7E}" srcId="{D7D76155-3132-4223-9288-54E4671FDB48}" destId="{02D36471-54F0-4A23-889E-15023D4010E2}" srcOrd="3" destOrd="0" parTransId="{AC1FFA3C-C237-4D34-A381-DA5DD217D237}" sibTransId="{6062C505-9557-4032-B584-FB802866C66D}"/>
    <dgm:cxn modelId="{AF9AC883-BCC7-4EBA-9B06-8644DA1ABCDC}" srcId="{D7D76155-3132-4223-9288-54E4671FDB48}" destId="{BEB7F4EA-0F5B-4EF2-91F5-59120AD6CBAF}" srcOrd="2" destOrd="0" parTransId="{D8A9EBC2-9388-42B7-8235-6ECBFCFF1B4B}" sibTransId="{A75FD653-2972-4EBD-ABA1-877CA7BA2FFD}"/>
    <dgm:cxn modelId="{4A338B8B-DCDA-4C11-8BCE-243AC8985E89}" type="presOf" srcId="{D7D76155-3132-4223-9288-54E4671FDB48}" destId="{83DFA4C8-7DBC-4F5B-B4A5-838C5AA7398A}" srcOrd="0" destOrd="0" presId="urn:microsoft.com/office/officeart/2005/8/layout/vProcess5"/>
    <dgm:cxn modelId="{6E6B96A6-91E9-42F4-8B93-6AC9B2783BD1}" type="presOf" srcId="{DB6137B7-A41B-4E9A-9E94-EF6D6F84562F}" destId="{741B5B75-8F58-4F5C-B6B7-A9BEC31D9206}" srcOrd="0" destOrd="0" presId="urn:microsoft.com/office/officeart/2005/8/layout/vProcess5"/>
    <dgm:cxn modelId="{26BF20AB-6E75-4D70-B352-D2AA90B2596D}" type="presOf" srcId="{DB6137B7-A41B-4E9A-9E94-EF6D6F84562F}" destId="{B7DD05FE-DDF0-453E-9ECC-CDCB17DE0889}" srcOrd="1" destOrd="0" presId="urn:microsoft.com/office/officeart/2005/8/layout/vProcess5"/>
    <dgm:cxn modelId="{D17C00C3-F283-4EB4-97B0-35304E4BE537}" srcId="{D7D76155-3132-4223-9288-54E4671FDB48}" destId="{270FD983-795D-48FC-8C4E-C3D2D534B789}" srcOrd="0" destOrd="0" parTransId="{F14C45E3-87E6-4540-BEA3-2A2C99C220CF}" sibTransId="{DD49569A-0B05-41E8-A187-3CB7279DDA0F}"/>
    <dgm:cxn modelId="{5A85AACC-AEDA-4F52-AFCE-13418C5D2FCF}" type="presOf" srcId="{02D36471-54F0-4A23-889E-15023D4010E2}" destId="{01266C63-0AB2-4B7A-8857-EA9DB65CD27F}" srcOrd="1" destOrd="0" presId="urn:microsoft.com/office/officeart/2005/8/layout/vProcess5"/>
    <dgm:cxn modelId="{85FEFFDB-28DF-4B1D-8532-A7E9C7FA18D1}" srcId="{D7D76155-3132-4223-9288-54E4671FDB48}" destId="{DB6137B7-A41B-4E9A-9E94-EF6D6F84562F}" srcOrd="1" destOrd="0" parTransId="{E109C038-CE96-4666-A6BD-6F907EEA4CEA}" sibTransId="{20E98D1B-051A-45B5-A165-94B6D256D02A}"/>
    <dgm:cxn modelId="{24123DF0-38FF-4414-9FBB-9D3FB3E8FC1E}" type="presOf" srcId="{270FD983-795D-48FC-8C4E-C3D2D534B789}" destId="{29B55E4C-DC48-4E42-8B5F-AC557E0BAE09}" srcOrd="0" destOrd="0" presId="urn:microsoft.com/office/officeart/2005/8/layout/vProcess5"/>
    <dgm:cxn modelId="{527907F4-E215-486F-9943-71C3DD920E10}" type="presOf" srcId="{BEB7F4EA-0F5B-4EF2-91F5-59120AD6CBAF}" destId="{5BB7AC81-06FE-46B7-9AAF-17DD2EEA0673}" srcOrd="1" destOrd="0" presId="urn:microsoft.com/office/officeart/2005/8/layout/vProcess5"/>
    <dgm:cxn modelId="{D325B214-714B-4BBE-92CE-C13DB08734EA}" type="presParOf" srcId="{83DFA4C8-7DBC-4F5B-B4A5-838C5AA7398A}" destId="{AC4AFDEE-5E13-40B3-8E67-7344CA033AB3}" srcOrd="0" destOrd="0" presId="urn:microsoft.com/office/officeart/2005/8/layout/vProcess5"/>
    <dgm:cxn modelId="{068297F0-359C-4F50-A6E2-173D3757A284}" type="presParOf" srcId="{83DFA4C8-7DBC-4F5B-B4A5-838C5AA7398A}" destId="{29B55E4C-DC48-4E42-8B5F-AC557E0BAE09}" srcOrd="1" destOrd="0" presId="urn:microsoft.com/office/officeart/2005/8/layout/vProcess5"/>
    <dgm:cxn modelId="{A1E9FC64-CAD7-4E74-9831-1C6A9F68A251}" type="presParOf" srcId="{83DFA4C8-7DBC-4F5B-B4A5-838C5AA7398A}" destId="{741B5B75-8F58-4F5C-B6B7-A9BEC31D9206}" srcOrd="2" destOrd="0" presId="urn:microsoft.com/office/officeart/2005/8/layout/vProcess5"/>
    <dgm:cxn modelId="{B0AADBD4-B1FA-414B-9314-C6ABC088ED60}" type="presParOf" srcId="{83DFA4C8-7DBC-4F5B-B4A5-838C5AA7398A}" destId="{5C839234-5CDF-4146-B9AE-182615997B13}" srcOrd="3" destOrd="0" presId="urn:microsoft.com/office/officeart/2005/8/layout/vProcess5"/>
    <dgm:cxn modelId="{F5B6F203-BB85-4D8D-8200-925A5075BA97}" type="presParOf" srcId="{83DFA4C8-7DBC-4F5B-B4A5-838C5AA7398A}" destId="{DF413785-9598-4DEF-AEC9-C5D676585593}" srcOrd="4" destOrd="0" presId="urn:microsoft.com/office/officeart/2005/8/layout/vProcess5"/>
    <dgm:cxn modelId="{D4C7F25E-7559-4022-BE6E-3AFFDD460FFC}" type="presParOf" srcId="{83DFA4C8-7DBC-4F5B-B4A5-838C5AA7398A}" destId="{98EFAE6E-5B9A-422F-B0AF-3A10135FAC62}" srcOrd="5" destOrd="0" presId="urn:microsoft.com/office/officeart/2005/8/layout/vProcess5"/>
    <dgm:cxn modelId="{C45C82EC-CC20-4676-8F1A-E44DAA020648}" type="presParOf" srcId="{83DFA4C8-7DBC-4F5B-B4A5-838C5AA7398A}" destId="{C31B56C9-0AD0-4B95-B994-87F9803ED5CC}" srcOrd="6" destOrd="0" presId="urn:microsoft.com/office/officeart/2005/8/layout/vProcess5"/>
    <dgm:cxn modelId="{4F769606-63B7-49F2-97A6-4242EE4828B4}" type="presParOf" srcId="{83DFA4C8-7DBC-4F5B-B4A5-838C5AA7398A}" destId="{79E579AB-679D-47C8-94BC-D70797EA4D80}" srcOrd="7" destOrd="0" presId="urn:microsoft.com/office/officeart/2005/8/layout/vProcess5"/>
    <dgm:cxn modelId="{0077280A-1AB8-4BED-87FD-1B53676D2A86}" type="presParOf" srcId="{83DFA4C8-7DBC-4F5B-B4A5-838C5AA7398A}" destId="{60643E21-1B89-4C5D-9185-10888EA68868}" srcOrd="8" destOrd="0" presId="urn:microsoft.com/office/officeart/2005/8/layout/vProcess5"/>
    <dgm:cxn modelId="{8FB0F6D1-14BD-4299-8682-C429FC79E3D3}" type="presParOf" srcId="{83DFA4C8-7DBC-4F5B-B4A5-838C5AA7398A}" destId="{B7DD05FE-DDF0-453E-9ECC-CDCB17DE0889}" srcOrd="9" destOrd="0" presId="urn:microsoft.com/office/officeart/2005/8/layout/vProcess5"/>
    <dgm:cxn modelId="{8D64EC16-69AA-4228-9C03-BF677BBE0554}" type="presParOf" srcId="{83DFA4C8-7DBC-4F5B-B4A5-838C5AA7398A}" destId="{5BB7AC81-06FE-46B7-9AAF-17DD2EEA0673}" srcOrd="10" destOrd="0" presId="urn:microsoft.com/office/officeart/2005/8/layout/vProcess5"/>
    <dgm:cxn modelId="{2A1F94BC-04A0-4C1F-96A8-3C9A72B3E9FC}" type="presParOf" srcId="{83DFA4C8-7DBC-4F5B-B4A5-838C5AA7398A}" destId="{01266C63-0AB2-4B7A-8857-EA9DB65CD27F}" srcOrd="11" destOrd="0" presId="urn:microsoft.com/office/officeart/2005/8/layout/vProcess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82CD6-A32F-416F-BDC5-2938CEAC805D}">
      <dsp:nvSpPr>
        <dsp:cNvPr id="0" name=""/>
        <dsp:cNvSpPr/>
      </dsp:nvSpPr>
      <dsp:spPr>
        <a:xfrm>
          <a:off x="0" y="29837"/>
          <a:ext cx="10096500" cy="1085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a:latin typeface="+mn-lt"/>
            </a:rPr>
            <a:t>Objectif</a:t>
          </a:r>
        </a:p>
      </dsp:txBody>
      <dsp:txXfrm>
        <a:off x="53002" y="82839"/>
        <a:ext cx="9990496" cy="979756"/>
      </dsp:txXfrm>
    </dsp:sp>
    <dsp:sp modelId="{2B749880-988E-4083-88B5-34BFC94F6B65}">
      <dsp:nvSpPr>
        <dsp:cNvPr id="0" name=""/>
        <dsp:cNvSpPr/>
      </dsp:nvSpPr>
      <dsp:spPr>
        <a:xfrm>
          <a:off x="0" y="1115597"/>
          <a:ext cx="10096500" cy="108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56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fr-CA" sz="2400" kern="1200" dirty="0">
              <a:latin typeface="Calibri"/>
              <a:ea typeface="Calibri"/>
              <a:cs typeface="Calibri"/>
            </a:rPr>
            <a:t>Partager les observations, orientation et attentes concernant l’obligation de prendre des mesures d’adaptation pour aider les gestionnaires à favoriser un milieu de travail inclusif et sans obstacle. </a:t>
          </a:r>
          <a:r>
            <a:rPr lang="en-US" sz="2400" kern="1200" dirty="0"/>
            <a:t> </a:t>
          </a:r>
        </a:p>
      </dsp:txBody>
      <dsp:txXfrm>
        <a:off x="0" y="1115597"/>
        <a:ext cx="10096500" cy="1080539"/>
      </dsp:txXfrm>
    </dsp:sp>
    <dsp:sp modelId="{C75A5C75-9C50-4CE1-98B4-5D6B342E9F21}">
      <dsp:nvSpPr>
        <dsp:cNvPr id="0" name=""/>
        <dsp:cNvSpPr/>
      </dsp:nvSpPr>
      <dsp:spPr>
        <a:xfrm>
          <a:off x="0" y="2219849"/>
          <a:ext cx="10096500" cy="1085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a:latin typeface="Calibri"/>
              <a:ea typeface="Calibri"/>
              <a:cs typeface="Calibri"/>
            </a:rPr>
            <a:t>Grandes </a:t>
          </a:r>
          <a:r>
            <a:rPr lang="en-US" sz="2500" b="1" kern="1200" err="1">
              <a:latin typeface="Calibri"/>
              <a:ea typeface="Calibri"/>
              <a:cs typeface="Calibri"/>
            </a:rPr>
            <a:t>lignes</a:t>
          </a:r>
          <a:endParaRPr lang="en-US" sz="2500" b="1" kern="1200">
            <a:latin typeface="Calibri"/>
            <a:ea typeface="Calibri"/>
            <a:cs typeface="Calibri"/>
          </a:endParaRPr>
        </a:p>
      </dsp:txBody>
      <dsp:txXfrm>
        <a:off x="53002" y="2272851"/>
        <a:ext cx="9990496" cy="979756"/>
      </dsp:txXfrm>
    </dsp:sp>
    <dsp:sp modelId="{6888C17E-DF1E-480F-983F-F756FF863883}">
      <dsp:nvSpPr>
        <dsp:cNvPr id="0" name=""/>
        <dsp:cNvSpPr/>
      </dsp:nvSpPr>
      <dsp:spPr>
        <a:xfrm>
          <a:off x="0" y="3281897"/>
          <a:ext cx="10096500" cy="1980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564"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FR" sz="2400" kern="1200">
              <a:latin typeface="Calibri"/>
              <a:cs typeface="Calibri"/>
            </a:rPr>
            <a:t>Obligation de prendre des mesures d’adaptation - ce que c’est et ce que ce n’est pas</a:t>
          </a:r>
          <a:endParaRPr lang="en-US" sz="2400" kern="1200">
            <a:latin typeface="Calibri"/>
            <a:ea typeface="Calibri"/>
            <a:cs typeface="Calibri"/>
          </a:endParaRPr>
        </a:p>
        <a:p>
          <a:pPr marL="228600" lvl="1" indent="-228600" algn="l" defTabSz="1066800">
            <a:lnSpc>
              <a:spcPct val="90000"/>
            </a:lnSpc>
            <a:spcBef>
              <a:spcPct val="0"/>
            </a:spcBef>
            <a:spcAft>
              <a:spcPct val="20000"/>
            </a:spcAft>
            <a:buChar char="•"/>
          </a:pPr>
          <a:r>
            <a:rPr lang="en-US" sz="2400" kern="1200">
              <a:latin typeface="Calibri"/>
              <a:cs typeface="Calibri"/>
            </a:rPr>
            <a:t>Rôles et responsabilités</a:t>
          </a:r>
        </a:p>
        <a:p>
          <a:pPr marL="228600" lvl="1" indent="-228600" algn="l" defTabSz="1066800">
            <a:lnSpc>
              <a:spcPct val="90000"/>
            </a:lnSpc>
            <a:spcBef>
              <a:spcPct val="0"/>
            </a:spcBef>
            <a:spcAft>
              <a:spcPct val="20000"/>
            </a:spcAft>
            <a:buChar char="•"/>
          </a:pPr>
          <a:r>
            <a:rPr lang="en-US" sz="2400" kern="1200">
              <a:latin typeface="Calibri"/>
              <a:cs typeface="Calibri"/>
            </a:rPr>
            <a:t>Orientation/ressources du BDPRH</a:t>
          </a:r>
        </a:p>
        <a:p>
          <a:pPr marL="228600" lvl="1" indent="-228600" algn="l" defTabSz="1066800">
            <a:lnSpc>
              <a:spcPct val="90000"/>
            </a:lnSpc>
            <a:spcBef>
              <a:spcPct val="0"/>
            </a:spcBef>
            <a:spcAft>
              <a:spcPct val="20000"/>
            </a:spcAft>
            <a:buChar char="•"/>
          </a:pPr>
          <a:r>
            <a:rPr lang="en-US" sz="2400" kern="1200">
              <a:latin typeface="Calibri"/>
              <a:cs typeface="Calibri"/>
            </a:rPr>
            <a:t>Questions</a:t>
          </a:r>
          <a:r>
            <a:rPr lang="en-US" sz="2400" kern="1200">
              <a:latin typeface="Calibri"/>
              <a:ea typeface="Calibri"/>
              <a:cs typeface="Calibri"/>
            </a:rPr>
            <a:t> </a:t>
          </a:r>
          <a:endParaRPr lang="en-US" sz="2400" kern="1200">
            <a:latin typeface="Calibri"/>
            <a:cs typeface="Calibri"/>
          </a:endParaRPr>
        </a:p>
      </dsp:txBody>
      <dsp:txXfrm>
        <a:off x="0" y="3281897"/>
        <a:ext cx="10096500" cy="19809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82CD6-A32F-416F-BDC5-2938CEAC805D}">
      <dsp:nvSpPr>
        <dsp:cNvPr id="0" name=""/>
        <dsp:cNvSpPr/>
      </dsp:nvSpPr>
      <dsp:spPr>
        <a:xfrm>
          <a:off x="1463149" y="424713"/>
          <a:ext cx="7493030" cy="2221249"/>
        </a:xfrm>
        <a:prstGeom prst="striped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b="1" kern="1200" dirty="0">
              <a:latin typeface="+mn-lt"/>
            </a:rPr>
            <a:t>      </a:t>
          </a:r>
          <a:r>
            <a:rPr lang="en-US" sz="1900" b="1" kern="1200" dirty="0" err="1">
              <a:latin typeface="+mn-lt"/>
            </a:rPr>
            <a:t>L’obligation</a:t>
          </a:r>
          <a:r>
            <a:rPr lang="en-US" sz="1900" b="1" kern="1200" dirty="0">
              <a:latin typeface="+mn-lt"/>
            </a:rPr>
            <a:t> de prendre des </a:t>
          </a:r>
          <a:r>
            <a:rPr lang="en-US" sz="1900" b="1" kern="1200" dirty="0" err="1">
              <a:latin typeface="+mn-lt"/>
            </a:rPr>
            <a:t>mesures</a:t>
          </a:r>
          <a:r>
            <a:rPr lang="en-US" sz="1900" b="1" kern="1200" dirty="0">
              <a:latin typeface="+mn-lt"/>
            </a:rPr>
            <a:t> </a:t>
          </a:r>
          <a:r>
            <a:rPr lang="en-US" sz="1900" b="1" kern="1200" dirty="0" err="1">
              <a:latin typeface="+mn-lt"/>
            </a:rPr>
            <a:t>d’adaptation</a:t>
          </a:r>
          <a:r>
            <a:rPr lang="en-US" sz="1900" b="1" kern="1200" dirty="0">
              <a:latin typeface="+mn-lt"/>
            </a:rPr>
            <a:t> </a:t>
          </a:r>
          <a:r>
            <a:rPr lang="en-US" sz="1900" b="1" kern="1200" dirty="0" err="1">
              <a:latin typeface="+mn-lt"/>
            </a:rPr>
            <a:t>c’est</a:t>
          </a:r>
          <a:r>
            <a:rPr lang="en-US" sz="1900" b="1" kern="1200" dirty="0">
              <a:latin typeface="+mn-lt"/>
            </a:rPr>
            <a:t> :  </a:t>
          </a:r>
        </a:p>
      </dsp:txBody>
      <dsp:txXfrm>
        <a:off x="1810219" y="980025"/>
        <a:ext cx="6590648" cy="1110625"/>
      </dsp:txXfrm>
    </dsp:sp>
    <dsp:sp modelId="{2B749880-988E-4083-88B5-34BFC94F6B65}">
      <dsp:nvSpPr>
        <dsp:cNvPr id="0" name=""/>
        <dsp:cNvSpPr/>
      </dsp:nvSpPr>
      <dsp:spPr>
        <a:xfrm>
          <a:off x="0" y="2734647"/>
          <a:ext cx="10440629" cy="2056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90" tIns="30480" rIns="170688" bIns="30480" numCol="1" spcCol="1270" anchor="t" anchorCtr="0">
          <a:noAutofit/>
        </a:bodyPr>
        <a:lstStyle/>
        <a:p>
          <a:pPr marL="228600" lvl="1" indent="-228600" algn="l" defTabSz="1066800" rtl="0">
            <a:lnSpc>
              <a:spcPct val="90000"/>
            </a:lnSpc>
            <a:spcBef>
              <a:spcPct val="0"/>
            </a:spcBef>
            <a:spcAft>
              <a:spcPct val="20000"/>
            </a:spcAft>
            <a:buFont typeface="Wingdings" panose="05000000000000000000" pitchFamily="2" charset="2"/>
            <a:buChar char="Ø"/>
          </a:pPr>
          <a:r>
            <a:rPr lang="fr-FR" sz="2400" kern="1200">
              <a:solidFill>
                <a:schemeClr val="tx2"/>
              </a:solidFill>
            </a:rPr>
            <a:t>prévenir la discrimination fondée sur les 13 motifs interdits en vertu de la </a:t>
          </a:r>
          <a:r>
            <a:rPr lang="fr-FR" sz="2400" i="1" kern="1200">
              <a:solidFill>
                <a:schemeClr val="tx2"/>
              </a:solidFill>
              <a:hlinkClick xmlns:r="http://schemas.openxmlformats.org/officeDocument/2006/relationships" r:id="rId1"/>
            </a:rPr>
            <a:t>Loi canadienne sur les droits de la personne </a:t>
          </a:r>
          <a:r>
            <a:rPr lang="fr-FR" sz="2400" kern="1200">
              <a:solidFill>
                <a:schemeClr val="tx2"/>
              </a:solidFill>
            </a:rPr>
            <a:t>(LCDP)</a:t>
          </a:r>
          <a:endParaRPr lang="en-US" sz="2400" kern="1200">
            <a:solidFill>
              <a:schemeClr val="tx2"/>
            </a:solidFill>
          </a:endParaRPr>
        </a:p>
        <a:p>
          <a:pPr marL="228600" lvl="1" indent="-228600" algn="l" defTabSz="1066800" rtl="0">
            <a:lnSpc>
              <a:spcPct val="90000"/>
            </a:lnSpc>
            <a:spcBef>
              <a:spcPct val="0"/>
            </a:spcBef>
            <a:spcAft>
              <a:spcPct val="20000"/>
            </a:spcAft>
            <a:buFont typeface="Wingdings" panose="05000000000000000000" pitchFamily="2" charset="2"/>
            <a:buChar char="Ø"/>
          </a:pPr>
          <a:r>
            <a:rPr lang="fr-FR" sz="2400" kern="1200" dirty="0">
              <a:solidFill>
                <a:schemeClr val="tx2"/>
              </a:solidFill>
            </a:rPr>
            <a:t>lorsqu’on détermine que l’obligation de prendre des mesures d’adaptation s’applique, des mesures d’adaptation raisonnables doivent être prises au cas par cas</a:t>
          </a:r>
          <a:endParaRPr lang="en-US" sz="2400" kern="1200" dirty="0">
            <a:solidFill>
              <a:schemeClr val="tx2"/>
            </a:solidFill>
          </a:endParaRPr>
        </a:p>
        <a:p>
          <a:pPr marL="285750" lvl="1" indent="-285750" algn="l" defTabSz="1244600" rtl="0">
            <a:lnSpc>
              <a:spcPct val="90000"/>
            </a:lnSpc>
            <a:spcBef>
              <a:spcPct val="0"/>
            </a:spcBef>
            <a:spcAft>
              <a:spcPct val="20000"/>
            </a:spcAft>
            <a:buFont typeface="Wingdings" panose="05000000000000000000" pitchFamily="2" charset="2"/>
            <a:buChar char="Ø"/>
          </a:pPr>
          <a:endParaRPr lang="en-US" sz="2800" kern="1200">
            <a:solidFill>
              <a:schemeClr val="tx2"/>
            </a:solidFill>
          </a:endParaRPr>
        </a:p>
        <a:p>
          <a:pPr marL="285750" lvl="1" indent="-285750" algn="l" defTabSz="1244600" rtl="0">
            <a:lnSpc>
              <a:spcPct val="90000"/>
            </a:lnSpc>
            <a:spcBef>
              <a:spcPct val="0"/>
            </a:spcBef>
            <a:spcAft>
              <a:spcPct val="20000"/>
            </a:spcAft>
            <a:buFont typeface="Wingdings" panose="05000000000000000000" pitchFamily="2" charset="2"/>
            <a:buChar char="Ø"/>
          </a:pPr>
          <a:endParaRPr lang="en-US" sz="2800" kern="1200">
            <a:solidFill>
              <a:schemeClr val="tx2"/>
            </a:solidFill>
          </a:endParaRPr>
        </a:p>
        <a:p>
          <a:pPr marL="285750" lvl="1" indent="-285750" algn="l" defTabSz="1244600" rtl="0">
            <a:lnSpc>
              <a:spcPct val="90000"/>
            </a:lnSpc>
            <a:spcBef>
              <a:spcPct val="0"/>
            </a:spcBef>
            <a:spcAft>
              <a:spcPct val="20000"/>
            </a:spcAft>
            <a:buFont typeface="Wingdings" panose="05000000000000000000" pitchFamily="2" charset="2"/>
            <a:buNone/>
          </a:pPr>
          <a:endParaRPr lang="en-US" sz="2800" kern="1200">
            <a:solidFill>
              <a:schemeClr val="tx2"/>
            </a:solidFill>
          </a:endParaRPr>
        </a:p>
      </dsp:txBody>
      <dsp:txXfrm>
        <a:off x="0" y="2734647"/>
        <a:ext cx="10440629" cy="20569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F1812-C568-475E-9B98-D2F88BA2E067}">
      <dsp:nvSpPr>
        <dsp:cNvPr id="0" name=""/>
        <dsp:cNvSpPr/>
      </dsp:nvSpPr>
      <dsp:spPr>
        <a:xfrm>
          <a:off x="10011" y="0"/>
          <a:ext cx="4860912" cy="5580062"/>
        </a:xfrm>
        <a:prstGeom prst="roundRect">
          <a:avLst>
            <a:gd name="adj" fmla="val 1000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tx2"/>
              </a:solidFill>
            </a:rPr>
            <a:t>Idée </a:t>
          </a:r>
          <a:r>
            <a:rPr lang="en-US" sz="3600" kern="1200" dirty="0" err="1">
              <a:solidFill>
                <a:schemeClr val="tx2"/>
              </a:solidFill>
            </a:rPr>
            <a:t>fausse</a:t>
          </a:r>
          <a:endParaRPr lang="en-US" sz="3600" kern="1200" dirty="0">
            <a:solidFill>
              <a:schemeClr val="tx2"/>
            </a:solidFill>
          </a:endParaRPr>
        </a:p>
      </dsp:txBody>
      <dsp:txXfrm>
        <a:off x="10011" y="0"/>
        <a:ext cx="4860912" cy="1674018"/>
      </dsp:txXfrm>
    </dsp:sp>
    <dsp:sp modelId="{36D55612-9E66-4F79-92ED-70F49946D762}">
      <dsp:nvSpPr>
        <dsp:cNvPr id="0" name=""/>
        <dsp:cNvSpPr/>
      </dsp:nvSpPr>
      <dsp:spPr>
        <a:xfrm>
          <a:off x="221558" y="1674495"/>
          <a:ext cx="4460723" cy="1096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err="1"/>
            <a:t>L’obligation</a:t>
          </a:r>
          <a:r>
            <a:rPr lang="en-US" sz="1700" kern="1200"/>
            <a:t> de prendre des </a:t>
          </a:r>
          <a:r>
            <a:rPr lang="en-US" sz="1700" kern="1200" err="1"/>
            <a:t>mesures</a:t>
          </a:r>
          <a:r>
            <a:rPr lang="en-US" sz="1700" kern="1200"/>
            <a:t> </a:t>
          </a:r>
          <a:r>
            <a:rPr lang="en-US" sz="1700" kern="1200" err="1"/>
            <a:t>d’adaptation</a:t>
          </a:r>
          <a:r>
            <a:rPr lang="en-US" sz="1700" kern="1200"/>
            <a:t> </a:t>
          </a:r>
          <a:r>
            <a:rPr lang="en-US" sz="1700" kern="1200" err="1"/>
            <a:t>concerne</a:t>
          </a:r>
          <a:r>
            <a:rPr lang="en-US" sz="1700" kern="1200"/>
            <a:t> les </a:t>
          </a:r>
          <a:r>
            <a:rPr lang="en-US" sz="1700" kern="1200" err="1"/>
            <a:t>préféferences</a:t>
          </a:r>
          <a:r>
            <a:rPr lang="en-US" sz="1700" kern="1200"/>
            <a:t> des employés en milieu de travail</a:t>
          </a:r>
        </a:p>
      </dsp:txBody>
      <dsp:txXfrm>
        <a:off x="253666" y="1706603"/>
        <a:ext cx="4396507" cy="1032042"/>
      </dsp:txXfrm>
    </dsp:sp>
    <dsp:sp modelId="{4C2F4300-6D43-4D0C-94F6-B4998FB1E713}">
      <dsp:nvSpPr>
        <dsp:cNvPr id="0" name=""/>
        <dsp:cNvSpPr/>
      </dsp:nvSpPr>
      <dsp:spPr>
        <a:xfrm>
          <a:off x="210242" y="2939409"/>
          <a:ext cx="4450534" cy="1096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err="1"/>
            <a:t>L’obligation</a:t>
          </a:r>
          <a:r>
            <a:rPr lang="en-US" sz="1700" kern="1200" dirty="0"/>
            <a:t> de prendre des </a:t>
          </a:r>
          <a:r>
            <a:rPr lang="en-US" sz="1700" kern="1200" dirty="0" err="1"/>
            <a:t>mesures</a:t>
          </a:r>
          <a:r>
            <a:rPr lang="en-US" sz="1700" kern="1200" dirty="0"/>
            <a:t> </a:t>
          </a:r>
          <a:r>
            <a:rPr lang="en-US" sz="1700" kern="1200" dirty="0" err="1"/>
            <a:t>d’adaptation</a:t>
          </a:r>
          <a:r>
            <a:rPr lang="en-US" sz="1700" kern="1200" dirty="0"/>
            <a:t> </a:t>
          </a:r>
          <a:r>
            <a:rPr lang="en-US" sz="1700" kern="1200" dirty="0" err="1"/>
            <a:t>est</a:t>
          </a:r>
          <a:r>
            <a:rPr lang="en-US" sz="1700" kern="1200" dirty="0"/>
            <a:t> un </a:t>
          </a:r>
          <a:r>
            <a:rPr lang="en-US" sz="1700" kern="1200" dirty="0" err="1"/>
            <a:t>fardeau</a:t>
          </a:r>
          <a:r>
            <a:rPr lang="en-US" sz="1700" kern="1200" dirty="0"/>
            <a:t> </a:t>
          </a:r>
          <a:r>
            <a:rPr lang="en-US" sz="1700" kern="1200" dirty="0" err="1"/>
            <a:t>administratif</a:t>
          </a:r>
          <a:r>
            <a:rPr lang="en-US" sz="1700" kern="1200" dirty="0"/>
            <a:t>	</a:t>
          </a:r>
        </a:p>
      </dsp:txBody>
      <dsp:txXfrm>
        <a:off x="242350" y="2971517"/>
        <a:ext cx="4386318" cy="1032042"/>
      </dsp:txXfrm>
    </dsp:sp>
    <dsp:sp modelId="{B70CFFA8-CFB4-4EE1-A463-B16C9FB76913}">
      <dsp:nvSpPr>
        <dsp:cNvPr id="0" name=""/>
        <dsp:cNvSpPr/>
      </dsp:nvSpPr>
      <dsp:spPr>
        <a:xfrm>
          <a:off x="243490" y="4204323"/>
          <a:ext cx="4384037" cy="1096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err="1">
              <a:solidFill>
                <a:schemeClr val="bg1"/>
              </a:solidFill>
            </a:rPr>
            <a:t>L’obligation</a:t>
          </a:r>
          <a:r>
            <a:rPr lang="en-US" sz="1700" kern="1200" dirty="0">
              <a:solidFill>
                <a:schemeClr val="bg1"/>
              </a:solidFill>
            </a:rPr>
            <a:t> de prendre des </a:t>
          </a:r>
          <a:r>
            <a:rPr lang="en-US" sz="1700" kern="1200" dirty="0" err="1">
              <a:solidFill>
                <a:schemeClr val="bg1"/>
              </a:solidFill>
            </a:rPr>
            <a:t>mesures</a:t>
          </a:r>
          <a:r>
            <a:rPr lang="en-US" sz="1700" kern="1200" dirty="0">
              <a:solidFill>
                <a:schemeClr val="bg1"/>
              </a:solidFill>
            </a:rPr>
            <a:t> </a:t>
          </a:r>
          <a:r>
            <a:rPr lang="en-US" sz="1700" kern="1200" dirty="0" err="1">
              <a:solidFill>
                <a:schemeClr val="bg1"/>
              </a:solidFill>
            </a:rPr>
            <a:t>d’adaptation</a:t>
          </a:r>
          <a:r>
            <a:rPr lang="en-US" sz="1700" kern="1200" dirty="0">
              <a:solidFill>
                <a:schemeClr val="bg1"/>
              </a:solidFill>
            </a:rPr>
            <a:t> </a:t>
          </a:r>
          <a:r>
            <a:rPr lang="en-US" sz="1700" kern="1200" dirty="0" err="1">
              <a:solidFill>
                <a:schemeClr val="bg1"/>
              </a:solidFill>
            </a:rPr>
            <a:t>est</a:t>
          </a:r>
          <a:r>
            <a:rPr lang="en-US" sz="1700" kern="1200" dirty="0">
              <a:solidFill>
                <a:schemeClr val="bg1"/>
              </a:solidFill>
            </a:rPr>
            <a:t> </a:t>
          </a:r>
          <a:r>
            <a:rPr lang="en-US" sz="1700" kern="1200" dirty="0" err="1">
              <a:solidFill>
                <a:schemeClr val="bg1"/>
              </a:solidFill>
            </a:rPr>
            <a:t>une</a:t>
          </a:r>
          <a:r>
            <a:rPr lang="en-US" sz="1700" kern="1200" dirty="0">
              <a:solidFill>
                <a:schemeClr val="bg1"/>
              </a:solidFill>
            </a:rPr>
            <a:t> exception au </a:t>
          </a:r>
          <a:r>
            <a:rPr lang="fr-CA" sz="17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modèle de travail hybride commun</a:t>
          </a:r>
          <a:endParaRPr lang="en-US" sz="1700" kern="1200" dirty="0">
            <a:solidFill>
              <a:schemeClr val="bg1"/>
            </a:solidFill>
          </a:endParaRPr>
        </a:p>
      </dsp:txBody>
      <dsp:txXfrm>
        <a:off x="275598" y="4236431"/>
        <a:ext cx="4319821" cy="1032042"/>
      </dsp:txXfrm>
    </dsp:sp>
    <dsp:sp modelId="{0AF6C7D6-524F-421A-8ED4-51E2FFEEA753}">
      <dsp:nvSpPr>
        <dsp:cNvPr id="0" name=""/>
        <dsp:cNvSpPr/>
      </dsp:nvSpPr>
      <dsp:spPr>
        <a:xfrm>
          <a:off x="5235587" y="0"/>
          <a:ext cx="4860912" cy="5580062"/>
        </a:xfrm>
        <a:prstGeom prst="roundRect">
          <a:avLst>
            <a:gd name="adj" fmla="val 10000"/>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err="1">
              <a:solidFill>
                <a:schemeClr val="tx2"/>
              </a:solidFill>
            </a:rPr>
            <a:t>Realité</a:t>
          </a:r>
          <a:endParaRPr lang="en-US" sz="3600" kern="1200" dirty="0">
            <a:solidFill>
              <a:schemeClr val="tx2"/>
            </a:solidFill>
          </a:endParaRPr>
        </a:p>
      </dsp:txBody>
      <dsp:txXfrm>
        <a:off x="5235587" y="0"/>
        <a:ext cx="4860912" cy="1674018"/>
      </dsp:txXfrm>
    </dsp:sp>
    <dsp:sp modelId="{8F97A922-1623-45FA-9846-99FC9ADB67BE}">
      <dsp:nvSpPr>
        <dsp:cNvPr id="0" name=""/>
        <dsp:cNvSpPr/>
      </dsp:nvSpPr>
      <dsp:spPr>
        <a:xfrm>
          <a:off x="5716625" y="1674495"/>
          <a:ext cx="3888730" cy="1096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fr-FR" sz="1700" kern="1200"/>
            <a:t>Préparer les employés au succès avec des mesures d’adaptation raisonnables pour éliminer les obstacles en milieu de travail</a:t>
          </a:r>
          <a:endParaRPr lang="en-US" sz="1700" kern="1200"/>
        </a:p>
      </dsp:txBody>
      <dsp:txXfrm>
        <a:off x="5748733" y="1706603"/>
        <a:ext cx="3824514" cy="1032042"/>
      </dsp:txXfrm>
    </dsp:sp>
    <dsp:sp modelId="{D48D3960-7043-4E9A-8010-9584588B379F}">
      <dsp:nvSpPr>
        <dsp:cNvPr id="0" name=""/>
        <dsp:cNvSpPr/>
      </dsp:nvSpPr>
      <dsp:spPr>
        <a:xfrm>
          <a:off x="5716625" y="2939409"/>
          <a:ext cx="3888730" cy="1096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fr-FR" sz="1700" kern="1200"/>
            <a:t>Les demandes de mesures d’adaptation doivent être traitées de manière informelle dans la mesure du raisonnable</a:t>
          </a:r>
          <a:endParaRPr lang="en-US" sz="1700" kern="1200"/>
        </a:p>
      </dsp:txBody>
      <dsp:txXfrm>
        <a:off x="5748733" y="2971517"/>
        <a:ext cx="3824514" cy="1032042"/>
      </dsp:txXfrm>
    </dsp:sp>
    <dsp:sp modelId="{F402CD43-CD33-4790-8433-66CB5A1488E8}">
      <dsp:nvSpPr>
        <dsp:cNvPr id="0" name=""/>
        <dsp:cNvSpPr/>
      </dsp:nvSpPr>
      <dsp:spPr>
        <a:xfrm>
          <a:off x="5716625" y="4204323"/>
          <a:ext cx="3888730" cy="1096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fr-FR" sz="1700" kern="1200"/>
            <a:t>Le modèle de travail hybride commun n’a pas modifié l’obligation de prendre des mesures d’adaptation</a:t>
          </a:r>
          <a:endParaRPr lang="en-US" sz="1700" kern="1200"/>
        </a:p>
      </dsp:txBody>
      <dsp:txXfrm>
        <a:off x="5748733" y="4236431"/>
        <a:ext cx="3824514" cy="10320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55E4C-DC48-4E42-8B5F-AC557E0BAE09}">
      <dsp:nvSpPr>
        <dsp:cNvPr id="0" name=""/>
        <dsp:cNvSpPr/>
      </dsp:nvSpPr>
      <dsp:spPr>
        <a:xfrm>
          <a:off x="0" y="0"/>
          <a:ext cx="8907876" cy="12730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fr-CA" sz="1800" b="1" kern="1200">
              <a:latin typeface="Avenir Next LT Pro"/>
              <a:cs typeface="Segoe UI"/>
              <a:hlinkClick xmlns:r="http://schemas.openxmlformats.org/officeDocument/2006/relationships" r:id="rId1"/>
            </a:rPr>
            <a:t>Loi sur la gestion des finances publiques (LGFP)</a:t>
          </a:r>
        </a:p>
        <a:p>
          <a:pPr marL="0" lvl="0" indent="0" algn="l" defTabSz="800100" rtl="0">
            <a:lnSpc>
              <a:spcPct val="90000"/>
            </a:lnSpc>
            <a:spcBef>
              <a:spcPct val="0"/>
            </a:spcBef>
            <a:spcAft>
              <a:spcPct val="35000"/>
            </a:spcAft>
            <a:buNone/>
          </a:pPr>
          <a:r>
            <a:rPr lang="fr-CA" sz="1400" kern="1200">
              <a:latin typeface="Avenir Next LT Pro"/>
              <a:cs typeface="Segoe UI"/>
            </a:rPr>
            <a:t>Décrit les attributions et les pouvoirs du Conseil du Trésor pour gérer les ressources humaines pour le compte du GC.  (Attributions et pouvoirs, articles 7 et 11.1 de la LGFP)</a:t>
          </a:r>
        </a:p>
      </dsp:txBody>
      <dsp:txXfrm>
        <a:off x="37287" y="37287"/>
        <a:ext cx="7426567" cy="1198489"/>
      </dsp:txXfrm>
    </dsp:sp>
    <dsp:sp modelId="{741B5B75-8F58-4F5C-B6B7-A9BEC31D9206}">
      <dsp:nvSpPr>
        <dsp:cNvPr id="0" name=""/>
        <dsp:cNvSpPr/>
      </dsp:nvSpPr>
      <dsp:spPr>
        <a:xfrm>
          <a:off x="746034" y="1504529"/>
          <a:ext cx="8907876" cy="12730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CA" sz="1800" b="1" kern="1200" dirty="0">
              <a:latin typeface="Avenir Next LT Pro"/>
              <a:hlinkClick xmlns:r="http://schemas.openxmlformats.org/officeDocument/2006/relationships" r:id="rId2"/>
            </a:rPr>
            <a:t>Politique sur la gestion des personnes</a:t>
          </a:r>
        </a:p>
        <a:p>
          <a:pPr marL="0" lvl="0" indent="0" algn="l" defTabSz="800100">
            <a:lnSpc>
              <a:spcPct val="90000"/>
            </a:lnSpc>
            <a:spcBef>
              <a:spcPct val="0"/>
            </a:spcBef>
            <a:spcAft>
              <a:spcPct val="35000"/>
            </a:spcAft>
            <a:buNone/>
          </a:pPr>
          <a:r>
            <a:rPr lang="fr-CA" sz="1400" kern="1200" dirty="0">
              <a:latin typeface="Avenir Next LT Pro"/>
            </a:rPr>
            <a:t>Résultats et objectifs attendus en matière de gestion des personnes, y compris les responsabilités des administrateurs généraux et les dirigeants des ressources humaines (voir les annexes B, C et D)</a:t>
          </a:r>
        </a:p>
      </dsp:txBody>
      <dsp:txXfrm>
        <a:off x="783321" y="1541816"/>
        <a:ext cx="7259777" cy="1198489"/>
      </dsp:txXfrm>
    </dsp:sp>
    <dsp:sp modelId="{5C839234-5CDF-4146-B9AE-182615997B13}">
      <dsp:nvSpPr>
        <dsp:cNvPr id="0" name=""/>
        <dsp:cNvSpPr/>
      </dsp:nvSpPr>
      <dsp:spPr>
        <a:xfrm>
          <a:off x="1480934" y="3009058"/>
          <a:ext cx="8907876" cy="12730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CA" sz="1800" b="1" kern="1200" dirty="0">
              <a:latin typeface="Avenir Next LT Pro"/>
              <a:hlinkClick xmlns:r="http://schemas.openxmlformats.org/officeDocument/2006/relationships" r:id="rId3"/>
            </a:rPr>
            <a:t>Directive sur l’obligation de prendre des mesures d’adaptation (Directive)</a:t>
          </a:r>
        </a:p>
        <a:p>
          <a:pPr marL="0" lvl="0" indent="0" algn="l" defTabSz="800100">
            <a:lnSpc>
              <a:spcPct val="90000"/>
            </a:lnSpc>
            <a:spcBef>
              <a:spcPct val="0"/>
            </a:spcBef>
            <a:spcAft>
              <a:spcPct val="35000"/>
            </a:spcAft>
            <a:buNone/>
          </a:pPr>
          <a:r>
            <a:rPr lang="fr-CA" sz="1400" kern="1200" dirty="0">
              <a:latin typeface="Avenir Next LT Pro"/>
            </a:rPr>
            <a:t>Établit les objectifs et les résultats attendus pour éliminer les obstacles en milieu de travail jusqu’au point de contrainte excessive, conformément à la </a:t>
          </a:r>
          <a:r>
            <a:rPr lang="fr-CA" sz="1400" i="1" kern="1200" dirty="0">
              <a:latin typeface="Avenir Next LT Pro"/>
              <a:hlinkClick xmlns:r="http://schemas.openxmlformats.org/officeDocument/2006/relationships" r:id="rId4"/>
            </a:rPr>
            <a:t>Loi canadienne sur les droits de la personne</a:t>
          </a:r>
        </a:p>
      </dsp:txBody>
      <dsp:txXfrm>
        <a:off x="1518221" y="3046345"/>
        <a:ext cx="7270911" cy="1198489"/>
      </dsp:txXfrm>
    </dsp:sp>
    <dsp:sp modelId="{DF413785-9598-4DEF-AEC9-C5D676585593}">
      <dsp:nvSpPr>
        <dsp:cNvPr id="0" name=""/>
        <dsp:cNvSpPr/>
      </dsp:nvSpPr>
      <dsp:spPr>
        <a:xfrm>
          <a:off x="2135485" y="4386294"/>
          <a:ext cx="8907876" cy="12730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fr-CA" sz="1800" b="1" kern="1200">
              <a:latin typeface="Avenir Next LT Pro"/>
              <a:hlinkClick xmlns:r="http://schemas.openxmlformats.org/officeDocument/2006/relationships" r:id="rId3"/>
            </a:rPr>
            <a:t>Procédures obligatoires concernant l’obligation de prendre des mesures d’adaptation</a:t>
          </a:r>
        </a:p>
        <a:p>
          <a:pPr marL="0" lvl="0" indent="0" algn="l" defTabSz="800100" rtl="0">
            <a:lnSpc>
              <a:spcPct val="90000"/>
            </a:lnSpc>
            <a:spcBef>
              <a:spcPct val="0"/>
            </a:spcBef>
            <a:spcAft>
              <a:spcPct val="35000"/>
            </a:spcAft>
            <a:buNone/>
          </a:pPr>
          <a:r>
            <a:rPr lang="fr-CA" sz="1400" kern="1200">
              <a:latin typeface="Avenir Next LT Pro"/>
            </a:rPr>
            <a:t>L’annexe à la Directive donne des détails sur les exigences décrites dans la Directive.</a:t>
          </a:r>
        </a:p>
      </dsp:txBody>
      <dsp:txXfrm>
        <a:off x="2172772" y="4423581"/>
        <a:ext cx="7259777" cy="1198489"/>
      </dsp:txXfrm>
    </dsp:sp>
    <dsp:sp modelId="{98EFAE6E-5B9A-422F-B0AF-3A10135FAC62}">
      <dsp:nvSpPr>
        <dsp:cNvPr id="0" name=""/>
        <dsp:cNvSpPr/>
      </dsp:nvSpPr>
      <dsp:spPr>
        <a:xfrm>
          <a:off x="8080385" y="975050"/>
          <a:ext cx="827491" cy="827491"/>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3">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66570" y="975050"/>
        <a:ext cx="455121" cy="622687"/>
      </dsp:txXfrm>
    </dsp:sp>
    <dsp:sp modelId="{C31B56C9-0AD0-4B95-B994-87F9803ED5CC}">
      <dsp:nvSpPr>
        <dsp:cNvPr id="0" name=""/>
        <dsp:cNvSpPr/>
      </dsp:nvSpPr>
      <dsp:spPr>
        <a:xfrm>
          <a:off x="8826420" y="2479579"/>
          <a:ext cx="827491" cy="827491"/>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3">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9012605" y="2479579"/>
        <a:ext cx="455121" cy="622687"/>
      </dsp:txXfrm>
    </dsp:sp>
    <dsp:sp modelId="{79E579AB-679D-47C8-94BC-D70797EA4D80}">
      <dsp:nvSpPr>
        <dsp:cNvPr id="0" name=""/>
        <dsp:cNvSpPr/>
      </dsp:nvSpPr>
      <dsp:spPr>
        <a:xfrm>
          <a:off x="9617639" y="4171842"/>
          <a:ext cx="827491" cy="827491"/>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accent3">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803824" y="4171842"/>
        <a:ext cx="455121" cy="6226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D3DD571-E22F-4A38-B450-8CCBD829A548}" type="datetimeFigureOut">
              <a:rPr lang="en-US"/>
              <a:t>4/23/2024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0C2C40-CB1C-4820-9151-EC51EC2E7E0F}" type="slidenum">
              <a:rPr lang="en-US"/>
              <a:t>‹#›</a:t>
            </a:fld>
            <a:endParaRPr lang="en-US"/>
          </a:p>
        </p:txBody>
      </p:sp>
    </p:spTree>
    <p:extLst>
      <p:ext uri="{BB962C8B-B14F-4D97-AF65-F5344CB8AC3E}">
        <p14:creationId xmlns:p14="http://schemas.microsoft.com/office/powerpoint/2010/main" val="9310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anada.ca/fr/gouvernement/fonctionpublique/dotation/modele-travail-hybride-commun-fonction-publique-federale.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F07109-E5DA-4E88-ACD7-BBE037C22F29}" type="slidenum">
              <a:rPr lang="en-US" smtClean="0"/>
              <a:t>1</a:t>
            </a:fld>
            <a:endParaRPr lang="en-US"/>
          </a:p>
        </p:txBody>
      </p:sp>
      <p:sp>
        <p:nvSpPr>
          <p:cNvPr id="6" name="Header Placeholder 5">
            <a:extLst>
              <a:ext uri="{FF2B5EF4-FFF2-40B4-BE49-F238E27FC236}">
                <a16:creationId xmlns:a16="http://schemas.microsoft.com/office/drawing/2014/main" id="{A070AE0D-CEE8-1F8B-D3A3-718FDEE51F70}"/>
              </a:ext>
            </a:extLst>
          </p:cNvPr>
          <p:cNvSpPr>
            <a:spLocks noGrp="1"/>
          </p:cNvSpPr>
          <p:nvPr>
            <p:ph type="hdr" sz="quarter"/>
          </p:nvPr>
        </p:nvSpPr>
        <p:spPr/>
        <p:txBody>
          <a:bodyPr/>
          <a:lstStyle/>
          <a:p>
            <a:r>
              <a:rPr lang="fr-CA"/>
              <a:t>Ébauche aux fins de discussion</a:t>
            </a:r>
          </a:p>
        </p:txBody>
      </p:sp>
    </p:spTree>
    <p:extLst>
      <p:ext uri="{BB962C8B-B14F-4D97-AF65-F5344CB8AC3E}">
        <p14:creationId xmlns:p14="http://schemas.microsoft.com/office/powerpoint/2010/main" val="255559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solidFill>
                  <a:schemeClr val="tx2"/>
                </a:solidFill>
              </a:rPr>
              <a:t>L’obligation de prendre des mesures d’adaptation est une exception au </a:t>
            </a:r>
            <a:r>
              <a:rPr lang="fr-CA" dirty="0">
                <a:hlinkClick r:id="rId3"/>
              </a:rPr>
              <a:t>modèle de travail hybride commun</a:t>
            </a:r>
          </a:p>
          <a:p>
            <a:endParaRPr lang="en-US" dirty="0"/>
          </a:p>
        </p:txBody>
      </p:sp>
      <p:sp>
        <p:nvSpPr>
          <p:cNvPr id="4" name="Slide Number Placeholder 3"/>
          <p:cNvSpPr>
            <a:spLocks noGrp="1"/>
          </p:cNvSpPr>
          <p:nvPr>
            <p:ph type="sldNum" sz="quarter" idx="5"/>
          </p:nvPr>
        </p:nvSpPr>
        <p:spPr/>
        <p:txBody>
          <a:bodyPr/>
          <a:lstStyle/>
          <a:p>
            <a:fld id="{BC0C2C40-CB1C-4820-9151-EC51EC2E7E0F}" type="slidenum">
              <a:rPr lang="en-US" smtClean="0"/>
              <a:t>4</a:t>
            </a:fld>
            <a:endParaRPr lang="en-US"/>
          </a:p>
        </p:txBody>
      </p:sp>
    </p:spTree>
    <p:extLst>
      <p:ext uri="{BB962C8B-B14F-4D97-AF65-F5344CB8AC3E}">
        <p14:creationId xmlns:p14="http://schemas.microsoft.com/office/powerpoint/2010/main" val="2613191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BC0C2C40-CB1C-4820-9151-EC51EC2E7E0F}" type="slidenum">
              <a:rPr lang="en-US" smtClean="0"/>
              <a:t>7</a:t>
            </a:fld>
            <a:endParaRPr lang="en-US"/>
          </a:p>
        </p:txBody>
      </p:sp>
    </p:spTree>
    <p:extLst>
      <p:ext uri="{BB962C8B-B14F-4D97-AF65-F5344CB8AC3E}">
        <p14:creationId xmlns:p14="http://schemas.microsoft.com/office/powerpoint/2010/main" val="422398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BC0C2C40-CB1C-4820-9151-EC51EC2E7E0F}" type="slidenum">
              <a:rPr lang="en-US" smtClean="0"/>
              <a:t>8</a:t>
            </a:fld>
            <a:endParaRPr lang="en-US"/>
          </a:p>
        </p:txBody>
      </p:sp>
    </p:spTree>
    <p:extLst>
      <p:ext uri="{BB962C8B-B14F-4D97-AF65-F5344CB8AC3E}">
        <p14:creationId xmlns:p14="http://schemas.microsoft.com/office/powerpoint/2010/main" val="1328599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endParaRPr lang="en-US"/>
          </a:p>
          <a:p>
            <a:endParaRPr lang="en-US"/>
          </a:p>
        </p:txBody>
      </p:sp>
      <p:sp>
        <p:nvSpPr>
          <p:cNvPr id="4" name="Slide Number Placeholder 3"/>
          <p:cNvSpPr>
            <a:spLocks noGrp="1"/>
          </p:cNvSpPr>
          <p:nvPr>
            <p:ph type="sldNum" sz="quarter" idx="5"/>
          </p:nvPr>
        </p:nvSpPr>
        <p:spPr/>
        <p:txBody>
          <a:bodyPr/>
          <a:lstStyle/>
          <a:p>
            <a:fld id="{BC0C2C40-CB1C-4820-9151-EC51EC2E7E0F}" type="slidenum">
              <a:rPr lang="en-US" smtClean="0"/>
              <a:t>9</a:t>
            </a:fld>
            <a:endParaRPr lang="en-US"/>
          </a:p>
        </p:txBody>
      </p:sp>
    </p:spTree>
    <p:extLst>
      <p:ext uri="{BB962C8B-B14F-4D97-AF65-F5344CB8AC3E}">
        <p14:creationId xmlns:p14="http://schemas.microsoft.com/office/powerpoint/2010/main" val="321072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0C2C40-CB1C-4820-9151-EC51EC2E7E0F}" type="slidenum">
              <a:rPr lang="en-US" smtClean="0"/>
              <a:t>10</a:t>
            </a:fld>
            <a:endParaRPr lang="en-US"/>
          </a:p>
        </p:txBody>
      </p:sp>
    </p:spTree>
    <p:extLst>
      <p:ext uri="{BB962C8B-B14F-4D97-AF65-F5344CB8AC3E}">
        <p14:creationId xmlns:p14="http://schemas.microsoft.com/office/powerpoint/2010/main" val="482275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0C2C40-CB1C-4820-9151-EC51EC2E7E0F}" type="slidenum">
              <a:rPr lang="en-US" smtClean="0"/>
              <a:t>11</a:t>
            </a:fld>
            <a:endParaRPr lang="en-US"/>
          </a:p>
        </p:txBody>
      </p:sp>
    </p:spTree>
    <p:extLst>
      <p:ext uri="{BB962C8B-B14F-4D97-AF65-F5344CB8AC3E}">
        <p14:creationId xmlns:p14="http://schemas.microsoft.com/office/powerpoint/2010/main" val="2994097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ea typeface="Calibri"/>
              <a:cs typeface="Calibri"/>
            </a:endParaRPr>
          </a:p>
        </p:txBody>
      </p:sp>
      <p:sp>
        <p:nvSpPr>
          <p:cNvPr id="4" name="Slide Number Placeholder 3"/>
          <p:cNvSpPr>
            <a:spLocks noGrp="1"/>
          </p:cNvSpPr>
          <p:nvPr>
            <p:ph type="sldNum" sz="quarter" idx="5"/>
          </p:nvPr>
        </p:nvSpPr>
        <p:spPr/>
        <p:txBody>
          <a:bodyPr/>
          <a:lstStyle/>
          <a:p>
            <a:fld id="{8BCD5F04-52CD-4C21-B06F-041B93E8D862}" type="slidenum">
              <a:rPr lang="en-US" smtClean="0"/>
              <a:t>12</a:t>
            </a:fld>
            <a:endParaRPr lang="en-US"/>
          </a:p>
        </p:txBody>
      </p:sp>
    </p:spTree>
    <p:extLst>
      <p:ext uri="{BB962C8B-B14F-4D97-AF65-F5344CB8AC3E}">
        <p14:creationId xmlns:p14="http://schemas.microsoft.com/office/powerpoint/2010/main" val="21354691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295467" y="2127978"/>
            <a:ext cx="9585011"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240704" y="2889262"/>
            <a:ext cx="5528733"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336714" y="3104964"/>
            <a:ext cx="5512513"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336715" y="4155922"/>
            <a:ext cx="4148667" cy="2931033"/>
          </a:xfrm>
          <a:prstGeom prst="rect">
            <a:avLst/>
          </a:prstGeom>
        </p:spPr>
      </p:pic>
      <p:sp>
        <p:nvSpPr>
          <p:cNvPr id="13"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49872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9283025" y="563605"/>
            <a:ext cx="29083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 name="Freeform 14"/>
          <p:cNvSpPr>
            <a:spLocks/>
          </p:cNvSpPr>
          <p:nvPr userDrawn="1"/>
        </p:nvSpPr>
        <p:spPr bwMode="auto">
          <a:xfrm>
            <a:off x="9105225" y="563605"/>
            <a:ext cx="368300"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 name="Freeform 13"/>
          <p:cNvSpPr>
            <a:spLocks/>
          </p:cNvSpPr>
          <p:nvPr userDrawn="1"/>
        </p:nvSpPr>
        <p:spPr bwMode="auto">
          <a:xfrm>
            <a:off x="-677" y="563605"/>
            <a:ext cx="9309101"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2034" y="911006"/>
            <a:ext cx="5687644"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493" y="806229"/>
            <a:ext cx="2094235" cy="484291"/>
          </a:xfrm>
          <a:prstGeom prst="rect">
            <a:avLst/>
          </a:prstGeom>
        </p:spPr>
      </p:pic>
      <p:sp>
        <p:nvSpPr>
          <p:cNvPr id="21"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66016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2" name="Graphic 41">
            <a:extLst>
              <a:ext uri="{FF2B5EF4-FFF2-40B4-BE49-F238E27FC236}">
                <a16:creationId xmlns:a16="http://schemas.microsoft.com/office/drawing/2014/main" id="{5999553A-CAF8-4B46-8B69-C1DED98298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9779" y="4292877"/>
            <a:ext cx="11112442" cy="886968"/>
          </a:xfrm>
          <a:prstGeom prst="rect">
            <a:avLst/>
          </a:prstGeom>
        </p:spPr>
      </p:pic>
      <p:sp>
        <p:nvSpPr>
          <p:cNvPr id="20" name="Rectangle 19">
            <a:extLst>
              <a:ext uri="{FF2B5EF4-FFF2-40B4-BE49-F238E27FC236}">
                <a16:creationId xmlns:a16="http://schemas.microsoft.com/office/drawing/2014/main" id="{BB0C1002-EDED-47C7-BBA2-0EBFE1FC14DB}"/>
              </a:ext>
            </a:extLst>
          </p:cNvPr>
          <p:cNvSpPr/>
          <p:nvPr userDrawn="1"/>
        </p:nvSpPr>
        <p:spPr>
          <a:xfrm>
            <a:off x="6382512" y="4736362"/>
            <a:ext cx="1709928" cy="21305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Rectangle 18">
            <a:extLst>
              <a:ext uri="{FF2B5EF4-FFF2-40B4-BE49-F238E27FC236}">
                <a16:creationId xmlns:a16="http://schemas.microsoft.com/office/drawing/2014/main" id="{2761FF7F-8841-44E5-9A7F-42D7389C7783}"/>
              </a:ext>
            </a:extLst>
          </p:cNvPr>
          <p:cNvSpPr/>
          <p:nvPr userDrawn="1"/>
        </p:nvSpPr>
        <p:spPr>
          <a:xfrm>
            <a:off x="8659367" y="4736362"/>
            <a:ext cx="1709928" cy="21305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Rectangle 16">
            <a:extLst>
              <a:ext uri="{FF2B5EF4-FFF2-40B4-BE49-F238E27FC236}">
                <a16:creationId xmlns:a16="http://schemas.microsoft.com/office/drawing/2014/main" id="{2B4049FD-E1B8-46F0-9261-1D12DC233166}"/>
              </a:ext>
            </a:extLst>
          </p:cNvPr>
          <p:cNvSpPr/>
          <p:nvPr userDrawn="1"/>
        </p:nvSpPr>
        <p:spPr>
          <a:xfrm>
            <a:off x="1828800" y="4736362"/>
            <a:ext cx="1709928" cy="21305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lumMod val="75000"/>
                  <a:lumOff val="25000"/>
                </a:schemeClr>
              </a:solidFill>
            </a:endParaRPr>
          </a:p>
        </p:txBody>
      </p:sp>
      <p:sp>
        <p:nvSpPr>
          <p:cNvPr id="21" name="Rectangle 20">
            <a:extLst>
              <a:ext uri="{FF2B5EF4-FFF2-40B4-BE49-F238E27FC236}">
                <a16:creationId xmlns:a16="http://schemas.microsoft.com/office/drawing/2014/main" id="{3D8E1F2E-68BD-42F8-B40C-38178837E627}"/>
              </a:ext>
            </a:extLst>
          </p:cNvPr>
          <p:cNvSpPr/>
          <p:nvPr userDrawn="1"/>
        </p:nvSpPr>
        <p:spPr>
          <a:xfrm>
            <a:off x="4105656" y="4736362"/>
            <a:ext cx="1709928" cy="21305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e 1">
            <a:extLst>
              <a:ext uri="{FF2B5EF4-FFF2-40B4-BE49-F238E27FC236}">
                <a16:creationId xmlns:a16="http://schemas.microsoft.com/office/drawing/2014/main" id="{6574FE88-C8D9-446D-9CCF-05BB3D62C867}"/>
              </a:ext>
            </a:extLst>
          </p:cNvPr>
          <p:cNvSpPr>
            <a:spLocks noGrp="1"/>
          </p:cNvSpPr>
          <p:nvPr>
            <p:ph type="title" hasCustomPrompt="1"/>
          </p:nvPr>
        </p:nvSpPr>
        <p:spPr>
          <a:xfrm>
            <a:off x="1686791" y="374068"/>
            <a:ext cx="8818418" cy="469116"/>
          </a:xfrm>
        </p:spPr>
        <p:txBody>
          <a:bodyPr lIns="0" tIns="0" rIns="0" bIns="0"/>
          <a:lstStyle>
            <a:lvl1pPr algn="ctr">
              <a:defRPr>
                <a:solidFill>
                  <a:schemeClr val="tx1"/>
                </a:solidFill>
              </a:defRPr>
            </a:lvl1pPr>
          </a:lstStyle>
          <a:p>
            <a:r>
              <a:rPr lang="en-US"/>
              <a:t>CLICK TO EDIT MASTER TITLE STYLE</a:t>
            </a:r>
            <a:endParaRPr lang="ru-RU"/>
          </a:p>
        </p:txBody>
      </p:sp>
      <p:sp>
        <p:nvSpPr>
          <p:cNvPr id="10" name="Text Placeholder 9">
            <a:extLst>
              <a:ext uri="{FF2B5EF4-FFF2-40B4-BE49-F238E27FC236}">
                <a16:creationId xmlns:a16="http://schemas.microsoft.com/office/drawing/2014/main" id="{72585CCA-7E8D-4801-BD69-EE6074D6F70D}"/>
              </a:ext>
            </a:extLst>
          </p:cNvPr>
          <p:cNvSpPr>
            <a:spLocks noGrp="1"/>
          </p:cNvSpPr>
          <p:nvPr>
            <p:ph type="body" sz="quarter" idx="14"/>
          </p:nvPr>
        </p:nvSpPr>
        <p:spPr>
          <a:xfrm>
            <a:off x="1687513" y="899824"/>
            <a:ext cx="8816975" cy="337380"/>
          </a:xfrm>
        </p:spPr>
        <p:txBody>
          <a:bodyPr lIns="0" tIns="0" rIns="0" bIns="0">
            <a:normAutofit/>
          </a:bodyPr>
          <a:lstStyle>
            <a:lvl1pPr marL="0" indent="0" algn="ctr">
              <a:buNone/>
              <a:defRPr sz="2000">
                <a:solidFill>
                  <a:schemeClr val="tx1"/>
                </a:solidFill>
              </a:defRPr>
            </a:lvl1pPr>
          </a:lstStyle>
          <a:p>
            <a:pPr lvl="0"/>
            <a:r>
              <a:rPr lang="en-US"/>
              <a:t>Click to edit Master text styles</a:t>
            </a:r>
          </a:p>
        </p:txBody>
      </p:sp>
      <p:cxnSp>
        <p:nvCxnSpPr>
          <p:cNvPr id="36" name="Straight Connector 35">
            <a:extLst>
              <a:ext uri="{FF2B5EF4-FFF2-40B4-BE49-F238E27FC236}">
                <a16:creationId xmlns:a16="http://schemas.microsoft.com/office/drawing/2014/main" id="{7151A24C-5AE7-4C88-A756-96BF7217B67D}"/>
              </a:ext>
            </a:extLst>
          </p:cNvPr>
          <p:cNvCxnSpPr/>
          <p:nvPr userDrawn="1"/>
        </p:nvCxnSpPr>
        <p:spPr>
          <a:xfrm>
            <a:off x="1061013" y="4736362"/>
            <a:ext cx="1011600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pic>
        <p:nvPicPr>
          <p:cNvPr id="44" name="Graphic 43">
            <a:extLst>
              <a:ext uri="{FF2B5EF4-FFF2-40B4-BE49-F238E27FC236}">
                <a16:creationId xmlns:a16="http://schemas.microsoft.com/office/drawing/2014/main" id="{A8E93428-4ED9-4325-A388-C3ADA2D317D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72150" y="1624253"/>
            <a:ext cx="1353312" cy="910641"/>
          </a:xfrm>
          <a:prstGeom prst="rect">
            <a:avLst/>
          </a:prstGeom>
        </p:spPr>
      </p:pic>
      <p:pic>
        <p:nvPicPr>
          <p:cNvPr id="45" name="Graphic 44">
            <a:extLst>
              <a:ext uri="{FF2B5EF4-FFF2-40B4-BE49-F238E27FC236}">
                <a16:creationId xmlns:a16="http://schemas.microsoft.com/office/drawing/2014/main" id="{FF6F2B9C-2242-4858-9F13-D35A8AA12DD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21221" y="2336241"/>
            <a:ext cx="1353550" cy="910800"/>
          </a:xfrm>
          <a:prstGeom prst="rect">
            <a:avLst/>
          </a:prstGeom>
        </p:spPr>
      </p:pic>
      <p:pic>
        <p:nvPicPr>
          <p:cNvPr id="46" name="Graphic 45">
            <a:extLst>
              <a:ext uri="{FF2B5EF4-FFF2-40B4-BE49-F238E27FC236}">
                <a16:creationId xmlns:a16="http://schemas.microsoft.com/office/drawing/2014/main" id="{D4EDCF5A-7BDE-4D6B-ABD0-3AB65F1C2F9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2878156" y="3067948"/>
            <a:ext cx="1353550" cy="910800"/>
          </a:xfrm>
          <a:prstGeom prst="rect">
            <a:avLst/>
          </a:prstGeom>
        </p:spPr>
      </p:pic>
      <p:pic>
        <p:nvPicPr>
          <p:cNvPr id="47" name="Graphic 46">
            <a:extLst>
              <a:ext uri="{FF2B5EF4-FFF2-40B4-BE49-F238E27FC236}">
                <a16:creationId xmlns:a16="http://schemas.microsoft.com/office/drawing/2014/main" id="{E05A8C23-CD04-4CC0-81F0-B51ED25D6FA4}"/>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718101" y="1624094"/>
            <a:ext cx="1353550" cy="910800"/>
          </a:xfrm>
          <a:prstGeom prst="rect">
            <a:avLst/>
          </a:prstGeom>
        </p:spPr>
      </p:pic>
      <p:pic>
        <p:nvPicPr>
          <p:cNvPr id="48" name="Graphic 47">
            <a:extLst>
              <a:ext uri="{FF2B5EF4-FFF2-40B4-BE49-F238E27FC236}">
                <a16:creationId xmlns:a16="http://schemas.microsoft.com/office/drawing/2014/main" id="{8BA30145-14AC-4F49-90EC-CCD6C9B0341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567653" y="2336241"/>
            <a:ext cx="1353550" cy="910800"/>
          </a:xfrm>
          <a:prstGeom prst="rect">
            <a:avLst/>
          </a:prstGeom>
        </p:spPr>
      </p:pic>
      <p:pic>
        <p:nvPicPr>
          <p:cNvPr id="49" name="Graphic 48">
            <a:extLst>
              <a:ext uri="{FF2B5EF4-FFF2-40B4-BE49-F238E27FC236}">
                <a16:creationId xmlns:a16="http://schemas.microsoft.com/office/drawing/2014/main" id="{FC502391-D2FD-42C0-A3AD-CFBA0E74F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flipH="1">
            <a:off x="5422647" y="3067948"/>
            <a:ext cx="1353550" cy="910800"/>
          </a:xfrm>
          <a:prstGeom prst="rect">
            <a:avLst/>
          </a:prstGeom>
        </p:spPr>
      </p:pic>
      <p:pic>
        <p:nvPicPr>
          <p:cNvPr id="50" name="Graphic 49">
            <a:extLst>
              <a:ext uri="{FF2B5EF4-FFF2-40B4-BE49-F238E27FC236}">
                <a16:creationId xmlns:a16="http://schemas.microsoft.com/office/drawing/2014/main" id="{DC5D8DB9-127D-4F50-9EFA-69CCD2DD3FED}"/>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6264290" y="1624094"/>
            <a:ext cx="1353550" cy="910800"/>
          </a:xfrm>
          <a:prstGeom prst="rect">
            <a:avLst/>
          </a:prstGeom>
        </p:spPr>
      </p:pic>
      <p:pic>
        <p:nvPicPr>
          <p:cNvPr id="51" name="Graphic 50">
            <a:extLst>
              <a:ext uri="{FF2B5EF4-FFF2-40B4-BE49-F238E27FC236}">
                <a16:creationId xmlns:a16="http://schemas.microsoft.com/office/drawing/2014/main" id="{2B68CE4F-9334-460A-AC16-FD7B9D4834FB}"/>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7114085" y="2336241"/>
            <a:ext cx="1353550" cy="910800"/>
          </a:xfrm>
          <a:prstGeom prst="rect">
            <a:avLst/>
          </a:prstGeom>
        </p:spPr>
      </p:pic>
      <p:pic>
        <p:nvPicPr>
          <p:cNvPr id="52" name="Graphic 51">
            <a:extLst>
              <a:ext uri="{FF2B5EF4-FFF2-40B4-BE49-F238E27FC236}">
                <a16:creationId xmlns:a16="http://schemas.microsoft.com/office/drawing/2014/main" id="{5FA82588-8741-4458-86A7-BD172C98E263}"/>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flipH="1">
            <a:off x="7967138" y="3067948"/>
            <a:ext cx="1353550" cy="910800"/>
          </a:xfrm>
          <a:prstGeom prst="rect">
            <a:avLst/>
          </a:prstGeom>
        </p:spPr>
      </p:pic>
      <p:pic>
        <p:nvPicPr>
          <p:cNvPr id="53" name="Graphic 52">
            <a:extLst>
              <a:ext uri="{FF2B5EF4-FFF2-40B4-BE49-F238E27FC236}">
                <a16:creationId xmlns:a16="http://schemas.microsoft.com/office/drawing/2014/main" id="{E12826DC-5450-4E6F-B4D7-AB820553447F}"/>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8810478" y="1624094"/>
            <a:ext cx="1353550" cy="910800"/>
          </a:xfrm>
          <a:prstGeom prst="rect">
            <a:avLst/>
          </a:prstGeom>
        </p:spPr>
      </p:pic>
      <p:pic>
        <p:nvPicPr>
          <p:cNvPr id="54" name="Graphic 53">
            <a:extLst>
              <a:ext uri="{FF2B5EF4-FFF2-40B4-BE49-F238E27FC236}">
                <a16:creationId xmlns:a16="http://schemas.microsoft.com/office/drawing/2014/main" id="{A29C7905-A84A-435C-ACA8-104D43D82189}"/>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9660516" y="2336241"/>
            <a:ext cx="1353550" cy="910800"/>
          </a:xfrm>
          <a:prstGeom prst="rect">
            <a:avLst/>
          </a:prstGeom>
        </p:spPr>
      </p:pic>
      <p:pic>
        <p:nvPicPr>
          <p:cNvPr id="55" name="Graphic 54">
            <a:extLst>
              <a:ext uri="{FF2B5EF4-FFF2-40B4-BE49-F238E27FC236}">
                <a16:creationId xmlns:a16="http://schemas.microsoft.com/office/drawing/2014/main" id="{69367B0D-F81F-4674-A1B1-5A4542621446}"/>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flipH="1">
            <a:off x="10511628" y="3067948"/>
            <a:ext cx="1353550" cy="910800"/>
          </a:xfrm>
          <a:prstGeom prst="rect">
            <a:avLst/>
          </a:prstGeom>
        </p:spPr>
      </p:pic>
      <p:pic>
        <p:nvPicPr>
          <p:cNvPr id="58" name="Graphic 57">
            <a:extLst>
              <a:ext uri="{FF2B5EF4-FFF2-40B4-BE49-F238E27FC236}">
                <a16:creationId xmlns:a16="http://schemas.microsoft.com/office/drawing/2014/main" id="{2F06B201-75A9-4318-9FB7-162ACF268913}"/>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3549153" y="3977811"/>
            <a:ext cx="3534" cy="576072"/>
          </a:xfrm>
          <a:prstGeom prst="rect">
            <a:avLst/>
          </a:prstGeom>
        </p:spPr>
      </p:pic>
      <p:cxnSp>
        <p:nvCxnSpPr>
          <p:cNvPr id="60" name="Straight Connector 59">
            <a:extLst>
              <a:ext uri="{FF2B5EF4-FFF2-40B4-BE49-F238E27FC236}">
                <a16:creationId xmlns:a16="http://schemas.microsoft.com/office/drawing/2014/main" id="{683B5AB1-7EBB-41FA-91A7-C559D3C99B65}"/>
              </a:ext>
            </a:extLst>
          </p:cNvPr>
          <p:cNvCxnSpPr/>
          <p:nvPr userDrawn="1"/>
        </p:nvCxnSpPr>
        <p:spPr>
          <a:xfrm>
            <a:off x="1848806"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E9CD576-7A1C-4CD4-9D8A-7B399C2CA3B1}"/>
              </a:ext>
            </a:extLst>
          </p:cNvPr>
          <p:cNvCxnSpPr>
            <a:cxnSpLocks/>
          </p:cNvCxnSpPr>
          <p:nvPr userDrawn="1"/>
        </p:nvCxnSpPr>
        <p:spPr>
          <a:xfrm>
            <a:off x="2697996" y="3247041"/>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BD786A0-A137-4606-ADCE-C6927B42099B}"/>
              </a:ext>
            </a:extLst>
          </p:cNvPr>
          <p:cNvCxnSpPr/>
          <p:nvPr userDrawn="1"/>
        </p:nvCxnSpPr>
        <p:spPr>
          <a:xfrm>
            <a:off x="9487312"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815CBB7-9DB2-4084-9FAD-EAF1EC4885E3}"/>
              </a:ext>
            </a:extLst>
          </p:cNvPr>
          <p:cNvCxnSpPr>
            <a:cxnSpLocks/>
          </p:cNvCxnSpPr>
          <p:nvPr userDrawn="1"/>
        </p:nvCxnSpPr>
        <p:spPr>
          <a:xfrm>
            <a:off x="10335814" y="3247041"/>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F26B1C5-95B6-45FA-A9CD-A905D2137F41}"/>
              </a:ext>
            </a:extLst>
          </p:cNvPr>
          <p:cNvCxnSpPr>
            <a:cxnSpLocks/>
            <a:stCxn id="55" idx="2"/>
          </p:cNvCxnSpPr>
          <p:nvPr userDrawn="1"/>
        </p:nvCxnSpPr>
        <p:spPr>
          <a:xfrm flipH="1">
            <a:off x="11188261" y="3978748"/>
            <a:ext cx="142" cy="58244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7AFA7F4-DFBA-48DD-A963-33300EA6DCB7}"/>
              </a:ext>
            </a:extLst>
          </p:cNvPr>
          <p:cNvCxnSpPr/>
          <p:nvPr userDrawn="1"/>
        </p:nvCxnSpPr>
        <p:spPr>
          <a:xfrm>
            <a:off x="6941144"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273F8B-484B-4948-A3EB-B4FEDFB903E9}"/>
              </a:ext>
            </a:extLst>
          </p:cNvPr>
          <p:cNvCxnSpPr/>
          <p:nvPr userDrawn="1"/>
        </p:nvCxnSpPr>
        <p:spPr>
          <a:xfrm>
            <a:off x="4394975"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2" name="Graphic 71">
            <a:extLst>
              <a:ext uri="{FF2B5EF4-FFF2-40B4-BE49-F238E27FC236}">
                <a16:creationId xmlns:a16="http://schemas.microsoft.com/office/drawing/2014/main" id="{FA075AB9-B34D-4B15-BCFC-4BF1B6243A91}"/>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090242" y="3946744"/>
            <a:ext cx="3534" cy="576072"/>
          </a:xfrm>
          <a:prstGeom prst="rect">
            <a:avLst/>
          </a:prstGeom>
        </p:spPr>
      </p:pic>
      <p:cxnSp>
        <p:nvCxnSpPr>
          <p:cNvPr id="73" name="Straight Connector 72">
            <a:extLst>
              <a:ext uri="{FF2B5EF4-FFF2-40B4-BE49-F238E27FC236}">
                <a16:creationId xmlns:a16="http://schemas.microsoft.com/office/drawing/2014/main" id="{DCD61995-16DF-4B2C-89CB-A72CAF07D9B3}"/>
              </a:ext>
            </a:extLst>
          </p:cNvPr>
          <p:cNvCxnSpPr>
            <a:cxnSpLocks/>
          </p:cNvCxnSpPr>
          <p:nvPr userDrawn="1"/>
        </p:nvCxnSpPr>
        <p:spPr>
          <a:xfrm>
            <a:off x="5243935" y="3215974"/>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4" name="Graphic 73">
            <a:extLst>
              <a:ext uri="{FF2B5EF4-FFF2-40B4-BE49-F238E27FC236}">
                <a16:creationId xmlns:a16="http://schemas.microsoft.com/office/drawing/2014/main" id="{C8CEB2D1-FD5A-4675-9E26-EEA68EFB9B84}"/>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8631332" y="3977811"/>
            <a:ext cx="3534" cy="576072"/>
          </a:xfrm>
          <a:prstGeom prst="rect">
            <a:avLst/>
          </a:prstGeom>
        </p:spPr>
      </p:pic>
      <p:cxnSp>
        <p:nvCxnSpPr>
          <p:cNvPr id="75" name="Straight Connector 74">
            <a:extLst>
              <a:ext uri="{FF2B5EF4-FFF2-40B4-BE49-F238E27FC236}">
                <a16:creationId xmlns:a16="http://schemas.microsoft.com/office/drawing/2014/main" id="{BF8628E3-930B-41FE-A903-DB4F8A73E3F2}"/>
              </a:ext>
            </a:extLst>
          </p:cNvPr>
          <p:cNvCxnSpPr>
            <a:cxnSpLocks/>
          </p:cNvCxnSpPr>
          <p:nvPr userDrawn="1"/>
        </p:nvCxnSpPr>
        <p:spPr>
          <a:xfrm>
            <a:off x="7789874" y="3247041"/>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78" name="Text Placeholder 76">
            <a:extLst>
              <a:ext uri="{FF2B5EF4-FFF2-40B4-BE49-F238E27FC236}">
                <a16:creationId xmlns:a16="http://schemas.microsoft.com/office/drawing/2014/main" id="{E5A98CC2-08EF-44B9-8B89-5C46257219BC}"/>
              </a:ext>
            </a:extLst>
          </p:cNvPr>
          <p:cNvSpPr>
            <a:spLocks noGrp="1"/>
          </p:cNvSpPr>
          <p:nvPr>
            <p:ph type="body" sz="quarter" idx="15" hasCustomPrompt="1"/>
          </p:nvPr>
        </p:nvSpPr>
        <p:spPr>
          <a:xfrm>
            <a:off x="745212"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DEC</a:t>
            </a:r>
            <a:endParaRPr lang="ru-RU"/>
          </a:p>
        </p:txBody>
      </p:sp>
      <p:sp>
        <p:nvSpPr>
          <p:cNvPr id="80" name="Text Placeholder 76">
            <a:extLst>
              <a:ext uri="{FF2B5EF4-FFF2-40B4-BE49-F238E27FC236}">
                <a16:creationId xmlns:a16="http://schemas.microsoft.com/office/drawing/2014/main" id="{F4DC2690-03AF-4032-8ED5-C3D1D4EC32E4}"/>
              </a:ext>
            </a:extLst>
          </p:cNvPr>
          <p:cNvSpPr>
            <a:spLocks noGrp="1"/>
          </p:cNvSpPr>
          <p:nvPr>
            <p:ph type="body" sz="quarter" idx="16" hasCustomPrompt="1"/>
          </p:nvPr>
        </p:nvSpPr>
        <p:spPr>
          <a:xfrm>
            <a:off x="10928131" y="4480330"/>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DEC</a:t>
            </a:r>
            <a:endParaRPr lang="ru-RU"/>
          </a:p>
        </p:txBody>
      </p:sp>
      <p:sp>
        <p:nvSpPr>
          <p:cNvPr id="81" name="Text Placeholder 76">
            <a:extLst>
              <a:ext uri="{FF2B5EF4-FFF2-40B4-BE49-F238E27FC236}">
                <a16:creationId xmlns:a16="http://schemas.microsoft.com/office/drawing/2014/main" id="{0AF910D7-25F6-4C1D-BD02-BA0984AD56F9}"/>
              </a:ext>
            </a:extLst>
          </p:cNvPr>
          <p:cNvSpPr>
            <a:spLocks noGrp="1"/>
          </p:cNvSpPr>
          <p:nvPr>
            <p:ph type="body" sz="quarter" idx="17" hasCustomPrompt="1"/>
          </p:nvPr>
        </p:nvSpPr>
        <p:spPr>
          <a:xfrm>
            <a:off x="5836674"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JUN</a:t>
            </a:r>
            <a:endParaRPr lang="ru-RU"/>
          </a:p>
        </p:txBody>
      </p:sp>
      <p:sp>
        <p:nvSpPr>
          <p:cNvPr id="82" name="Text Placeholder 76">
            <a:extLst>
              <a:ext uri="{FF2B5EF4-FFF2-40B4-BE49-F238E27FC236}">
                <a16:creationId xmlns:a16="http://schemas.microsoft.com/office/drawing/2014/main" id="{978CD251-9E38-4039-B45B-81542FDA1D87}"/>
              </a:ext>
            </a:extLst>
          </p:cNvPr>
          <p:cNvSpPr>
            <a:spLocks noGrp="1"/>
          </p:cNvSpPr>
          <p:nvPr>
            <p:ph type="body" sz="quarter" idx="18" hasCustomPrompt="1"/>
          </p:nvPr>
        </p:nvSpPr>
        <p:spPr>
          <a:xfrm>
            <a:off x="1593789"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JAN</a:t>
            </a:r>
            <a:endParaRPr lang="ru-RU"/>
          </a:p>
        </p:txBody>
      </p:sp>
      <p:sp>
        <p:nvSpPr>
          <p:cNvPr id="83" name="Text Placeholder 76">
            <a:extLst>
              <a:ext uri="{FF2B5EF4-FFF2-40B4-BE49-F238E27FC236}">
                <a16:creationId xmlns:a16="http://schemas.microsoft.com/office/drawing/2014/main" id="{8862AB59-B495-40FF-A96A-A50D5CB73DE2}"/>
              </a:ext>
            </a:extLst>
          </p:cNvPr>
          <p:cNvSpPr>
            <a:spLocks noGrp="1"/>
          </p:cNvSpPr>
          <p:nvPr>
            <p:ph type="body" sz="quarter" idx="19" hasCustomPrompt="1"/>
          </p:nvPr>
        </p:nvSpPr>
        <p:spPr>
          <a:xfrm>
            <a:off x="4139520"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APR</a:t>
            </a:r>
            <a:endParaRPr lang="ru-RU"/>
          </a:p>
        </p:txBody>
      </p:sp>
      <p:sp>
        <p:nvSpPr>
          <p:cNvPr id="84" name="Text Placeholder 76">
            <a:extLst>
              <a:ext uri="{FF2B5EF4-FFF2-40B4-BE49-F238E27FC236}">
                <a16:creationId xmlns:a16="http://schemas.microsoft.com/office/drawing/2014/main" id="{4C07DD8A-3623-4BD9-8482-B9476DAB2DFD}"/>
              </a:ext>
            </a:extLst>
          </p:cNvPr>
          <p:cNvSpPr>
            <a:spLocks noGrp="1"/>
          </p:cNvSpPr>
          <p:nvPr>
            <p:ph type="body" sz="quarter" idx="20" hasCustomPrompt="1"/>
          </p:nvPr>
        </p:nvSpPr>
        <p:spPr>
          <a:xfrm>
            <a:off x="4988097"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MAY</a:t>
            </a:r>
            <a:endParaRPr lang="ru-RU"/>
          </a:p>
        </p:txBody>
      </p:sp>
      <p:sp>
        <p:nvSpPr>
          <p:cNvPr id="85" name="Text Placeholder 76">
            <a:extLst>
              <a:ext uri="{FF2B5EF4-FFF2-40B4-BE49-F238E27FC236}">
                <a16:creationId xmlns:a16="http://schemas.microsoft.com/office/drawing/2014/main" id="{18C43019-5630-404E-8141-4CD73CCF36BD}"/>
              </a:ext>
            </a:extLst>
          </p:cNvPr>
          <p:cNvSpPr>
            <a:spLocks noGrp="1"/>
          </p:cNvSpPr>
          <p:nvPr>
            <p:ph type="body" sz="quarter" idx="21" hasCustomPrompt="1"/>
          </p:nvPr>
        </p:nvSpPr>
        <p:spPr>
          <a:xfrm>
            <a:off x="2442366"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FEB</a:t>
            </a:r>
            <a:endParaRPr lang="ru-RU"/>
          </a:p>
        </p:txBody>
      </p:sp>
      <p:sp>
        <p:nvSpPr>
          <p:cNvPr id="86" name="Text Placeholder 76">
            <a:extLst>
              <a:ext uri="{FF2B5EF4-FFF2-40B4-BE49-F238E27FC236}">
                <a16:creationId xmlns:a16="http://schemas.microsoft.com/office/drawing/2014/main" id="{0D5E5F87-7E75-4564-A62F-925E01D0E79F}"/>
              </a:ext>
            </a:extLst>
          </p:cNvPr>
          <p:cNvSpPr>
            <a:spLocks noGrp="1"/>
          </p:cNvSpPr>
          <p:nvPr>
            <p:ph type="body" sz="quarter" idx="22" hasCustomPrompt="1"/>
          </p:nvPr>
        </p:nvSpPr>
        <p:spPr>
          <a:xfrm>
            <a:off x="6685251"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JUL</a:t>
            </a:r>
            <a:endParaRPr lang="ru-RU"/>
          </a:p>
        </p:txBody>
      </p:sp>
      <p:sp>
        <p:nvSpPr>
          <p:cNvPr id="87" name="Text Placeholder 76">
            <a:extLst>
              <a:ext uri="{FF2B5EF4-FFF2-40B4-BE49-F238E27FC236}">
                <a16:creationId xmlns:a16="http://schemas.microsoft.com/office/drawing/2014/main" id="{FE474046-809E-41C2-A82A-63A59EC94E56}"/>
              </a:ext>
            </a:extLst>
          </p:cNvPr>
          <p:cNvSpPr>
            <a:spLocks noGrp="1"/>
          </p:cNvSpPr>
          <p:nvPr>
            <p:ph type="body" sz="quarter" idx="23" hasCustomPrompt="1"/>
          </p:nvPr>
        </p:nvSpPr>
        <p:spPr>
          <a:xfrm>
            <a:off x="7533828"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AUG</a:t>
            </a:r>
            <a:endParaRPr lang="ru-RU"/>
          </a:p>
        </p:txBody>
      </p:sp>
      <p:sp>
        <p:nvSpPr>
          <p:cNvPr id="88" name="Text Placeholder 76">
            <a:extLst>
              <a:ext uri="{FF2B5EF4-FFF2-40B4-BE49-F238E27FC236}">
                <a16:creationId xmlns:a16="http://schemas.microsoft.com/office/drawing/2014/main" id="{57AE7F50-477B-4B5E-89D9-3CE27F8BDE95}"/>
              </a:ext>
            </a:extLst>
          </p:cNvPr>
          <p:cNvSpPr>
            <a:spLocks noGrp="1"/>
          </p:cNvSpPr>
          <p:nvPr>
            <p:ph type="body" sz="quarter" idx="24" hasCustomPrompt="1"/>
          </p:nvPr>
        </p:nvSpPr>
        <p:spPr>
          <a:xfrm>
            <a:off x="3290943"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MAR</a:t>
            </a:r>
            <a:endParaRPr lang="ru-RU"/>
          </a:p>
        </p:txBody>
      </p:sp>
      <p:sp>
        <p:nvSpPr>
          <p:cNvPr id="89" name="Text Placeholder 76">
            <a:extLst>
              <a:ext uri="{FF2B5EF4-FFF2-40B4-BE49-F238E27FC236}">
                <a16:creationId xmlns:a16="http://schemas.microsoft.com/office/drawing/2014/main" id="{9F4C2F2B-2B5A-4AA7-8AF9-86FD697DC921}"/>
              </a:ext>
            </a:extLst>
          </p:cNvPr>
          <p:cNvSpPr>
            <a:spLocks noGrp="1"/>
          </p:cNvSpPr>
          <p:nvPr>
            <p:ph type="body" sz="quarter" idx="25" hasCustomPrompt="1"/>
          </p:nvPr>
        </p:nvSpPr>
        <p:spPr>
          <a:xfrm>
            <a:off x="8382405"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SEP</a:t>
            </a:r>
            <a:endParaRPr lang="ru-RU"/>
          </a:p>
        </p:txBody>
      </p:sp>
      <p:sp>
        <p:nvSpPr>
          <p:cNvPr id="90" name="Text Placeholder 76">
            <a:extLst>
              <a:ext uri="{FF2B5EF4-FFF2-40B4-BE49-F238E27FC236}">
                <a16:creationId xmlns:a16="http://schemas.microsoft.com/office/drawing/2014/main" id="{C66035AF-713A-4F11-A3A3-6D662CF56981}"/>
              </a:ext>
            </a:extLst>
          </p:cNvPr>
          <p:cNvSpPr>
            <a:spLocks noGrp="1"/>
          </p:cNvSpPr>
          <p:nvPr>
            <p:ph type="body" sz="quarter" idx="26" hasCustomPrompt="1"/>
          </p:nvPr>
        </p:nvSpPr>
        <p:spPr>
          <a:xfrm>
            <a:off x="9230982"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OCT</a:t>
            </a:r>
            <a:endParaRPr lang="ru-RU"/>
          </a:p>
        </p:txBody>
      </p:sp>
      <p:sp>
        <p:nvSpPr>
          <p:cNvPr id="91" name="Text Placeholder 76">
            <a:extLst>
              <a:ext uri="{FF2B5EF4-FFF2-40B4-BE49-F238E27FC236}">
                <a16:creationId xmlns:a16="http://schemas.microsoft.com/office/drawing/2014/main" id="{A469C081-9B6B-48BC-993C-A6E3B0B19BD7}"/>
              </a:ext>
            </a:extLst>
          </p:cNvPr>
          <p:cNvSpPr>
            <a:spLocks noGrp="1"/>
          </p:cNvSpPr>
          <p:nvPr>
            <p:ph type="body" sz="quarter" idx="27" hasCustomPrompt="1"/>
          </p:nvPr>
        </p:nvSpPr>
        <p:spPr>
          <a:xfrm>
            <a:off x="10079559"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a:t>NOV</a:t>
            </a:r>
            <a:endParaRPr lang="ru-RU"/>
          </a:p>
        </p:txBody>
      </p:sp>
      <p:sp>
        <p:nvSpPr>
          <p:cNvPr id="93" name="Text Placeholder 92">
            <a:extLst>
              <a:ext uri="{FF2B5EF4-FFF2-40B4-BE49-F238E27FC236}">
                <a16:creationId xmlns:a16="http://schemas.microsoft.com/office/drawing/2014/main" id="{89B19B41-BDC6-46D8-975C-2D06E14B6167}"/>
              </a:ext>
            </a:extLst>
          </p:cNvPr>
          <p:cNvSpPr>
            <a:spLocks noGrp="1"/>
          </p:cNvSpPr>
          <p:nvPr>
            <p:ph type="body" sz="quarter" idx="28" hasCustomPrompt="1"/>
          </p:nvPr>
        </p:nvSpPr>
        <p:spPr>
          <a:xfrm>
            <a:off x="1177935" y="184724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94" name="Text Placeholder 92">
            <a:extLst>
              <a:ext uri="{FF2B5EF4-FFF2-40B4-BE49-F238E27FC236}">
                <a16:creationId xmlns:a16="http://schemas.microsoft.com/office/drawing/2014/main" id="{7001B197-A958-4E16-AD2D-63EC156A411E}"/>
              </a:ext>
            </a:extLst>
          </p:cNvPr>
          <p:cNvSpPr>
            <a:spLocks noGrp="1"/>
          </p:cNvSpPr>
          <p:nvPr>
            <p:ph type="body" sz="quarter" idx="29" hasCustomPrompt="1"/>
          </p:nvPr>
        </p:nvSpPr>
        <p:spPr>
          <a:xfrm>
            <a:off x="1177934"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96" name="Text Placeholder 92">
            <a:extLst>
              <a:ext uri="{FF2B5EF4-FFF2-40B4-BE49-F238E27FC236}">
                <a16:creationId xmlns:a16="http://schemas.microsoft.com/office/drawing/2014/main" id="{88A84FA1-0D73-49A8-A3D2-E005CD4835FF}"/>
              </a:ext>
            </a:extLst>
          </p:cNvPr>
          <p:cNvSpPr>
            <a:spLocks noGrp="1"/>
          </p:cNvSpPr>
          <p:nvPr>
            <p:ph type="body" sz="quarter" idx="30" hasCustomPrompt="1"/>
          </p:nvPr>
        </p:nvSpPr>
        <p:spPr>
          <a:xfrm>
            <a:off x="3721758" y="182819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97" name="Text Placeholder 92">
            <a:extLst>
              <a:ext uri="{FF2B5EF4-FFF2-40B4-BE49-F238E27FC236}">
                <a16:creationId xmlns:a16="http://schemas.microsoft.com/office/drawing/2014/main" id="{1A902C94-49C3-42E7-B3C0-054980C59F06}"/>
              </a:ext>
            </a:extLst>
          </p:cNvPr>
          <p:cNvSpPr>
            <a:spLocks noGrp="1"/>
          </p:cNvSpPr>
          <p:nvPr>
            <p:ph type="body" sz="quarter" idx="31" hasCustomPrompt="1"/>
          </p:nvPr>
        </p:nvSpPr>
        <p:spPr>
          <a:xfrm>
            <a:off x="3721757"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98" name="Text Placeholder 92">
            <a:extLst>
              <a:ext uri="{FF2B5EF4-FFF2-40B4-BE49-F238E27FC236}">
                <a16:creationId xmlns:a16="http://schemas.microsoft.com/office/drawing/2014/main" id="{6A588BD3-5A93-4BE0-A97C-3F91F703D885}"/>
              </a:ext>
            </a:extLst>
          </p:cNvPr>
          <p:cNvSpPr>
            <a:spLocks noGrp="1"/>
          </p:cNvSpPr>
          <p:nvPr>
            <p:ph type="body" sz="quarter" idx="32" hasCustomPrompt="1"/>
          </p:nvPr>
        </p:nvSpPr>
        <p:spPr>
          <a:xfrm>
            <a:off x="6265581" y="184724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99" name="Text Placeholder 92">
            <a:extLst>
              <a:ext uri="{FF2B5EF4-FFF2-40B4-BE49-F238E27FC236}">
                <a16:creationId xmlns:a16="http://schemas.microsoft.com/office/drawing/2014/main" id="{CF518451-83D4-424A-A603-376701099B1C}"/>
              </a:ext>
            </a:extLst>
          </p:cNvPr>
          <p:cNvSpPr>
            <a:spLocks noGrp="1"/>
          </p:cNvSpPr>
          <p:nvPr>
            <p:ph type="body" sz="quarter" idx="33" hasCustomPrompt="1"/>
          </p:nvPr>
        </p:nvSpPr>
        <p:spPr>
          <a:xfrm>
            <a:off x="6265580"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00" name="Text Placeholder 92">
            <a:extLst>
              <a:ext uri="{FF2B5EF4-FFF2-40B4-BE49-F238E27FC236}">
                <a16:creationId xmlns:a16="http://schemas.microsoft.com/office/drawing/2014/main" id="{67D5CA08-D877-4DB8-B59F-E80836A7834D}"/>
              </a:ext>
            </a:extLst>
          </p:cNvPr>
          <p:cNvSpPr>
            <a:spLocks noGrp="1"/>
          </p:cNvSpPr>
          <p:nvPr>
            <p:ph type="body" sz="quarter" idx="34" hasCustomPrompt="1"/>
          </p:nvPr>
        </p:nvSpPr>
        <p:spPr>
          <a:xfrm>
            <a:off x="8809404" y="184724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01" name="Text Placeholder 92">
            <a:extLst>
              <a:ext uri="{FF2B5EF4-FFF2-40B4-BE49-F238E27FC236}">
                <a16:creationId xmlns:a16="http://schemas.microsoft.com/office/drawing/2014/main" id="{4787E4F4-A253-4A99-8126-FBAA70686F49}"/>
              </a:ext>
            </a:extLst>
          </p:cNvPr>
          <p:cNvSpPr>
            <a:spLocks noGrp="1"/>
          </p:cNvSpPr>
          <p:nvPr>
            <p:ph type="body" sz="quarter" idx="35" hasCustomPrompt="1"/>
          </p:nvPr>
        </p:nvSpPr>
        <p:spPr>
          <a:xfrm>
            <a:off x="8809403"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02" name="Text Placeholder 92">
            <a:extLst>
              <a:ext uri="{FF2B5EF4-FFF2-40B4-BE49-F238E27FC236}">
                <a16:creationId xmlns:a16="http://schemas.microsoft.com/office/drawing/2014/main" id="{AE0790DD-E8BD-43EC-AA51-7CB68DD20E9A}"/>
              </a:ext>
            </a:extLst>
          </p:cNvPr>
          <p:cNvSpPr>
            <a:spLocks noGrp="1"/>
          </p:cNvSpPr>
          <p:nvPr>
            <p:ph type="body" sz="quarter" idx="36" hasCustomPrompt="1"/>
          </p:nvPr>
        </p:nvSpPr>
        <p:spPr>
          <a:xfrm>
            <a:off x="2021221"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03" name="Text Placeholder 92">
            <a:extLst>
              <a:ext uri="{FF2B5EF4-FFF2-40B4-BE49-F238E27FC236}">
                <a16:creationId xmlns:a16="http://schemas.microsoft.com/office/drawing/2014/main" id="{2577F593-79D3-424D-A032-7ECBD1D6FAFE}"/>
              </a:ext>
            </a:extLst>
          </p:cNvPr>
          <p:cNvSpPr>
            <a:spLocks noGrp="1"/>
          </p:cNvSpPr>
          <p:nvPr>
            <p:ph type="body" sz="quarter" idx="37" hasCustomPrompt="1"/>
          </p:nvPr>
        </p:nvSpPr>
        <p:spPr>
          <a:xfrm>
            <a:off x="2021220"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04" name="Text Placeholder 92">
            <a:extLst>
              <a:ext uri="{FF2B5EF4-FFF2-40B4-BE49-F238E27FC236}">
                <a16:creationId xmlns:a16="http://schemas.microsoft.com/office/drawing/2014/main" id="{3CB5E2EE-85C4-4CB5-8BE5-865C93896A7B}"/>
              </a:ext>
            </a:extLst>
          </p:cNvPr>
          <p:cNvSpPr>
            <a:spLocks noGrp="1"/>
          </p:cNvSpPr>
          <p:nvPr>
            <p:ph type="body" sz="quarter" idx="38" hasCustomPrompt="1"/>
          </p:nvPr>
        </p:nvSpPr>
        <p:spPr>
          <a:xfrm>
            <a:off x="4569663"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05" name="Text Placeholder 92">
            <a:extLst>
              <a:ext uri="{FF2B5EF4-FFF2-40B4-BE49-F238E27FC236}">
                <a16:creationId xmlns:a16="http://schemas.microsoft.com/office/drawing/2014/main" id="{727741F9-FB7A-4DF0-81F7-BC37853C7AAC}"/>
              </a:ext>
            </a:extLst>
          </p:cNvPr>
          <p:cNvSpPr>
            <a:spLocks noGrp="1"/>
          </p:cNvSpPr>
          <p:nvPr>
            <p:ph type="body" sz="quarter" idx="39" hasCustomPrompt="1"/>
          </p:nvPr>
        </p:nvSpPr>
        <p:spPr>
          <a:xfrm>
            <a:off x="4569662"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06" name="Text Placeholder 92">
            <a:extLst>
              <a:ext uri="{FF2B5EF4-FFF2-40B4-BE49-F238E27FC236}">
                <a16:creationId xmlns:a16="http://schemas.microsoft.com/office/drawing/2014/main" id="{9AA76CF9-6430-4F34-A84A-8AEDB9AC5327}"/>
              </a:ext>
            </a:extLst>
          </p:cNvPr>
          <p:cNvSpPr>
            <a:spLocks noGrp="1"/>
          </p:cNvSpPr>
          <p:nvPr>
            <p:ph type="body" sz="quarter" idx="40" hasCustomPrompt="1"/>
          </p:nvPr>
        </p:nvSpPr>
        <p:spPr>
          <a:xfrm>
            <a:off x="7118105"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07" name="Text Placeholder 92">
            <a:extLst>
              <a:ext uri="{FF2B5EF4-FFF2-40B4-BE49-F238E27FC236}">
                <a16:creationId xmlns:a16="http://schemas.microsoft.com/office/drawing/2014/main" id="{F8718C69-DBC9-43FE-B643-B1F6ACA11C6A}"/>
              </a:ext>
            </a:extLst>
          </p:cNvPr>
          <p:cNvSpPr>
            <a:spLocks noGrp="1"/>
          </p:cNvSpPr>
          <p:nvPr>
            <p:ph type="body" sz="quarter" idx="41" hasCustomPrompt="1"/>
          </p:nvPr>
        </p:nvSpPr>
        <p:spPr>
          <a:xfrm>
            <a:off x="7118104"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08" name="Text Placeholder 92">
            <a:extLst>
              <a:ext uri="{FF2B5EF4-FFF2-40B4-BE49-F238E27FC236}">
                <a16:creationId xmlns:a16="http://schemas.microsoft.com/office/drawing/2014/main" id="{7D1759ED-E404-427D-B97C-E51C74C374FC}"/>
              </a:ext>
            </a:extLst>
          </p:cNvPr>
          <p:cNvSpPr>
            <a:spLocks noGrp="1"/>
          </p:cNvSpPr>
          <p:nvPr>
            <p:ph type="body" sz="quarter" idx="42" hasCustomPrompt="1"/>
          </p:nvPr>
        </p:nvSpPr>
        <p:spPr>
          <a:xfrm>
            <a:off x="9666547"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09" name="Text Placeholder 92">
            <a:extLst>
              <a:ext uri="{FF2B5EF4-FFF2-40B4-BE49-F238E27FC236}">
                <a16:creationId xmlns:a16="http://schemas.microsoft.com/office/drawing/2014/main" id="{F49372DD-8792-4F5E-A97E-777095F8FA6D}"/>
              </a:ext>
            </a:extLst>
          </p:cNvPr>
          <p:cNvSpPr>
            <a:spLocks noGrp="1"/>
          </p:cNvSpPr>
          <p:nvPr>
            <p:ph type="body" sz="quarter" idx="43" hasCustomPrompt="1"/>
          </p:nvPr>
        </p:nvSpPr>
        <p:spPr>
          <a:xfrm>
            <a:off x="9666546"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10" name="Text Placeholder 92">
            <a:extLst>
              <a:ext uri="{FF2B5EF4-FFF2-40B4-BE49-F238E27FC236}">
                <a16:creationId xmlns:a16="http://schemas.microsoft.com/office/drawing/2014/main" id="{96DC320A-FF03-4C0F-841F-A1A837608068}"/>
              </a:ext>
            </a:extLst>
          </p:cNvPr>
          <p:cNvSpPr>
            <a:spLocks noGrp="1"/>
          </p:cNvSpPr>
          <p:nvPr>
            <p:ph type="body" sz="quarter" idx="44" hasCustomPrompt="1"/>
          </p:nvPr>
        </p:nvSpPr>
        <p:spPr>
          <a:xfrm>
            <a:off x="2883749" y="328664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11" name="Text Placeholder 92">
            <a:extLst>
              <a:ext uri="{FF2B5EF4-FFF2-40B4-BE49-F238E27FC236}">
                <a16:creationId xmlns:a16="http://schemas.microsoft.com/office/drawing/2014/main" id="{F7EF0281-DC79-47E0-9F16-7739D368B245}"/>
              </a:ext>
            </a:extLst>
          </p:cNvPr>
          <p:cNvSpPr>
            <a:spLocks noGrp="1"/>
          </p:cNvSpPr>
          <p:nvPr>
            <p:ph type="body" sz="quarter" idx="45" hasCustomPrompt="1"/>
          </p:nvPr>
        </p:nvSpPr>
        <p:spPr>
          <a:xfrm>
            <a:off x="2883748" y="349032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12" name="Text Placeholder 92">
            <a:extLst>
              <a:ext uri="{FF2B5EF4-FFF2-40B4-BE49-F238E27FC236}">
                <a16:creationId xmlns:a16="http://schemas.microsoft.com/office/drawing/2014/main" id="{D7C68C9E-596F-4C21-9730-FCD6C1A3C481}"/>
              </a:ext>
            </a:extLst>
          </p:cNvPr>
          <p:cNvSpPr>
            <a:spLocks noGrp="1"/>
          </p:cNvSpPr>
          <p:nvPr>
            <p:ph type="body" sz="quarter" idx="46" hasCustomPrompt="1"/>
          </p:nvPr>
        </p:nvSpPr>
        <p:spPr>
          <a:xfrm>
            <a:off x="5426018" y="328664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13" name="Text Placeholder 92">
            <a:extLst>
              <a:ext uri="{FF2B5EF4-FFF2-40B4-BE49-F238E27FC236}">
                <a16:creationId xmlns:a16="http://schemas.microsoft.com/office/drawing/2014/main" id="{CC380F73-C90F-4AAA-AE5B-063016DC71CB}"/>
              </a:ext>
            </a:extLst>
          </p:cNvPr>
          <p:cNvSpPr>
            <a:spLocks noGrp="1"/>
          </p:cNvSpPr>
          <p:nvPr>
            <p:ph type="body" sz="quarter" idx="47" hasCustomPrompt="1"/>
          </p:nvPr>
        </p:nvSpPr>
        <p:spPr>
          <a:xfrm>
            <a:off x="5426017" y="349032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14" name="Text Placeholder 92">
            <a:extLst>
              <a:ext uri="{FF2B5EF4-FFF2-40B4-BE49-F238E27FC236}">
                <a16:creationId xmlns:a16="http://schemas.microsoft.com/office/drawing/2014/main" id="{9520F3C5-0987-4517-B0EE-4E412FD9C0B8}"/>
              </a:ext>
            </a:extLst>
          </p:cNvPr>
          <p:cNvSpPr>
            <a:spLocks noGrp="1"/>
          </p:cNvSpPr>
          <p:nvPr>
            <p:ph type="body" sz="quarter" idx="48" hasCustomPrompt="1"/>
          </p:nvPr>
        </p:nvSpPr>
        <p:spPr>
          <a:xfrm>
            <a:off x="7968287" y="326759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15" name="Text Placeholder 92">
            <a:extLst>
              <a:ext uri="{FF2B5EF4-FFF2-40B4-BE49-F238E27FC236}">
                <a16:creationId xmlns:a16="http://schemas.microsoft.com/office/drawing/2014/main" id="{18B7EE9A-2CF8-4F1B-989E-4D6B081D3F42}"/>
              </a:ext>
            </a:extLst>
          </p:cNvPr>
          <p:cNvSpPr>
            <a:spLocks noGrp="1"/>
          </p:cNvSpPr>
          <p:nvPr>
            <p:ph type="body" sz="quarter" idx="49" hasCustomPrompt="1"/>
          </p:nvPr>
        </p:nvSpPr>
        <p:spPr>
          <a:xfrm>
            <a:off x="7968286" y="347127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16" name="Text Placeholder 92">
            <a:extLst>
              <a:ext uri="{FF2B5EF4-FFF2-40B4-BE49-F238E27FC236}">
                <a16:creationId xmlns:a16="http://schemas.microsoft.com/office/drawing/2014/main" id="{358A9693-91C8-4CDB-AC04-2FE5D32AC5CA}"/>
              </a:ext>
            </a:extLst>
          </p:cNvPr>
          <p:cNvSpPr>
            <a:spLocks noGrp="1"/>
          </p:cNvSpPr>
          <p:nvPr>
            <p:ph type="body" sz="quarter" idx="50" hasCustomPrompt="1"/>
          </p:nvPr>
        </p:nvSpPr>
        <p:spPr>
          <a:xfrm>
            <a:off x="10510556" y="328664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endParaRPr lang="ru-RU"/>
          </a:p>
        </p:txBody>
      </p:sp>
      <p:sp>
        <p:nvSpPr>
          <p:cNvPr id="117" name="Text Placeholder 92">
            <a:extLst>
              <a:ext uri="{FF2B5EF4-FFF2-40B4-BE49-F238E27FC236}">
                <a16:creationId xmlns:a16="http://schemas.microsoft.com/office/drawing/2014/main" id="{88F651C4-2FDC-4A2D-B5D1-1E752BEBDCFC}"/>
              </a:ext>
            </a:extLst>
          </p:cNvPr>
          <p:cNvSpPr>
            <a:spLocks noGrp="1"/>
          </p:cNvSpPr>
          <p:nvPr>
            <p:ph type="body" sz="quarter" idx="51" hasCustomPrompt="1"/>
          </p:nvPr>
        </p:nvSpPr>
        <p:spPr>
          <a:xfrm>
            <a:off x="10510555" y="349032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Milestone</a:t>
            </a:r>
            <a:br>
              <a:rPr lang="en-US"/>
            </a:br>
            <a:r>
              <a:rPr lang="en-US"/>
              <a:t>description</a:t>
            </a:r>
            <a:endParaRPr lang="ru-RU"/>
          </a:p>
        </p:txBody>
      </p:sp>
      <p:sp>
        <p:nvSpPr>
          <p:cNvPr id="120" name="Text Placeholder 92">
            <a:extLst>
              <a:ext uri="{FF2B5EF4-FFF2-40B4-BE49-F238E27FC236}">
                <a16:creationId xmlns:a16="http://schemas.microsoft.com/office/drawing/2014/main" id="{06775BE6-0710-4B20-8C16-DBF3B8660060}"/>
              </a:ext>
            </a:extLst>
          </p:cNvPr>
          <p:cNvSpPr>
            <a:spLocks noGrp="1"/>
          </p:cNvSpPr>
          <p:nvPr>
            <p:ph type="body" sz="quarter" idx="52" hasCustomPrompt="1"/>
          </p:nvPr>
        </p:nvSpPr>
        <p:spPr>
          <a:xfrm>
            <a:off x="331981" y="3574380"/>
            <a:ext cx="1347519" cy="433916"/>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PROJECT</a:t>
            </a:r>
            <a:br>
              <a:rPr lang="en-US"/>
            </a:br>
            <a:r>
              <a:rPr lang="en-US"/>
              <a:t>START</a:t>
            </a:r>
          </a:p>
        </p:txBody>
      </p:sp>
      <p:sp>
        <p:nvSpPr>
          <p:cNvPr id="122" name="Text Placeholder 92">
            <a:extLst>
              <a:ext uri="{FF2B5EF4-FFF2-40B4-BE49-F238E27FC236}">
                <a16:creationId xmlns:a16="http://schemas.microsoft.com/office/drawing/2014/main" id="{777F0E57-9D42-4F72-8D6D-4BE03FC71F09}"/>
              </a:ext>
            </a:extLst>
          </p:cNvPr>
          <p:cNvSpPr>
            <a:spLocks noGrp="1"/>
          </p:cNvSpPr>
          <p:nvPr>
            <p:ph type="body" sz="quarter" idx="54" hasCustomPrompt="1"/>
          </p:nvPr>
        </p:nvSpPr>
        <p:spPr>
          <a:xfrm>
            <a:off x="2010005" y="5393477"/>
            <a:ext cx="1347519" cy="393143"/>
          </a:xfrm>
        </p:spPr>
        <p:txBody>
          <a:bodyPr lIns="0" tIns="0" rIns="0" bIns="0" anchor="ctr" anchorCtr="0">
            <a:noAutofit/>
          </a:bodyPr>
          <a:lstStyle>
            <a:lvl1pPr marL="0" indent="0" algn="ctr">
              <a:spcBef>
                <a:spcPts val="200"/>
              </a:spcBef>
              <a:buNone/>
              <a:defRPr sz="3500" b="1">
                <a:solidFill>
                  <a:schemeClr val="tx2">
                    <a:lumMod val="10000"/>
                    <a:lumOff val="9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Q1</a:t>
            </a:r>
            <a:endParaRPr lang="ru-RU"/>
          </a:p>
        </p:txBody>
      </p:sp>
      <p:sp>
        <p:nvSpPr>
          <p:cNvPr id="123" name="Text Placeholder 92">
            <a:extLst>
              <a:ext uri="{FF2B5EF4-FFF2-40B4-BE49-F238E27FC236}">
                <a16:creationId xmlns:a16="http://schemas.microsoft.com/office/drawing/2014/main" id="{AC38C51F-FEF5-4ABC-A91E-2BEAAD0B16E7}"/>
              </a:ext>
            </a:extLst>
          </p:cNvPr>
          <p:cNvSpPr>
            <a:spLocks noGrp="1"/>
          </p:cNvSpPr>
          <p:nvPr>
            <p:ph type="body" sz="quarter" idx="55" hasCustomPrompt="1"/>
          </p:nvPr>
        </p:nvSpPr>
        <p:spPr>
          <a:xfrm>
            <a:off x="2010005" y="5903775"/>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Quarter goals description</a:t>
            </a:r>
            <a:endParaRPr lang="ru-RU"/>
          </a:p>
        </p:txBody>
      </p:sp>
      <p:sp>
        <p:nvSpPr>
          <p:cNvPr id="124" name="Text Placeholder 92">
            <a:extLst>
              <a:ext uri="{FF2B5EF4-FFF2-40B4-BE49-F238E27FC236}">
                <a16:creationId xmlns:a16="http://schemas.microsoft.com/office/drawing/2014/main" id="{89620B00-4C09-4C77-BB19-F22F0928D3AE}"/>
              </a:ext>
            </a:extLst>
          </p:cNvPr>
          <p:cNvSpPr>
            <a:spLocks noGrp="1"/>
          </p:cNvSpPr>
          <p:nvPr>
            <p:ph type="body" sz="quarter" idx="56" hasCustomPrompt="1"/>
          </p:nvPr>
        </p:nvSpPr>
        <p:spPr>
          <a:xfrm>
            <a:off x="4286861" y="5411487"/>
            <a:ext cx="1347519" cy="393143"/>
          </a:xfrm>
        </p:spPr>
        <p:txBody>
          <a:bodyPr lIns="0" tIns="0" rIns="0" bIns="0" anchor="ctr" anchorCtr="0">
            <a:noAutofit/>
          </a:bodyPr>
          <a:lstStyle>
            <a:lvl1pPr marL="0" indent="0" algn="ctr">
              <a:spcBef>
                <a:spcPts val="200"/>
              </a:spcBef>
              <a:buNone/>
              <a:defRPr sz="3500" b="1">
                <a:solidFill>
                  <a:schemeClr val="accent1">
                    <a:lumMod val="20000"/>
                    <a:lumOff val="8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Q2</a:t>
            </a:r>
            <a:endParaRPr lang="ru-RU"/>
          </a:p>
        </p:txBody>
      </p:sp>
      <p:sp>
        <p:nvSpPr>
          <p:cNvPr id="125" name="Text Placeholder 92">
            <a:extLst>
              <a:ext uri="{FF2B5EF4-FFF2-40B4-BE49-F238E27FC236}">
                <a16:creationId xmlns:a16="http://schemas.microsoft.com/office/drawing/2014/main" id="{7F740E72-128A-47CB-944C-6364E308697E}"/>
              </a:ext>
            </a:extLst>
          </p:cNvPr>
          <p:cNvSpPr>
            <a:spLocks noGrp="1"/>
          </p:cNvSpPr>
          <p:nvPr>
            <p:ph type="body" sz="quarter" idx="57" hasCustomPrompt="1"/>
          </p:nvPr>
        </p:nvSpPr>
        <p:spPr>
          <a:xfrm>
            <a:off x="4286861" y="5921785"/>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Quarter goals description</a:t>
            </a:r>
            <a:endParaRPr lang="ru-RU"/>
          </a:p>
        </p:txBody>
      </p:sp>
      <p:sp>
        <p:nvSpPr>
          <p:cNvPr id="126" name="Text Placeholder 92">
            <a:extLst>
              <a:ext uri="{FF2B5EF4-FFF2-40B4-BE49-F238E27FC236}">
                <a16:creationId xmlns:a16="http://schemas.microsoft.com/office/drawing/2014/main" id="{9A2F611C-4E32-4954-A71A-9D325D3635F9}"/>
              </a:ext>
            </a:extLst>
          </p:cNvPr>
          <p:cNvSpPr>
            <a:spLocks noGrp="1"/>
          </p:cNvSpPr>
          <p:nvPr>
            <p:ph type="body" sz="quarter" idx="58" hasCustomPrompt="1"/>
          </p:nvPr>
        </p:nvSpPr>
        <p:spPr>
          <a:xfrm>
            <a:off x="6563717" y="5394195"/>
            <a:ext cx="1347519" cy="393143"/>
          </a:xfrm>
        </p:spPr>
        <p:txBody>
          <a:bodyPr lIns="0" tIns="0" rIns="0" bIns="0" anchor="ctr" anchorCtr="0">
            <a:noAutofit/>
          </a:bodyPr>
          <a:lstStyle>
            <a:lvl1pPr marL="0" indent="0" algn="ctr">
              <a:spcBef>
                <a:spcPts val="200"/>
              </a:spcBef>
              <a:buNone/>
              <a:defRPr sz="3500" b="1">
                <a:solidFill>
                  <a:schemeClr val="accent2">
                    <a:lumMod val="10000"/>
                    <a:lumOff val="9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Q3</a:t>
            </a:r>
            <a:endParaRPr lang="ru-RU"/>
          </a:p>
        </p:txBody>
      </p:sp>
      <p:sp>
        <p:nvSpPr>
          <p:cNvPr id="127" name="Text Placeholder 92">
            <a:extLst>
              <a:ext uri="{FF2B5EF4-FFF2-40B4-BE49-F238E27FC236}">
                <a16:creationId xmlns:a16="http://schemas.microsoft.com/office/drawing/2014/main" id="{6BECFCA3-3003-4E1C-B95A-77F0E24555D2}"/>
              </a:ext>
            </a:extLst>
          </p:cNvPr>
          <p:cNvSpPr>
            <a:spLocks noGrp="1"/>
          </p:cNvSpPr>
          <p:nvPr>
            <p:ph type="body" sz="quarter" idx="59" hasCustomPrompt="1"/>
          </p:nvPr>
        </p:nvSpPr>
        <p:spPr>
          <a:xfrm>
            <a:off x="6563717" y="5904493"/>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Quarter goals description</a:t>
            </a:r>
            <a:endParaRPr lang="ru-RU"/>
          </a:p>
        </p:txBody>
      </p:sp>
      <p:sp>
        <p:nvSpPr>
          <p:cNvPr id="128" name="Text Placeholder 92">
            <a:extLst>
              <a:ext uri="{FF2B5EF4-FFF2-40B4-BE49-F238E27FC236}">
                <a16:creationId xmlns:a16="http://schemas.microsoft.com/office/drawing/2014/main" id="{ADC5ADB7-1218-43F3-8DF4-23F099ECCEB8}"/>
              </a:ext>
            </a:extLst>
          </p:cNvPr>
          <p:cNvSpPr>
            <a:spLocks noGrp="1"/>
          </p:cNvSpPr>
          <p:nvPr>
            <p:ph type="body" sz="quarter" idx="60" hasCustomPrompt="1"/>
          </p:nvPr>
        </p:nvSpPr>
        <p:spPr>
          <a:xfrm>
            <a:off x="8840572" y="5411487"/>
            <a:ext cx="1347519" cy="393143"/>
          </a:xfrm>
        </p:spPr>
        <p:txBody>
          <a:bodyPr lIns="0" tIns="0" rIns="0" bIns="0" anchor="ctr" anchorCtr="0">
            <a:noAutofit/>
          </a:bodyPr>
          <a:lstStyle>
            <a:lvl1pPr marL="0" indent="0" algn="ctr">
              <a:spcBef>
                <a:spcPts val="200"/>
              </a:spcBef>
              <a:buNone/>
              <a:defRPr sz="3500" b="1">
                <a:solidFill>
                  <a:schemeClr val="accent4">
                    <a:lumMod val="10000"/>
                    <a:lumOff val="9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Q4</a:t>
            </a:r>
            <a:endParaRPr lang="ru-RU"/>
          </a:p>
        </p:txBody>
      </p:sp>
      <p:sp>
        <p:nvSpPr>
          <p:cNvPr id="129" name="Text Placeholder 92">
            <a:extLst>
              <a:ext uri="{FF2B5EF4-FFF2-40B4-BE49-F238E27FC236}">
                <a16:creationId xmlns:a16="http://schemas.microsoft.com/office/drawing/2014/main" id="{371EA831-AF53-4C92-875F-48C5C459B321}"/>
              </a:ext>
            </a:extLst>
          </p:cNvPr>
          <p:cNvSpPr>
            <a:spLocks noGrp="1"/>
          </p:cNvSpPr>
          <p:nvPr>
            <p:ph type="body" sz="quarter" idx="61" hasCustomPrompt="1"/>
          </p:nvPr>
        </p:nvSpPr>
        <p:spPr>
          <a:xfrm>
            <a:off x="8840572" y="5921785"/>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a:t>Quarter goals description</a:t>
            </a:r>
            <a:endParaRPr lang="ru-RU"/>
          </a:p>
        </p:txBody>
      </p:sp>
    </p:spTree>
    <p:extLst>
      <p:ext uri="{BB962C8B-B14F-4D97-AF65-F5344CB8AC3E}">
        <p14:creationId xmlns:p14="http://schemas.microsoft.com/office/powerpoint/2010/main" val="4098361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0974584-F7C5-6440-926F-F6A9781D61F4}"/>
              </a:ext>
            </a:extLst>
          </p:cNvPr>
          <p:cNvSpPr>
            <a:spLocks noGrp="1"/>
          </p:cNvSpPr>
          <p:nvPr>
            <p:ph type="title"/>
          </p:nvPr>
        </p:nvSpPr>
        <p:spPr>
          <a:xfrm>
            <a:off x="404310" y="2484470"/>
            <a:ext cx="7552916" cy="2130561"/>
          </a:xfrm>
          <a:prstGeom prst="rect">
            <a:avLst/>
          </a:prstGeom>
        </p:spPr>
        <p:txBody>
          <a:bodyPr>
            <a:normAutofit/>
          </a:bodyPr>
          <a:lstStyle>
            <a:lvl1pPr>
              <a:defRPr sz="6600" b="0">
                <a:solidFill>
                  <a:schemeClr val="tx1"/>
                </a:solidFill>
              </a:defRPr>
            </a:lvl1pPr>
          </a:lstStyle>
          <a:p>
            <a:r>
              <a:rPr lang="en-US"/>
              <a:t>Click to edit Master title style</a:t>
            </a:r>
          </a:p>
        </p:txBody>
      </p:sp>
      <p:pic>
        <p:nvPicPr>
          <p:cNvPr id="8" name="Picture 7" descr="Graphical user interface&#10;&#10;Description automatically generated">
            <a:extLst>
              <a:ext uri="{FF2B5EF4-FFF2-40B4-BE49-F238E27FC236}">
                <a16:creationId xmlns:a16="http://schemas.microsoft.com/office/drawing/2014/main" id="{D7436C2F-09FF-014A-84CC-E0A18AFE2C7C}"/>
              </a:ext>
            </a:extLst>
          </p:cNvPr>
          <p:cNvPicPr>
            <a:picLocks noChangeAspect="1"/>
          </p:cNvPicPr>
          <p:nvPr userDrawn="1"/>
        </p:nvPicPr>
        <p:blipFill>
          <a:blip r:embed="rId2"/>
          <a:stretch>
            <a:fillRect/>
          </a:stretch>
        </p:blipFill>
        <p:spPr>
          <a:xfrm>
            <a:off x="253792" y="138819"/>
            <a:ext cx="2369315" cy="867807"/>
          </a:xfrm>
          <a:prstGeom prst="rect">
            <a:avLst/>
          </a:prstGeom>
        </p:spPr>
      </p:pic>
    </p:spTree>
    <p:extLst>
      <p:ext uri="{BB962C8B-B14F-4D97-AF65-F5344CB8AC3E}">
        <p14:creationId xmlns:p14="http://schemas.microsoft.com/office/powerpoint/2010/main" val="289720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0EAB2A1-27FC-7D46-BBF1-72410CED554C}"/>
              </a:ext>
            </a:extLst>
          </p:cNvPr>
          <p:cNvSpPr>
            <a:spLocks noGrp="1"/>
          </p:cNvSpPr>
          <p:nvPr>
            <p:ph sz="quarter" idx="13"/>
          </p:nvPr>
        </p:nvSpPr>
        <p:spPr>
          <a:xfrm>
            <a:off x="450596" y="2560320"/>
            <a:ext cx="9445752" cy="3977640"/>
          </a:xfrm>
          <a:prstGeom prst="rect">
            <a:avLst/>
          </a:prstGeo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8" name="Straight Connector 7">
            <a:extLst>
              <a:ext uri="{FF2B5EF4-FFF2-40B4-BE49-F238E27FC236}">
                <a16:creationId xmlns:a16="http://schemas.microsoft.com/office/drawing/2014/main" id="{1170A3AA-4210-FB4E-9790-9D6891AFF655}"/>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28B6F196-1924-E341-B33B-77AEF4A875CF}"/>
              </a:ext>
            </a:extLst>
          </p:cNvPr>
          <p:cNvSpPr>
            <a:spLocks noGrp="1"/>
          </p:cNvSpPr>
          <p:nvPr>
            <p:ph type="title"/>
          </p:nvPr>
        </p:nvSpPr>
        <p:spPr>
          <a:xfrm>
            <a:off x="444500" y="430609"/>
            <a:ext cx="9146972" cy="640080"/>
          </a:xfrm>
          <a:prstGeom prst="rect">
            <a:avLst/>
          </a:prstGeom>
        </p:spPr>
        <p:txBody>
          <a:bodyPr>
            <a:normAutofit/>
          </a:bodyPr>
          <a:lstStyle>
            <a:lvl1pPr>
              <a:defRPr sz="2800"/>
            </a:lvl1pPr>
          </a:lstStyle>
          <a:p>
            <a:r>
              <a:rPr lang="en-US"/>
              <a:t>Click to edit Master title style</a:t>
            </a:r>
          </a:p>
        </p:txBody>
      </p:sp>
    </p:spTree>
    <p:extLst>
      <p:ext uri="{BB962C8B-B14F-4D97-AF65-F5344CB8AC3E}">
        <p14:creationId xmlns:p14="http://schemas.microsoft.com/office/powerpoint/2010/main" val="2736486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bg>
      <p:bgPr>
        <a:gradFill>
          <a:gsLst>
            <a:gs pos="1000">
              <a:schemeClr val="bg1">
                <a:lumMod val="95000"/>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73D4E5E2-CF41-47B2-9F50-8E509C9A95B2}"/>
              </a:ext>
            </a:extLst>
          </p:cNvPr>
          <p:cNvGrpSpPr/>
          <p:nvPr userDrawn="1"/>
        </p:nvGrpSpPr>
        <p:grpSpPr>
          <a:xfrm>
            <a:off x="376199" y="1131290"/>
            <a:ext cx="2481539" cy="2845072"/>
            <a:chOff x="449781" y="731902"/>
            <a:chExt cx="2481539" cy="2845072"/>
          </a:xfrm>
        </p:grpSpPr>
        <p:sp>
          <p:nvSpPr>
            <p:cNvPr id="20" name="Freeform: Shape 19">
              <a:extLst>
                <a:ext uri="{FF2B5EF4-FFF2-40B4-BE49-F238E27FC236}">
                  <a16:creationId xmlns:a16="http://schemas.microsoft.com/office/drawing/2014/main" id="{BCC4D1C1-96FF-4B5E-B7DD-A50D49276E83}"/>
                </a:ext>
              </a:extLst>
            </p:cNvPr>
            <p:cNvSpPr/>
            <p:nvPr userDrawn="1"/>
          </p:nvSpPr>
          <p:spPr>
            <a:xfrm>
              <a:off x="1193960" y="3327592"/>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F2012E6F-AA94-4B9B-B931-BB7EF01CF600}"/>
                </a:ext>
              </a:extLst>
            </p:cNvPr>
            <p:cNvGrpSpPr/>
            <p:nvPr userDrawn="1"/>
          </p:nvGrpSpPr>
          <p:grpSpPr>
            <a:xfrm>
              <a:off x="449781" y="731902"/>
              <a:ext cx="990600" cy="2845072"/>
              <a:chOff x="310246" y="679523"/>
              <a:chExt cx="990600" cy="2845072"/>
            </a:xfrm>
          </p:grpSpPr>
          <p:sp>
            <p:nvSpPr>
              <p:cNvPr id="23" name="Flowchart: Display 22">
                <a:extLst>
                  <a:ext uri="{FF2B5EF4-FFF2-40B4-BE49-F238E27FC236}">
                    <a16:creationId xmlns:a16="http://schemas.microsoft.com/office/drawing/2014/main" id="{06ACE013-89A3-4AEB-A597-B259D50DE211}"/>
                  </a:ext>
                </a:extLst>
              </p:cNvPr>
              <p:cNvSpPr/>
              <p:nvPr userDrawn="1"/>
            </p:nvSpPr>
            <p:spPr>
              <a:xfrm rot="16200000">
                <a:off x="289079" y="700690"/>
                <a:ext cx="1032933" cy="990600"/>
              </a:xfrm>
              <a:prstGeom prst="flowChartDisplay">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ardrop 23">
                <a:extLst>
                  <a:ext uri="{FF2B5EF4-FFF2-40B4-BE49-F238E27FC236}">
                    <a16:creationId xmlns:a16="http://schemas.microsoft.com/office/drawing/2014/main" id="{42F02DED-3AF6-42D6-8F14-3D482EA27166}"/>
                  </a:ext>
                </a:extLst>
              </p:cNvPr>
              <p:cNvSpPr/>
              <p:nvPr userDrawn="1"/>
            </p:nvSpPr>
            <p:spPr>
              <a:xfrm rot="18899663">
                <a:off x="680854" y="3275213"/>
                <a:ext cx="249382" cy="249382"/>
              </a:xfrm>
              <a:prstGeom prst="teardrop">
                <a:avLst/>
              </a:pr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3FE00D23-23DB-450E-8342-BF40414DBB9A}"/>
                  </a:ext>
                </a:extLst>
              </p:cNvPr>
              <p:cNvCxnSpPr>
                <a:stCxn id="23" idx="1"/>
                <a:endCxn id="24" idx="7"/>
              </p:cNvCxnSpPr>
              <p:nvPr userDrawn="1"/>
            </p:nvCxnSpPr>
            <p:spPr>
              <a:xfrm flipH="1">
                <a:off x="805528" y="1712457"/>
                <a:ext cx="18" cy="1511107"/>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grpSp>
      </p:grpSp>
      <p:sp>
        <p:nvSpPr>
          <p:cNvPr id="50" name="Rectangle: Rounded Corners 49">
            <a:extLst>
              <a:ext uri="{FF2B5EF4-FFF2-40B4-BE49-F238E27FC236}">
                <a16:creationId xmlns:a16="http://schemas.microsoft.com/office/drawing/2014/main" id="{3B465149-90D5-4AA1-919B-893CAE488574}"/>
              </a:ext>
            </a:extLst>
          </p:cNvPr>
          <p:cNvSpPr/>
          <p:nvPr userDrawn="1"/>
        </p:nvSpPr>
        <p:spPr>
          <a:xfrm>
            <a:off x="1120378" y="2301766"/>
            <a:ext cx="1737360" cy="1282263"/>
          </a:xfrm>
          <a:prstGeom prst="roundRect">
            <a:avLst>
              <a:gd name="adj" fmla="val 10074"/>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09E75E0F-91D4-48B9-B8D7-50C65E859BA3}"/>
              </a:ext>
            </a:extLst>
          </p:cNvPr>
          <p:cNvGrpSpPr/>
          <p:nvPr userDrawn="1"/>
        </p:nvGrpSpPr>
        <p:grpSpPr>
          <a:xfrm>
            <a:off x="2636182" y="3724159"/>
            <a:ext cx="2481241" cy="2845072"/>
            <a:chOff x="3580478" y="3327592"/>
            <a:chExt cx="2481241" cy="2845072"/>
          </a:xfrm>
        </p:grpSpPr>
        <p:sp>
          <p:nvSpPr>
            <p:cNvPr id="19" name="Freeform: Shape 18">
              <a:extLst>
                <a:ext uri="{FF2B5EF4-FFF2-40B4-BE49-F238E27FC236}">
                  <a16:creationId xmlns:a16="http://schemas.microsoft.com/office/drawing/2014/main" id="{0DD68C0D-A017-45D6-BB27-9B3E06DDB704}"/>
                </a:ext>
              </a:extLst>
            </p:cNvPr>
            <p:cNvSpPr/>
            <p:nvPr userDrawn="1"/>
          </p:nvSpPr>
          <p:spPr>
            <a:xfrm>
              <a:off x="4324359" y="3327592"/>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59595E80-B3F5-4BDF-9674-17BA742BFCD8}"/>
                </a:ext>
              </a:extLst>
            </p:cNvPr>
            <p:cNvGrpSpPr/>
            <p:nvPr userDrawn="1"/>
          </p:nvGrpSpPr>
          <p:grpSpPr>
            <a:xfrm rot="10800000">
              <a:off x="3580478" y="3327592"/>
              <a:ext cx="990600" cy="2845072"/>
              <a:chOff x="310245" y="679523"/>
              <a:chExt cx="990600" cy="2845072"/>
            </a:xfrm>
          </p:grpSpPr>
          <p:sp>
            <p:nvSpPr>
              <p:cNvPr id="37" name="Flowchart: Display 36">
                <a:extLst>
                  <a:ext uri="{FF2B5EF4-FFF2-40B4-BE49-F238E27FC236}">
                    <a16:creationId xmlns:a16="http://schemas.microsoft.com/office/drawing/2014/main" id="{0EB63076-286D-42D4-B6E3-150127BB011E}"/>
                  </a:ext>
                </a:extLst>
              </p:cNvPr>
              <p:cNvSpPr/>
              <p:nvPr userDrawn="1"/>
            </p:nvSpPr>
            <p:spPr>
              <a:xfrm rot="16200000">
                <a:off x="289078" y="700690"/>
                <a:ext cx="1032933" cy="990600"/>
              </a:xfrm>
              <a:prstGeom prst="flowChartDisplay">
                <a:avLst/>
              </a:prstGeom>
              <a:solidFill>
                <a:schemeClr val="bg1"/>
              </a:solidFill>
              <a:ln w="1016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ardrop 37">
                <a:extLst>
                  <a:ext uri="{FF2B5EF4-FFF2-40B4-BE49-F238E27FC236}">
                    <a16:creationId xmlns:a16="http://schemas.microsoft.com/office/drawing/2014/main" id="{08388872-548B-4F74-8ADA-BA79278B29DA}"/>
                  </a:ext>
                </a:extLst>
              </p:cNvPr>
              <p:cNvSpPr/>
              <p:nvPr userDrawn="1"/>
            </p:nvSpPr>
            <p:spPr>
              <a:xfrm rot="18899663">
                <a:off x="680854" y="3275213"/>
                <a:ext cx="249382" cy="249382"/>
              </a:xfrm>
              <a:prstGeom prst="teardrop">
                <a:avLst/>
              </a:prstGeom>
              <a:solidFill>
                <a:schemeClr val="bg1"/>
              </a:solid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7C367834-D910-4D8A-AE27-D24B90B8FED9}"/>
                  </a:ext>
                </a:extLst>
              </p:cNvPr>
              <p:cNvCxnSpPr>
                <a:stCxn id="37" idx="1"/>
                <a:endCxn id="38" idx="7"/>
              </p:cNvCxnSpPr>
              <p:nvPr userDrawn="1"/>
            </p:nvCxnSpPr>
            <p:spPr>
              <a:xfrm flipH="1">
                <a:off x="805528" y="1712457"/>
                <a:ext cx="17" cy="1511107"/>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52" name="Rectangle: Rounded Corners 51">
            <a:extLst>
              <a:ext uri="{FF2B5EF4-FFF2-40B4-BE49-F238E27FC236}">
                <a16:creationId xmlns:a16="http://schemas.microsoft.com/office/drawing/2014/main" id="{7CF13D38-5B6A-4696-A3FC-685C7C5C2F98}"/>
              </a:ext>
            </a:extLst>
          </p:cNvPr>
          <p:cNvSpPr/>
          <p:nvPr userDrawn="1"/>
        </p:nvSpPr>
        <p:spPr>
          <a:xfrm>
            <a:off x="3380063" y="4113787"/>
            <a:ext cx="1737360" cy="1282263"/>
          </a:xfrm>
          <a:prstGeom prst="roundRect">
            <a:avLst>
              <a:gd name="adj" fmla="val 1007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27E4BCAD-9B1F-4FCE-B6D6-D4263D7192A8}"/>
              </a:ext>
            </a:extLst>
          </p:cNvPr>
          <p:cNvGrpSpPr/>
          <p:nvPr userDrawn="1"/>
        </p:nvGrpSpPr>
        <p:grpSpPr>
          <a:xfrm>
            <a:off x="4895867" y="1131290"/>
            <a:ext cx="2480925" cy="2845072"/>
            <a:chOff x="5595782" y="731902"/>
            <a:chExt cx="2480925" cy="2845072"/>
          </a:xfrm>
        </p:grpSpPr>
        <p:sp>
          <p:nvSpPr>
            <p:cNvPr id="15" name="Freeform: Shape 14">
              <a:extLst>
                <a:ext uri="{FF2B5EF4-FFF2-40B4-BE49-F238E27FC236}">
                  <a16:creationId xmlns:a16="http://schemas.microsoft.com/office/drawing/2014/main" id="{4FF40056-7D5D-434C-A112-A71B3AC1C5FB}"/>
                </a:ext>
              </a:extLst>
            </p:cNvPr>
            <p:cNvSpPr/>
            <p:nvPr userDrawn="1"/>
          </p:nvSpPr>
          <p:spPr>
            <a:xfrm>
              <a:off x="6339347" y="3327592"/>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69BC877-8213-4692-9A4D-FD7B88E7C5A6}"/>
                </a:ext>
              </a:extLst>
            </p:cNvPr>
            <p:cNvGrpSpPr/>
            <p:nvPr userDrawn="1"/>
          </p:nvGrpSpPr>
          <p:grpSpPr>
            <a:xfrm>
              <a:off x="5595782" y="731902"/>
              <a:ext cx="990600" cy="2845072"/>
              <a:chOff x="310245" y="679523"/>
              <a:chExt cx="990600" cy="2845072"/>
            </a:xfrm>
          </p:grpSpPr>
          <p:sp>
            <p:nvSpPr>
              <p:cNvPr id="29" name="Flowchart: Display 28">
                <a:extLst>
                  <a:ext uri="{FF2B5EF4-FFF2-40B4-BE49-F238E27FC236}">
                    <a16:creationId xmlns:a16="http://schemas.microsoft.com/office/drawing/2014/main" id="{1AE2468A-ED10-4324-82BB-5A0BA4827E36}"/>
                  </a:ext>
                </a:extLst>
              </p:cNvPr>
              <p:cNvSpPr/>
              <p:nvPr userDrawn="1"/>
            </p:nvSpPr>
            <p:spPr>
              <a:xfrm rot="16200000">
                <a:off x="289078" y="700690"/>
                <a:ext cx="1032933" cy="990600"/>
              </a:xfrm>
              <a:prstGeom prst="flowChartDisplay">
                <a:avLst/>
              </a:prstGeom>
              <a:solidFill>
                <a:schemeClr val="bg1"/>
              </a:solidFill>
              <a:ln w="1016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ardrop 29">
                <a:extLst>
                  <a:ext uri="{FF2B5EF4-FFF2-40B4-BE49-F238E27FC236}">
                    <a16:creationId xmlns:a16="http://schemas.microsoft.com/office/drawing/2014/main" id="{E56C60B5-1DC8-4DF5-8C79-7D0234192ECE}"/>
                  </a:ext>
                </a:extLst>
              </p:cNvPr>
              <p:cNvSpPr/>
              <p:nvPr userDrawn="1"/>
            </p:nvSpPr>
            <p:spPr>
              <a:xfrm rot="18899663">
                <a:off x="680854" y="3275213"/>
                <a:ext cx="249382" cy="249382"/>
              </a:xfrm>
              <a:prstGeom prst="teardrop">
                <a:avLst/>
              </a:prstGeom>
              <a:solidFill>
                <a:schemeClr val="bg1"/>
              </a:solid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108426C8-666D-4D49-A5A2-EF7D4925E701}"/>
                  </a:ext>
                </a:extLst>
              </p:cNvPr>
              <p:cNvCxnSpPr>
                <a:stCxn id="29" idx="1"/>
                <a:endCxn id="30" idx="7"/>
              </p:cNvCxnSpPr>
              <p:nvPr userDrawn="1"/>
            </p:nvCxnSpPr>
            <p:spPr>
              <a:xfrm flipH="1">
                <a:off x="805528" y="1712457"/>
                <a:ext cx="17" cy="1511107"/>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53" name="Rectangle: Rounded Corners 52">
            <a:extLst>
              <a:ext uri="{FF2B5EF4-FFF2-40B4-BE49-F238E27FC236}">
                <a16:creationId xmlns:a16="http://schemas.microsoft.com/office/drawing/2014/main" id="{34AC8F75-168C-4C68-93A4-C49CE0D72DA1}"/>
              </a:ext>
            </a:extLst>
          </p:cNvPr>
          <p:cNvSpPr/>
          <p:nvPr userDrawn="1"/>
        </p:nvSpPr>
        <p:spPr>
          <a:xfrm>
            <a:off x="5639097" y="2301765"/>
            <a:ext cx="1737360" cy="1282263"/>
          </a:xfrm>
          <a:prstGeom prst="roundRect">
            <a:avLst>
              <a:gd name="adj" fmla="val 10074"/>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0A47600A-5704-4A90-840D-E9311F4AB54B}"/>
              </a:ext>
            </a:extLst>
          </p:cNvPr>
          <p:cNvGrpSpPr/>
          <p:nvPr userDrawn="1"/>
        </p:nvGrpSpPr>
        <p:grpSpPr>
          <a:xfrm>
            <a:off x="7155235" y="3724159"/>
            <a:ext cx="2480925" cy="2845072"/>
            <a:chOff x="7610770" y="3314261"/>
            <a:chExt cx="2480925" cy="2845072"/>
          </a:xfrm>
        </p:grpSpPr>
        <p:sp>
          <p:nvSpPr>
            <p:cNvPr id="16" name="Freeform: Shape 15">
              <a:extLst>
                <a:ext uri="{FF2B5EF4-FFF2-40B4-BE49-F238E27FC236}">
                  <a16:creationId xmlns:a16="http://schemas.microsoft.com/office/drawing/2014/main" id="{E4844AA0-BA69-42F2-A1E9-31E3350B1AF0}"/>
                </a:ext>
              </a:extLst>
            </p:cNvPr>
            <p:cNvSpPr/>
            <p:nvPr userDrawn="1"/>
          </p:nvSpPr>
          <p:spPr>
            <a:xfrm>
              <a:off x="8354335" y="3319709"/>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AB1BA44D-2835-4C9E-910A-11ED332B2023}"/>
                </a:ext>
              </a:extLst>
            </p:cNvPr>
            <p:cNvGrpSpPr/>
            <p:nvPr userDrawn="1"/>
          </p:nvGrpSpPr>
          <p:grpSpPr>
            <a:xfrm rot="10800000">
              <a:off x="7610770" y="3314261"/>
              <a:ext cx="990600" cy="2845072"/>
              <a:chOff x="310245" y="679523"/>
              <a:chExt cx="990600" cy="2845072"/>
            </a:xfrm>
          </p:grpSpPr>
          <p:sp>
            <p:nvSpPr>
              <p:cNvPr id="41" name="Flowchart: Display 40">
                <a:extLst>
                  <a:ext uri="{FF2B5EF4-FFF2-40B4-BE49-F238E27FC236}">
                    <a16:creationId xmlns:a16="http://schemas.microsoft.com/office/drawing/2014/main" id="{7968DDF3-A7FB-4CFF-BEDD-FAFD948222BF}"/>
                  </a:ext>
                </a:extLst>
              </p:cNvPr>
              <p:cNvSpPr/>
              <p:nvPr userDrawn="1"/>
            </p:nvSpPr>
            <p:spPr>
              <a:xfrm rot="16200000">
                <a:off x="289078" y="700690"/>
                <a:ext cx="1032933" cy="990600"/>
              </a:xfrm>
              <a:prstGeom prst="flowChartDisplay">
                <a:avLst/>
              </a:prstGeom>
              <a:solidFill>
                <a:schemeClr val="bg1"/>
              </a:solidFill>
              <a:ln w="1016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ardrop 41">
                <a:extLst>
                  <a:ext uri="{FF2B5EF4-FFF2-40B4-BE49-F238E27FC236}">
                    <a16:creationId xmlns:a16="http://schemas.microsoft.com/office/drawing/2014/main" id="{8C0014C3-F16F-45C3-A70C-39FE594E42BA}"/>
                  </a:ext>
                </a:extLst>
              </p:cNvPr>
              <p:cNvSpPr/>
              <p:nvPr userDrawn="1"/>
            </p:nvSpPr>
            <p:spPr>
              <a:xfrm rot="18899663">
                <a:off x="680854" y="3275213"/>
                <a:ext cx="249382" cy="249382"/>
              </a:xfrm>
              <a:prstGeom prst="teardrop">
                <a:avLst/>
              </a:prstGeom>
              <a:solidFill>
                <a:schemeClr val="bg1"/>
              </a:solid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CF903941-6F22-4289-9EBA-80BACB317BE3}"/>
                  </a:ext>
                </a:extLst>
              </p:cNvPr>
              <p:cNvCxnSpPr>
                <a:stCxn id="41" idx="1"/>
                <a:endCxn id="42" idx="7"/>
              </p:cNvCxnSpPr>
              <p:nvPr userDrawn="1"/>
            </p:nvCxnSpPr>
            <p:spPr>
              <a:xfrm flipH="1">
                <a:off x="805528" y="1712457"/>
                <a:ext cx="17" cy="1511107"/>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grpSp>
      <p:sp>
        <p:nvSpPr>
          <p:cNvPr id="54" name="Rectangle: Rounded Corners 53">
            <a:extLst>
              <a:ext uri="{FF2B5EF4-FFF2-40B4-BE49-F238E27FC236}">
                <a16:creationId xmlns:a16="http://schemas.microsoft.com/office/drawing/2014/main" id="{E8EA4B40-CEB6-4259-861F-2BB19B0C5D63}"/>
              </a:ext>
            </a:extLst>
          </p:cNvPr>
          <p:cNvSpPr/>
          <p:nvPr userDrawn="1"/>
        </p:nvSpPr>
        <p:spPr>
          <a:xfrm>
            <a:off x="7898800" y="4113786"/>
            <a:ext cx="1737360" cy="1282263"/>
          </a:xfrm>
          <a:prstGeom prst="roundRect">
            <a:avLst>
              <a:gd name="adj" fmla="val 10074"/>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3B0FD183-4A42-4F94-A86E-8EE0AD03C1B1}"/>
              </a:ext>
            </a:extLst>
          </p:cNvPr>
          <p:cNvGrpSpPr/>
          <p:nvPr userDrawn="1"/>
        </p:nvGrpSpPr>
        <p:grpSpPr>
          <a:xfrm>
            <a:off x="9414603" y="1155569"/>
            <a:ext cx="2480327" cy="2845072"/>
            <a:chOff x="9626356" y="731902"/>
            <a:chExt cx="2480327" cy="2845072"/>
          </a:xfrm>
        </p:grpSpPr>
        <p:sp>
          <p:nvSpPr>
            <p:cNvPr id="17" name="Freeform: Shape 16">
              <a:extLst>
                <a:ext uri="{FF2B5EF4-FFF2-40B4-BE49-F238E27FC236}">
                  <a16:creationId xmlns:a16="http://schemas.microsoft.com/office/drawing/2014/main" id="{9E08103C-D37D-4AAA-80F7-3877C6552414}"/>
                </a:ext>
              </a:extLst>
            </p:cNvPr>
            <p:cNvSpPr/>
            <p:nvPr userDrawn="1"/>
          </p:nvSpPr>
          <p:spPr>
            <a:xfrm>
              <a:off x="10369323" y="3314261"/>
              <a:ext cx="1737360" cy="249382"/>
            </a:xfrm>
            <a:custGeom>
              <a:avLst/>
              <a:gdLst>
                <a:gd name="connsiteX0" fmla="*/ 0 w 1518458"/>
                <a:gd name="connsiteY0" fmla="*/ 0 h 249382"/>
                <a:gd name="connsiteX1" fmla="*/ 1393767 w 1518458"/>
                <a:gd name="connsiteY1" fmla="*/ 0 h 249382"/>
                <a:gd name="connsiteX2" fmla="*/ 1518458 w 1518458"/>
                <a:gd name="connsiteY2" fmla="*/ 124691 h 249382"/>
                <a:gd name="connsiteX3" fmla="*/ 1393767 w 1518458"/>
                <a:gd name="connsiteY3" fmla="*/ 249382 h 249382"/>
                <a:gd name="connsiteX4" fmla="*/ 0 w 1518458"/>
                <a:gd name="connsiteY4" fmla="*/ 249382 h 249382"/>
                <a:gd name="connsiteX5" fmla="*/ 124691 w 1518458"/>
                <a:gd name="connsiteY5" fmla="*/ 124691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458" h="249382">
                  <a:moveTo>
                    <a:pt x="0" y="0"/>
                  </a:moveTo>
                  <a:lnTo>
                    <a:pt x="1393767" y="0"/>
                  </a:lnTo>
                  <a:lnTo>
                    <a:pt x="1518458" y="124691"/>
                  </a:lnTo>
                  <a:lnTo>
                    <a:pt x="1393767" y="249382"/>
                  </a:lnTo>
                  <a:lnTo>
                    <a:pt x="0" y="249382"/>
                  </a:lnTo>
                  <a:lnTo>
                    <a:pt x="124691" y="12469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BF7E66A5-9DFC-46F8-9BA6-4E9C6FFCD9E6}"/>
                </a:ext>
              </a:extLst>
            </p:cNvPr>
            <p:cNvGrpSpPr/>
            <p:nvPr userDrawn="1"/>
          </p:nvGrpSpPr>
          <p:grpSpPr>
            <a:xfrm>
              <a:off x="9626356" y="731902"/>
              <a:ext cx="990600" cy="2845072"/>
              <a:chOff x="310245" y="679523"/>
              <a:chExt cx="990600" cy="2845072"/>
            </a:xfrm>
          </p:grpSpPr>
          <p:sp>
            <p:nvSpPr>
              <p:cNvPr id="33" name="Flowchart: Display 32">
                <a:extLst>
                  <a:ext uri="{FF2B5EF4-FFF2-40B4-BE49-F238E27FC236}">
                    <a16:creationId xmlns:a16="http://schemas.microsoft.com/office/drawing/2014/main" id="{F8DEB042-6E53-476C-AD3B-7519E164C260}"/>
                  </a:ext>
                </a:extLst>
              </p:cNvPr>
              <p:cNvSpPr/>
              <p:nvPr userDrawn="1"/>
            </p:nvSpPr>
            <p:spPr>
              <a:xfrm rot="16200000">
                <a:off x="289078" y="700690"/>
                <a:ext cx="1032933" cy="990600"/>
              </a:xfrm>
              <a:prstGeom prst="flowChartDisplay">
                <a:avLst/>
              </a:prstGeom>
              <a:solidFill>
                <a:schemeClr val="bg1"/>
              </a:solidFill>
              <a:ln w="1016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ardrop 33">
                <a:extLst>
                  <a:ext uri="{FF2B5EF4-FFF2-40B4-BE49-F238E27FC236}">
                    <a16:creationId xmlns:a16="http://schemas.microsoft.com/office/drawing/2014/main" id="{C26BCFD1-554C-453E-BC94-2AD7F124C78B}"/>
                  </a:ext>
                </a:extLst>
              </p:cNvPr>
              <p:cNvSpPr/>
              <p:nvPr userDrawn="1"/>
            </p:nvSpPr>
            <p:spPr>
              <a:xfrm rot="18899663">
                <a:off x="680854" y="3275213"/>
                <a:ext cx="249382" cy="249382"/>
              </a:xfrm>
              <a:prstGeom prst="teardrop">
                <a:avLst/>
              </a:prstGeom>
              <a:solidFill>
                <a:schemeClr val="bg1"/>
              </a:solid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CE163B23-5612-4951-92C2-FB0F3EA60BA3}"/>
                  </a:ext>
                </a:extLst>
              </p:cNvPr>
              <p:cNvCxnSpPr>
                <a:stCxn id="33" idx="1"/>
                <a:endCxn id="34" idx="7"/>
              </p:cNvCxnSpPr>
              <p:nvPr userDrawn="1"/>
            </p:nvCxnSpPr>
            <p:spPr>
              <a:xfrm flipH="1">
                <a:off x="805528" y="1712457"/>
                <a:ext cx="17" cy="1511107"/>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grpSp>
      </p:grpSp>
      <p:sp>
        <p:nvSpPr>
          <p:cNvPr id="55" name="Rectangle: Rounded Corners 54">
            <a:extLst>
              <a:ext uri="{FF2B5EF4-FFF2-40B4-BE49-F238E27FC236}">
                <a16:creationId xmlns:a16="http://schemas.microsoft.com/office/drawing/2014/main" id="{BE6CCC78-344D-47D6-9D62-298F4C27B177}"/>
              </a:ext>
            </a:extLst>
          </p:cNvPr>
          <p:cNvSpPr/>
          <p:nvPr userDrawn="1"/>
        </p:nvSpPr>
        <p:spPr>
          <a:xfrm>
            <a:off x="10126864" y="2301764"/>
            <a:ext cx="1737360" cy="1282263"/>
          </a:xfrm>
          <a:prstGeom prst="roundRect">
            <a:avLst>
              <a:gd name="adj" fmla="val 10074"/>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Placeholder 68">
            <a:extLst>
              <a:ext uri="{FF2B5EF4-FFF2-40B4-BE49-F238E27FC236}">
                <a16:creationId xmlns:a16="http://schemas.microsoft.com/office/drawing/2014/main" id="{8B67CD72-3E2F-4B3D-8FEE-7EA9FC7E6F0C}"/>
              </a:ext>
            </a:extLst>
          </p:cNvPr>
          <p:cNvSpPr>
            <a:spLocks noGrp="1"/>
          </p:cNvSpPr>
          <p:nvPr userDrawn="1">
            <p:ph type="body" sz="quarter" idx="10" hasCustomPrompt="1"/>
          </p:nvPr>
        </p:nvSpPr>
        <p:spPr>
          <a:xfrm>
            <a:off x="1120775" y="3987800"/>
            <a:ext cx="1585913" cy="468586"/>
          </a:xfrm>
          <a:prstGeom prst="rect">
            <a:avLst/>
          </a:prstGeom>
        </p:spPr>
        <p:txBody>
          <a:bodyPr/>
          <a:lstStyle>
            <a:lvl1pPr marL="0" indent="0" algn="ctr">
              <a:buNone/>
              <a:defRPr b="1">
                <a:solidFill>
                  <a:schemeClr val="accent1"/>
                </a:solidFill>
              </a:defRPr>
            </a:lvl1pPr>
          </a:lstStyle>
          <a:p>
            <a:pPr lvl="0"/>
            <a:r>
              <a:rPr lang="en-US"/>
              <a:t>20xx</a:t>
            </a:r>
          </a:p>
        </p:txBody>
      </p:sp>
      <p:sp>
        <p:nvSpPr>
          <p:cNvPr id="70" name="Text Placeholder 68">
            <a:extLst>
              <a:ext uri="{FF2B5EF4-FFF2-40B4-BE49-F238E27FC236}">
                <a16:creationId xmlns:a16="http://schemas.microsoft.com/office/drawing/2014/main" id="{F38E8D57-85C5-48AB-9DB1-A8FDE958D98F}"/>
              </a:ext>
            </a:extLst>
          </p:cNvPr>
          <p:cNvSpPr>
            <a:spLocks noGrp="1"/>
          </p:cNvSpPr>
          <p:nvPr userDrawn="1">
            <p:ph type="body" sz="quarter" idx="11" hasCustomPrompt="1"/>
          </p:nvPr>
        </p:nvSpPr>
        <p:spPr>
          <a:xfrm>
            <a:off x="3371465" y="3226676"/>
            <a:ext cx="1585913" cy="445834"/>
          </a:xfrm>
          <a:prstGeom prst="rect">
            <a:avLst/>
          </a:prstGeom>
        </p:spPr>
        <p:txBody>
          <a:bodyPr/>
          <a:lstStyle>
            <a:lvl1pPr marL="0" indent="0" algn="ctr">
              <a:buNone/>
              <a:defRPr b="1">
                <a:solidFill>
                  <a:schemeClr val="accent2"/>
                </a:solidFill>
              </a:defRPr>
            </a:lvl1pPr>
          </a:lstStyle>
          <a:p>
            <a:pPr lvl="0"/>
            <a:r>
              <a:rPr lang="en-US"/>
              <a:t>20xx</a:t>
            </a:r>
          </a:p>
        </p:txBody>
      </p:sp>
      <p:sp>
        <p:nvSpPr>
          <p:cNvPr id="71" name="Text Placeholder 68">
            <a:extLst>
              <a:ext uri="{FF2B5EF4-FFF2-40B4-BE49-F238E27FC236}">
                <a16:creationId xmlns:a16="http://schemas.microsoft.com/office/drawing/2014/main" id="{4198F121-2094-4414-B727-1ABF6D156D9A}"/>
              </a:ext>
            </a:extLst>
          </p:cNvPr>
          <p:cNvSpPr>
            <a:spLocks noGrp="1"/>
          </p:cNvSpPr>
          <p:nvPr userDrawn="1">
            <p:ph type="body" sz="quarter" idx="12" hasCustomPrompt="1"/>
          </p:nvPr>
        </p:nvSpPr>
        <p:spPr>
          <a:xfrm>
            <a:off x="5662270" y="4052290"/>
            <a:ext cx="1585913" cy="445834"/>
          </a:xfrm>
          <a:prstGeom prst="rect">
            <a:avLst/>
          </a:prstGeom>
        </p:spPr>
        <p:txBody>
          <a:bodyPr/>
          <a:lstStyle>
            <a:lvl1pPr marL="0" indent="0" algn="ctr">
              <a:buNone/>
              <a:defRPr b="1">
                <a:solidFill>
                  <a:schemeClr val="accent3"/>
                </a:solidFill>
              </a:defRPr>
            </a:lvl1pPr>
          </a:lstStyle>
          <a:p>
            <a:pPr lvl="0"/>
            <a:r>
              <a:rPr lang="en-US"/>
              <a:t>20xx</a:t>
            </a:r>
          </a:p>
        </p:txBody>
      </p:sp>
      <p:sp>
        <p:nvSpPr>
          <p:cNvPr id="72" name="Text Placeholder 68">
            <a:extLst>
              <a:ext uri="{FF2B5EF4-FFF2-40B4-BE49-F238E27FC236}">
                <a16:creationId xmlns:a16="http://schemas.microsoft.com/office/drawing/2014/main" id="{E3FC3CFE-62A4-403C-9E5E-92826237892B}"/>
              </a:ext>
            </a:extLst>
          </p:cNvPr>
          <p:cNvSpPr>
            <a:spLocks noGrp="1"/>
          </p:cNvSpPr>
          <p:nvPr userDrawn="1">
            <p:ph type="body" sz="quarter" idx="13" hasCustomPrompt="1"/>
          </p:nvPr>
        </p:nvSpPr>
        <p:spPr>
          <a:xfrm>
            <a:off x="7897804" y="3213649"/>
            <a:ext cx="1585913" cy="445834"/>
          </a:xfrm>
          <a:prstGeom prst="rect">
            <a:avLst/>
          </a:prstGeom>
        </p:spPr>
        <p:txBody>
          <a:bodyPr/>
          <a:lstStyle>
            <a:lvl1pPr marL="0" indent="0" algn="ctr">
              <a:buNone/>
              <a:defRPr b="1">
                <a:solidFill>
                  <a:schemeClr val="accent4"/>
                </a:solidFill>
              </a:defRPr>
            </a:lvl1pPr>
          </a:lstStyle>
          <a:p>
            <a:pPr lvl="0"/>
            <a:r>
              <a:rPr lang="en-US"/>
              <a:t>20xx</a:t>
            </a:r>
          </a:p>
        </p:txBody>
      </p:sp>
      <p:sp>
        <p:nvSpPr>
          <p:cNvPr id="73" name="Text Placeholder 68">
            <a:extLst>
              <a:ext uri="{FF2B5EF4-FFF2-40B4-BE49-F238E27FC236}">
                <a16:creationId xmlns:a16="http://schemas.microsoft.com/office/drawing/2014/main" id="{65C03126-CE58-4E57-A3FC-BB298EE10793}"/>
              </a:ext>
            </a:extLst>
          </p:cNvPr>
          <p:cNvSpPr>
            <a:spLocks noGrp="1"/>
          </p:cNvSpPr>
          <p:nvPr userDrawn="1">
            <p:ph type="body" sz="quarter" idx="14" hasCustomPrompt="1"/>
          </p:nvPr>
        </p:nvSpPr>
        <p:spPr>
          <a:xfrm>
            <a:off x="10183646" y="4025190"/>
            <a:ext cx="1556251" cy="445834"/>
          </a:xfrm>
          <a:prstGeom prst="rect">
            <a:avLst/>
          </a:prstGeom>
        </p:spPr>
        <p:txBody>
          <a:bodyPr/>
          <a:lstStyle>
            <a:lvl1pPr marL="0" indent="0" algn="ctr">
              <a:buNone/>
              <a:defRPr b="1">
                <a:solidFill>
                  <a:schemeClr val="accent5"/>
                </a:solidFill>
              </a:defRPr>
            </a:lvl1pPr>
          </a:lstStyle>
          <a:p>
            <a:pPr lvl="0"/>
            <a:r>
              <a:rPr lang="en-US"/>
              <a:t>20xx</a:t>
            </a:r>
          </a:p>
        </p:txBody>
      </p:sp>
      <p:sp>
        <p:nvSpPr>
          <p:cNvPr id="75" name="Text Placeholder 74">
            <a:extLst>
              <a:ext uri="{FF2B5EF4-FFF2-40B4-BE49-F238E27FC236}">
                <a16:creationId xmlns:a16="http://schemas.microsoft.com/office/drawing/2014/main" id="{A051197C-E077-4731-B77B-6E25FE6DB898}"/>
              </a:ext>
            </a:extLst>
          </p:cNvPr>
          <p:cNvSpPr>
            <a:spLocks noGrp="1"/>
          </p:cNvSpPr>
          <p:nvPr userDrawn="1">
            <p:ph type="body" sz="quarter" idx="15"/>
          </p:nvPr>
        </p:nvSpPr>
        <p:spPr>
          <a:xfrm>
            <a:off x="1120775" y="2427889"/>
            <a:ext cx="1728788" cy="1156685"/>
          </a:xfrm>
          <a:prstGeom prst="rect">
            <a:avLst/>
          </a:prstGeom>
        </p:spPr>
        <p:txBody>
          <a:bodyPr>
            <a:normAutofit/>
          </a:bodyPr>
          <a:lstStyle>
            <a:lvl1pPr marL="0" indent="0">
              <a:buNone/>
              <a:defRPr sz="1200"/>
            </a:lvl1pPr>
          </a:lstStyle>
          <a:p>
            <a:pPr lvl="0"/>
            <a:r>
              <a:rPr lang="en-US"/>
              <a:t>Click to edit Master text styles</a:t>
            </a:r>
          </a:p>
        </p:txBody>
      </p:sp>
      <p:sp>
        <p:nvSpPr>
          <p:cNvPr id="76" name="Text Placeholder 74">
            <a:extLst>
              <a:ext uri="{FF2B5EF4-FFF2-40B4-BE49-F238E27FC236}">
                <a16:creationId xmlns:a16="http://schemas.microsoft.com/office/drawing/2014/main" id="{94E15A42-1C1B-41C1-98D7-5F862CABEA80}"/>
              </a:ext>
            </a:extLst>
          </p:cNvPr>
          <p:cNvSpPr>
            <a:spLocks noGrp="1"/>
          </p:cNvSpPr>
          <p:nvPr userDrawn="1">
            <p:ph type="body" sz="quarter" idx="16"/>
          </p:nvPr>
        </p:nvSpPr>
        <p:spPr>
          <a:xfrm>
            <a:off x="3371465" y="4225158"/>
            <a:ext cx="1728788" cy="1151153"/>
          </a:xfrm>
          <a:prstGeom prst="rect">
            <a:avLst/>
          </a:prstGeom>
        </p:spPr>
        <p:txBody>
          <a:bodyPr>
            <a:normAutofit/>
          </a:bodyPr>
          <a:lstStyle>
            <a:lvl1pPr marL="0" indent="0">
              <a:buNone/>
              <a:defRPr sz="1200"/>
            </a:lvl1pPr>
          </a:lstStyle>
          <a:p>
            <a:pPr lvl="0"/>
            <a:r>
              <a:rPr lang="en-US"/>
              <a:t>Click to edit Master text styles</a:t>
            </a:r>
          </a:p>
        </p:txBody>
      </p:sp>
      <p:sp>
        <p:nvSpPr>
          <p:cNvPr id="77" name="Text Placeholder 74">
            <a:extLst>
              <a:ext uri="{FF2B5EF4-FFF2-40B4-BE49-F238E27FC236}">
                <a16:creationId xmlns:a16="http://schemas.microsoft.com/office/drawing/2014/main" id="{4E361932-4C94-4975-A440-9F74D0847907}"/>
              </a:ext>
            </a:extLst>
          </p:cNvPr>
          <p:cNvSpPr>
            <a:spLocks noGrp="1"/>
          </p:cNvSpPr>
          <p:nvPr userDrawn="1">
            <p:ph type="body" sz="quarter" idx="17"/>
          </p:nvPr>
        </p:nvSpPr>
        <p:spPr>
          <a:xfrm>
            <a:off x="5643383" y="2427889"/>
            <a:ext cx="1728788" cy="1156138"/>
          </a:xfrm>
          <a:prstGeom prst="rect">
            <a:avLst/>
          </a:prstGeom>
        </p:spPr>
        <p:txBody>
          <a:bodyPr>
            <a:normAutofit/>
          </a:bodyPr>
          <a:lstStyle>
            <a:lvl1pPr marL="0" indent="0">
              <a:buNone/>
              <a:defRPr sz="1200"/>
            </a:lvl1pPr>
          </a:lstStyle>
          <a:p>
            <a:pPr lvl="0"/>
            <a:r>
              <a:rPr lang="en-US"/>
              <a:t>Click to edit Master text styles</a:t>
            </a:r>
          </a:p>
        </p:txBody>
      </p:sp>
      <p:sp>
        <p:nvSpPr>
          <p:cNvPr id="78" name="Text Placeholder 74">
            <a:extLst>
              <a:ext uri="{FF2B5EF4-FFF2-40B4-BE49-F238E27FC236}">
                <a16:creationId xmlns:a16="http://schemas.microsoft.com/office/drawing/2014/main" id="{D3C6EF22-CA89-422B-8C85-459BCA9532FA}"/>
              </a:ext>
            </a:extLst>
          </p:cNvPr>
          <p:cNvSpPr>
            <a:spLocks noGrp="1"/>
          </p:cNvSpPr>
          <p:nvPr userDrawn="1">
            <p:ph type="body" sz="quarter" idx="18"/>
          </p:nvPr>
        </p:nvSpPr>
        <p:spPr>
          <a:xfrm>
            <a:off x="7889407" y="4225157"/>
            <a:ext cx="1728788" cy="1171327"/>
          </a:xfrm>
          <a:prstGeom prst="rect">
            <a:avLst/>
          </a:prstGeom>
        </p:spPr>
        <p:txBody>
          <a:bodyPr>
            <a:normAutofit/>
          </a:bodyPr>
          <a:lstStyle>
            <a:lvl1pPr marL="0" indent="0">
              <a:buNone/>
              <a:defRPr sz="1200"/>
            </a:lvl1pPr>
          </a:lstStyle>
          <a:p>
            <a:pPr lvl="0"/>
            <a:r>
              <a:rPr lang="en-US"/>
              <a:t>Click to edit Master text styles</a:t>
            </a:r>
          </a:p>
        </p:txBody>
      </p:sp>
      <p:sp>
        <p:nvSpPr>
          <p:cNvPr id="79" name="Text Placeholder 74">
            <a:extLst>
              <a:ext uri="{FF2B5EF4-FFF2-40B4-BE49-F238E27FC236}">
                <a16:creationId xmlns:a16="http://schemas.microsoft.com/office/drawing/2014/main" id="{13BE834B-38E1-42BC-8467-6B0BE1838179}"/>
              </a:ext>
            </a:extLst>
          </p:cNvPr>
          <p:cNvSpPr>
            <a:spLocks noGrp="1"/>
          </p:cNvSpPr>
          <p:nvPr userDrawn="1">
            <p:ph type="body" sz="quarter" idx="19"/>
          </p:nvPr>
        </p:nvSpPr>
        <p:spPr>
          <a:xfrm>
            <a:off x="10126864" y="2427889"/>
            <a:ext cx="1728788" cy="1156138"/>
          </a:xfrm>
          <a:prstGeom prst="rect">
            <a:avLst/>
          </a:prstGeom>
        </p:spPr>
        <p:txBody>
          <a:bodyPr>
            <a:normAutofit/>
          </a:bodyPr>
          <a:lstStyle>
            <a:lvl1pPr marL="0" indent="0">
              <a:buNone/>
              <a:defRPr sz="1200"/>
            </a:lvl1pPr>
          </a:lstStyle>
          <a:p>
            <a:pPr lvl="0"/>
            <a:r>
              <a:rPr lang="en-US"/>
              <a:t>Click to edit Master text styles</a:t>
            </a:r>
          </a:p>
        </p:txBody>
      </p:sp>
      <p:sp>
        <p:nvSpPr>
          <p:cNvPr id="80" name="Title 79">
            <a:extLst>
              <a:ext uri="{FF2B5EF4-FFF2-40B4-BE49-F238E27FC236}">
                <a16:creationId xmlns:a16="http://schemas.microsoft.com/office/drawing/2014/main" id="{B01B37D2-6ED5-4AE0-9451-213B7C437A46}"/>
              </a:ext>
            </a:extLst>
          </p:cNvPr>
          <p:cNvSpPr>
            <a:spLocks noGrp="1"/>
          </p:cNvSpPr>
          <p:nvPr userDrawn="1">
            <p:ph type="title"/>
          </p:nvPr>
        </p:nvSpPr>
        <p:spPr>
          <a:xfrm>
            <a:off x="838200" y="302884"/>
            <a:ext cx="10515600" cy="508075"/>
          </a:xfrm>
          <a:prstGeom prst="rect">
            <a:avLst/>
          </a:prstGeom>
        </p:spPr>
        <p:txBody>
          <a:bodyPr/>
          <a:lstStyle>
            <a:lvl1pPr algn="ctr">
              <a:defRPr sz="4000"/>
            </a:lvl1pPr>
          </a:lstStyle>
          <a:p>
            <a:r>
              <a:rPr lang="en-US"/>
              <a:t>Click to edit Master title style</a:t>
            </a:r>
          </a:p>
        </p:txBody>
      </p:sp>
    </p:spTree>
    <p:extLst>
      <p:ext uri="{BB962C8B-B14F-4D97-AF65-F5344CB8AC3E}">
        <p14:creationId xmlns:p14="http://schemas.microsoft.com/office/powerpoint/2010/main" val="183565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9283025" y="563605"/>
            <a:ext cx="29083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 name="Freeform 14"/>
          <p:cNvSpPr>
            <a:spLocks/>
          </p:cNvSpPr>
          <p:nvPr userDrawn="1"/>
        </p:nvSpPr>
        <p:spPr bwMode="auto">
          <a:xfrm>
            <a:off x="9105225" y="563605"/>
            <a:ext cx="368300"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 name="Freeform 13"/>
          <p:cNvSpPr>
            <a:spLocks/>
          </p:cNvSpPr>
          <p:nvPr userDrawn="1"/>
        </p:nvSpPr>
        <p:spPr bwMode="auto">
          <a:xfrm>
            <a:off x="-677" y="563605"/>
            <a:ext cx="9309101"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2034" y="911006"/>
            <a:ext cx="5687644"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493" y="806229"/>
            <a:ext cx="2094235" cy="484291"/>
          </a:xfrm>
          <a:prstGeom prst="rect">
            <a:avLst/>
          </a:prstGeom>
        </p:spPr>
      </p:pic>
      <p:sp>
        <p:nvSpPr>
          <p:cNvPr id="21"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190360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37491" y="152400"/>
            <a:ext cx="7243976" cy="878670"/>
          </a:xfrm>
        </p:spPr>
        <p:txBody>
          <a:bodyPr lIns="0" tIns="0" rIns="0" bIns="0" anchor="t"/>
          <a:lstStyle>
            <a:lvl1pPr algn="l">
              <a:defRPr lang="en-CA" sz="2800" baseline="0">
                <a:solidFill>
                  <a:schemeClr val="accent1"/>
                </a:solidFill>
                <a:latin typeface="Calibri" panose="020F0502020204030204" pitchFamily="34" charset="0"/>
                <a:ea typeface="+mn-ea"/>
                <a:cs typeface="+mn-cs"/>
              </a:defRPr>
            </a:lvl1pPr>
          </a:lstStyle>
          <a:p>
            <a:pPr marL="0" marR="0" lvl="0" indent="0" fontAlgn="auto">
              <a:lnSpc>
                <a:spcPct val="100000"/>
              </a:lnSpc>
              <a:spcBef>
                <a:spcPct val="20000"/>
              </a:spcBef>
              <a:spcAft>
                <a:spcPts val="0"/>
              </a:spcAft>
              <a:buClrTx/>
              <a:buSzTx/>
              <a:buFont typeface="Arial" panose="020B0604020202020204" pitchFamily="34" charset="0"/>
              <a:tabLst/>
            </a:pPr>
            <a:r>
              <a:rPr lang="en-US"/>
              <a:t>Click to edit Master title style</a:t>
            </a:r>
            <a:endParaRPr lang="en-CA"/>
          </a:p>
        </p:txBody>
      </p:sp>
    </p:spTree>
    <p:extLst>
      <p:ext uri="{BB962C8B-B14F-4D97-AF65-F5344CB8AC3E}">
        <p14:creationId xmlns:p14="http://schemas.microsoft.com/office/powerpoint/2010/main" val="469796110"/>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2" name="Title 1"/>
          <p:cNvSpPr>
            <a:spLocks noGrp="1"/>
          </p:cNvSpPr>
          <p:nvPr>
            <p:ph type="title"/>
          </p:nvPr>
        </p:nvSpPr>
        <p:spPr>
          <a:xfrm>
            <a:off x="1012265" y="138062"/>
            <a:ext cx="7243976" cy="878670"/>
          </a:xfrm>
        </p:spPr>
        <p:txBody>
          <a:bodyPr lIns="0" tIns="0" rIns="0" bIns="0" anchor="ctr"/>
          <a:lstStyle>
            <a:lvl1pPr algn="l">
              <a:defRPr lang="en-CA" sz="2800" baseline="0">
                <a:solidFill>
                  <a:schemeClr val="accent1"/>
                </a:solidFill>
                <a:latin typeface="Calibri" panose="020F0502020204030204" pitchFamily="34" charset="0"/>
                <a:ea typeface="+mn-ea"/>
                <a:cs typeface="+mn-cs"/>
              </a:defRPr>
            </a:lvl1pPr>
          </a:lstStyle>
          <a:p>
            <a:pPr marL="0" marR="0" lvl="0" indent="0" fontAlgn="auto">
              <a:lnSpc>
                <a:spcPct val="100000"/>
              </a:lnSpc>
              <a:spcBef>
                <a:spcPct val="20000"/>
              </a:spcBef>
              <a:spcAft>
                <a:spcPts val="0"/>
              </a:spcAft>
              <a:buClrTx/>
              <a:buSzTx/>
              <a:buFont typeface="Arial" panose="020B0604020202020204" pitchFamily="34" charset="0"/>
              <a:tabLst/>
            </a:pPr>
            <a:r>
              <a:rPr lang="en-US"/>
              <a:t>Click to edit Master title style</a:t>
            </a:r>
            <a:endParaRPr lang="en-CA"/>
          </a:p>
        </p:txBody>
      </p:sp>
    </p:spTree>
    <p:extLst>
      <p:ext uri="{BB962C8B-B14F-4D97-AF65-F5344CB8AC3E}">
        <p14:creationId xmlns:p14="http://schemas.microsoft.com/office/powerpoint/2010/main" val="2491773568"/>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2434641" y="4617626"/>
            <a:ext cx="7309764"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2429205" y="1196752"/>
            <a:ext cx="73152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2429206" y="4617133"/>
            <a:ext cx="6095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77441488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12192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333029573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6223590" y="841785"/>
            <a:ext cx="5968409"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5982587"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245731" y="3413534"/>
            <a:ext cx="5736856"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6223592" y="4637498"/>
            <a:ext cx="2895445"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9360040" y="4637498"/>
            <a:ext cx="283196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5982587" y="4637498"/>
            <a:ext cx="241004"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0" name="Rectangle 9"/>
          <p:cNvSpPr/>
          <p:nvPr userDrawn="1"/>
        </p:nvSpPr>
        <p:spPr>
          <a:xfrm>
            <a:off x="5982587" y="841785"/>
            <a:ext cx="241004"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1" name="Rectangle 10"/>
          <p:cNvSpPr/>
          <p:nvPr userDrawn="1"/>
        </p:nvSpPr>
        <p:spPr>
          <a:xfrm>
            <a:off x="4727" y="3413534"/>
            <a:ext cx="241004"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3" name="Slide Number Placeholder 5"/>
          <p:cNvSpPr>
            <a:spLocks noGrp="1"/>
          </p:cNvSpPr>
          <p:nvPr>
            <p:ph type="sldNum" sz="quarter" idx="15"/>
          </p:nvPr>
        </p:nvSpPr>
        <p:spPr>
          <a:xfrm>
            <a:off x="8737600" y="6356351"/>
            <a:ext cx="2844800" cy="365125"/>
          </a:xfrm>
        </p:spPr>
        <p:txBody>
          <a:bodyPr/>
          <a:lstStyle/>
          <a:p>
            <a:fld id="{32D4B517-E49B-41B6-9DBC-23634E0F1CDC}" type="slidenum">
              <a:rPr lang="en-CA" smtClean="0"/>
              <a:t>‹#›</a:t>
            </a:fld>
            <a:endParaRPr lang="en-CA"/>
          </a:p>
        </p:txBody>
      </p:sp>
      <p:sp>
        <p:nvSpPr>
          <p:cNvPr id="8" name="Rectangle 7"/>
          <p:cNvSpPr/>
          <p:nvPr userDrawn="1"/>
        </p:nvSpPr>
        <p:spPr>
          <a:xfrm>
            <a:off x="9119037" y="4637496"/>
            <a:ext cx="241004"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419550356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0267392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5500" y="731838"/>
            <a:ext cx="8763000" cy="792162"/>
          </a:xfrm>
        </p:spPr>
        <p:txBody>
          <a:bodyPr/>
          <a:lstStyle>
            <a:lvl1pPr>
              <a:defRPr>
                <a:solidFill>
                  <a:schemeClr val="tx1">
                    <a:lumMod val="85000"/>
                    <a:lumOff val="15000"/>
                  </a:schemeClr>
                </a:solidFill>
                <a:latin typeface="+mj-lt"/>
              </a:defRPr>
            </a:lvl1pPr>
          </a:lstStyle>
          <a:p>
            <a:r>
              <a:rPr lang="en-US"/>
              <a:t>Click to edit Master title style</a:t>
            </a:r>
            <a:endParaRPr lang="en-CA"/>
          </a:p>
        </p:txBody>
      </p:sp>
    </p:spTree>
    <p:extLst>
      <p:ext uri="{BB962C8B-B14F-4D97-AF65-F5344CB8AC3E}">
        <p14:creationId xmlns:p14="http://schemas.microsoft.com/office/powerpoint/2010/main" val="362064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12192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7" name="TextBox 6">
            <a:extLst>
              <a:ext uri="{FF2B5EF4-FFF2-40B4-BE49-F238E27FC236}">
                <a16:creationId xmlns:a16="http://schemas.microsoft.com/office/drawing/2014/main" id="{F8E31DE1-003A-40EC-1B8C-092B4C460117}"/>
              </a:ext>
            </a:extLst>
          </p:cNvPr>
          <p:cNvSpPr txBox="1"/>
          <p:nvPr userDrawn="1">
            <p:extLst>
              <p:ext uri="{1162E1C5-73C7-4A58-AE30-91384D911F3F}">
                <p184:classification xmlns:p184="http://schemas.microsoft.com/office/powerpoint/2018/4/main" val="hdr"/>
              </p:ext>
            </p:extLst>
          </p:nvPr>
        </p:nvSpPr>
        <p:spPr>
          <a:xfrm>
            <a:off x="9604375" y="190500"/>
            <a:ext cx="2439988" cy="182880"/>
          </a:xfrm>
          <a:prstGeom prst="rect">
            <a:avLst/>
          </a:prstGeom>
        </p:spPr>
        <p:txBody>
          <a:bodyPr horzOverflow="overflow" lIns="0" tIns="0" rIns="0" bIns="0">
            <a:spAutoFit/>
          </a:bodyPr>
          <a:lstStyle/>
          <a:p>
            <a:pPr algn="l"/>
            <a:r>
              <a:rPr lang="en-US"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3142861479"/>
      </p:ext>
    </p:extLst>
  </p:cSld>
  <p:clrMap bg1="lt1" tx1="dk1" bg2="lt2" tx2="dk2" accent1="accent1" accent2="accent2" accent3="accent3" accent4="accent4" accent5="accent5" accent6="accent6" hlink="hlink" folHlink="folHlink"/>
  <p:sldLayoutIdLst>
    <p:sldLayoutId id="2147483668" r:id="rId1"/>
    <p:sldLayoutId id="2147483683" r:id="rId2"/>
    <p:sldLayoutId id="2147483669" r:id="rId3"/>
    <p:sldLayoutId id="2147483670" r:id="rId4"/>
    <p:sldLayoutId id="2147483663" r:id="rId5"/>
    <p:sldLayoutId id="2147483664" r:id="rId6"/>
    <p:sldLayoutId id="2147483665" r:id="rId7"/>
    <p:sldLayoutId id="2147483666" r:id="rId8"/>
    <p:sldLayoutId id="2147483684" r:id="rId9"/>
    <p:sldLayoutId id="2147483698" r:id="rId10"/>
    <p:sldLayoutId id="2147483701" r:id="rId11"/>
    <p:sldLayoutId id="2147483649" r:id="rId12"/>
    <p:sldLayoutId id="2147483651" r:id="rId13"/>
    <p:sldLayoutId id="2147483703" r:id="rId14"/>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hyperlink" Target="https://www.canada.ca/fr/gouvernement/fonctionpublique/dotation/modele-travail-hybride-commun-fonction-publique-federale.html" TargetMode="Externa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tags" Target="../tags/tag22.xml"/><Relationship Id="rId7" Type="http://schemas.openxmlformats.org/officeDocument/2006/relationships/diagramLayout" Target="../diagrams/layout4.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diagramData" Target="../diagrams/data4.xml"/><Relationship Id="rId5" Type="http://schemas.openxmlformats.org/officeDocument/2006/relationships/notesSlide" Target="../notesSlides/notesSlide8.xml"/><Relationship Id="rId10" Type="http://schemas.microsoft.com/office/2007/relationships/diagramDrawing" Target="../diagrams/drawing4.xml"/><Relationship Id="rId4" Type="http://schemas.openxmlformats.org/officeDocument/2006/relationships/slideLayout" Target="../slideLayouts/slideLayout3.xml"/><Relationship Id="rId9" Type="http://schemas.openxmlformats.org/officeDocument/2006/relationships/diagramColors" Target="../diagrams/colors4.xml"/></Relationships>
</file>

<file path=ppt/slides/_rels/slide13.xml.rels><?xml version="1.0" encoding="UTF-8" standalone="yes"?>
<Relationships xmlns="http://schemas.openxmlformats.org/package/2006/relationships"><Relationship Id="rId2" Type="http://schemas.openxmlformats.org/officeDocument/2006/relationships/hyperlink" Target="mailto:wpp-ppt@tbs-sct.gc.ca1"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s://www.canada.ca/fr/gouvernement/fonctionpublique/dotation/modele-travail-hybride-commun-fonction-publique-federale.html" TargetMode="Externa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obligation-prendre-mesures-adaptation-demarche-generale-intention-gestionnaires.html" TargetMode="External"/><Relationship Id="rId3" Type="http://schemas.openxmlformats.org/officeDocument/2006/relationships/tags" Target="../tags/tag13.xml"/><Relationship Id="rId7" Type="http://schemas.openxmlformats.org/officeDocument/2006/relationships/hyperlink" Target="https://056gc.sharepoint.com/:b:/s/WorkplacePoliciesProgramsPolitiquesetprogrammesenmilieudetravail/EdOXJJx-BDxKnvUfLqocWXgBBJI30_qqJziHSCBGL7B5ig?e=SE8HUC" TargetMode="External"/><Relationship Id="rId2" Type="http://schemas.openxmlformats.org/officeDocument/2006/relationships/tags" Target="../tags/tag12.xml"/><Relationship Id="rId1" Type="http://schemas.openxmlformats.org/officeDocument/2006/relationships/tags" Target="../tags/tag11.xml"/><Relationship Id="rId6" Type="http://schemas.microsoft.com/office/2018/10/relationships/comments" Target="../comments/modernComment_1F8_4146775F.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a:xfrm>
            <a:off x="1253255" y="1516699"/>
            <a:ext cx="10270067" cy="2097097"/>
          </a:xfrm>
        </p:spPr>
        <p:txBody>
          <a:bodyPr>
            <a:normAutofit fontScale="90000"/>
          </a:bodyPr>
          <a:lstStyle/>
          <a:p>
            <a:br>
              <a:rPr lang="fr-CA" b="1" dirty="0">
                <a:latin typeface="Avenir Next LT Pro"/>
              </a:rPr>
            </a:br>
            <a:r>
              <a:rPr lang="fr-CA" b="1" dirty="0">
                <a:latin typeface="Avenir Next LT Pro"/>
              </a:rPr>
              <a:t>Obligation de prendre des mesures d’adaptation
</a:t>
            </a:r>
            <a:r>
              <a:rPr lang="fr-CA" sz="3100" b="1" dirty="0">
                <a:latin typeface="Avenir Next LT Pro"/>
              </a:rPr>
              <a:t>Orientation et ressources</a:t>
            </a:r>
            <a:br>
              <a:rPr lang="fr-CA" b="1" dirty="0">
                <a:latin typeface="Avenir Next LT Pro"/>
              </a:rPr>
            </a:br>
            <a:br>
              <a:rPr lang="fr-CA" b="1" dirty="0">
                <a:latin typeface="Avenir Next LT Pro"/>
              </a:rPr>
            </a:br>
            <a:br>
              <a:rPr lang="fr-CA" b="1" dirty="0">
                <a:latin typeface="Avenir Next LT Pro"/>
              </a:rPr>
            </a:br>
            <a:endParaRPr lang="fr-CA" b="1" dirty="0">
              <a:latin typeface="Avenir Next LT Pro"/>
            </a:endParaRPr>
          </a:p>
        </p:txBody>
      </p:sp>
      <p:sp>
        <p:nvSpPr>
          <p:cNvPr id="5" name="Slide Number Placeholder 4">
            <a:extLst>
              <a:ext uri="{FF2B5EF4-FFF2-40B4-BE49-F238E27FC236}">
                <a16:creationId xmlns:a16="http://schemas.microsoft.com/office/drawing/2014/main" id="{56D222DC-1612-3FEE-A182-1A42B78489A4}"/>
              </a:ext>
            </a:extLst>
          </p:cNvPr>
          <p:cNvSpPr>
            <a:spLocks noGrp="1"/>
          </p:cNvSpPr>
          <p:nvPr>
            <p:ph type="sldNum" sz="quarter" idx="12"/>
            <p:custDataLst>
              <p:tags r:id="rId2"/>
            </p:custDataLst>
          </p:nvPr>
        </p:nvSpPr>
        <p:spPr/>
        <p:txBody>
          <a:bodyPr/>
          <a:lstStyle/>
          <a:p>
            <a:fld id="{32D4B517-E49B-41B6-9DBC-23634E0F1CDC}" type="slidenum">
              <a:rPr lang="en-CA" smtClean="0"/>
              <a:t>1</a:t>
            </a:fld>
            <a:endParaRPr lang="en-CA"/>
          </a:p>
        </p:txBody>
      </p:sp>
      <p:sp>
        <p:nvSpPr>
          <p:cNvPr id="2" name="Subtitle 5">
            <a:extLst>
              <a:ext uri="{FF2B5EF4-FFF2-40B4-BE49-F238E27FC236}">
                <a16:creationId xmlns:a16="http://schemas.microsoft.com/office/drawing/2014/main" id="{BA2BFBB0-7AD1-3E5E-7A5E-2CC7EFC3CC35}"/>
              </a:ext>
            </a:extLst>
          </p:cNvPr>
          <p:cNvSpPr txBox="1">
            <a:spLocks/>
          </p:cNvSpPr>
          <p:nvPr>
            <p:custDataLst>
              <p:tags r:id="rId3"/>
            </p:custDataLst>
          </p:nvPr>
        </p:nvSpPr>
        <p:spPr>
          <a:xfrm>
            <a:off x="1200542" y="4246284"/>
            <a:ext cx="4634650" cy="1190838"/>
          </a:xfrm>
          <a:prstGeom prst="rect">
            <a:avLst/>
          </a:prstGeom>
        </p:spPr>
        <p:txBody>
          <a:bodyPr lIns="91440" tIns="45720" rIns="91440" bIns="45720" anchor="t">
            <a:normAutofit lnSpcReduction="10000"/>
          </a:bodyPr>
          <a:lstStyle>
            <a:lvl1pPr marL="0" indent="0" algn="l" defTabSz="914400" rtl="0" eaLnBrk="1" latinLnBrk="0" hangingPunct="1">
              <a:spcBef>
                <a:spcPct val="20000"/>
              </a:spcBef>
              <a:buFont typeface="Arial" panose="020B0604020202020204" pitchFamily="34" charset="0"/>
              <a:buNone/>
              <a:defRPr sz="2400" kern="1200">
                <a:solidFill>
                  <a:schemeClr val="accent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CA" sz="1400" b="1" u="sng">
                <a:solidFill>
                  <a:schemeClr val="tx1">
                    <a:lumMod val="50000"/>
                    <a:lumOff val="50000"/>
                  </a:schemeClr>
                </a:solidFill>
                <a:latin typeface="Avenir Next LT Pro"/>
              </a:rPr>
              <a:t>Préparé par</a:t>
            </a:r>
          </a:p>
          <a:p>
            <a:r>
              <a:rPr lang="fr-CA" sz="1400">
                <a:solidFill>
                  <a:schemeClr val="tx1">
                    <a:lumMod val="50000"/>
                    <a:lumOff val="50000"/>
                  </a:schemeClr>
                </a:solidFill>
                <a:latin typeface="Avenir Next LT Pro"/>
              </a:rPr>
              <a:t>Bureau de la dirigeante principale des ressources humaines (BDPRH)</a:t>
            </a:r>
          </a:p>
          <a:p>
            <a:r>
              <a:rPr lang="fr-CA" sz="1400">
                <a:solidFill>
                  <a:schemeClr val="tx1">
                    <a:lumMod val="50000"/>
                    <a:lumOff val="50000"/>
                  </a:schemeClr>
                </a:solidFill>
                <a:latin typeface="Avenir Next LT Pro"/>
              </a:rPr>
              <a:t>Politiques et Programmes en milieu de travail (PPMT)</a:t>
            </a:r>
          </a:p>
          <a:p>
            <a:r>
              <a:rPr lang="fr-CA" sz="1400">
                <a:solidFill>
                  <a:schemeClr val="tx1">
                    <a:lumMod val="50000"/>
                    <a:lumOff val="50000"/>
                  </a:schemeClr>
                </a:solidFill>
                <a:latin typeface="Avenir Next LT Pro"/>
                <a:cs typeface="Calibri"/>
              </a:rPr>
              <a:t>avril 2024</a:t>
            </a:r>
          </a:p>
          <a:p>
            <a:endParaRPr lang="en-US" sz="1400">
              <a:solidFill>
                <a:schemeClr val="tx1">
                  <a:lumMod val="50000"/>
                  <a:lumOff val="50000"/>
                </a:schemeClr>
              </a:solidFill>
              <a:latin typeface="Avenir Next LT Pro"/>
              <a:cs typeface="Calibri"/>
            </a:endParaRPr>
          </a:p>
          <a:p>
            <a:endParaRPr lang="en-US">
              <a:solidFill>
                <a:schemeClr val="tx1">
                  <a:lumMod val="50000"/>
                  <a:lumOff val="50000"/>
                </a:schemeClr>
              </a:solidFill>
              <a:cs typeface="Calibri"/>
            </a:endParaRPr>
          </a:p>
        </p:txBody>
      </p:sp>
    </p:spTree>
    <p:extLst>
      <p:ext uri="{BB962C8B-B14F-4D97-AF65-F5344CB8AC3E}">
        <p14:creationId xmlns:p14="http://schemas.microsoft.com/office/powerpoint/2010/main" val="2210317613"/>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B9C699-CC0A-17B4-15CB-28A475375042}"/>
              </a:ext>
            </a:extLst>
          </p:cNvPr>
          <p:cNvSpPr>
            <a:spLocks noGrp="1"/>
          </p:cNvSpPr>
          <p:nvPr>
            <p:ph type="sldNum" sz="quarter" idx="12"/>
            <p:custDataLst>
              <p:tags r:id="rId1"/>
            </p:custDataLst>
          </p:nvPr>
        </p:nvSpPr>
        <p:spPr/>
        <p:txBody>
          <a:bodyPr/>
          <a:lstStyle/>
          <a:p>
            <a:fld id="{32D4B517-E49B-41B6-9DBC-23634E0F1CDC}" type="slidenum">
              <a:rPr lang="en-CA" smtClean="0"/>
              <a:t>10</a:t>
            </a:fld>
            <a:endParaRPr lang="en-CA"/>
          </a:p>
        </p:txBody>
      </p:sp>
      <p:sp>
        <p:nvSpPr>
          <p:cNvPr id="3" name="Content Placeholder 2">
            <a:extLst>
              <a:ext uri="{FF2B5EF4-FFF2-40B4-BE49-F238E27FC236}">
                <a16:creationId xmlns:a16="http://schemas.microsoft.com/office/drawing/2014/main" id="{14E48094-D3F9-9952-C2D1-6B55CF84352A}"/>
              </a:ext>
            </a:extLst>
          </p:cNvPr>
          <p:cNvSpPr>
            <a:spLocks noGrp="1"/>
          </p:cNvSpPr>
          <p:nvPr>
            <p:ph idx="10"/>
            <p:custDataLst>
              <p:tags r:id="rId2"/>
            </p:custDataLst>
          </p:nvPr>
        </p:nvSpPr>
        <p:spPr>
          <a:xfrm>
            <a:off x="1037697" y="990733"/>
            <a:ext cx="10106023" cy="5578896"/>
          </a:xfrm>
        </p:spPr>
        <p:txBody>
          <a:bodyPr lIns="0" tIns="0" rIns="0" bIns="0" anchor="t"/>
          <a:lstStyle/>
          <a:p>
            <a:endParaRPr lang="en-US" sz="2000" dirty="0">
              <a:latin typeface="Calibri"/>
              <a:cs typeface="Calibri"/>
            </a:endParaRPr>
          </a:p>
          <a:p>
            <a:r>
              <a:rPr lang="en-US" sz="2000" dirty="0">
                <a:latin typeface="Calibri"/>
                <a:cs typeface="Calibri"/>
              </a:rPr>
              <a:t>1. </a:t>
            </a:r>
            <a:r>
              <a:rPr lang="en-US" sz="2000" dirty="0" err="1">
                <a:latin typeface="Calibri"/>
                <a:cs typeface="Calibri"/>
              </a:rPr>
              <a:t>Reconnaître</a:t>
            </a:r>
            <a:r>
              <a:rPr lang="en-US" sz="2000" dirty="0">
                <a:latin typeface="Calibri"/>
                <a:cs typeface="Calibri"/>
              </a:rPr>
              <a:t> le </a:t>
            </a:r>
            <a:r>
              <a:rPr lang="en-US" sz="2000" dirty="0" err="1">
                <a:latin typeface="Calibri"/>
                <a:cs typeface="Calibri"/>
              </a:rPr>
              <a:t>besoin</a:t>
            </a:r>
            <a:r>
              <a:rPr lang="en-US" sz="2000" dirty="0">
                <a:latin typeface="Calibri"/>
                <a:cs typeface="Calibri"/>
              </a:rPr>
              <a:t> de prendre des </a:t>
            </a:r>
            <a:r>
              <a:rPr lang="en-US" sz="2000" dirty="0" err="1">
                <a:latin typeface="Calibri"/>
                <a:cs typeface="Calibri"/>
              </a:rPr>
              <a:t>mesures</a:t>
            </a:r>
            <a:r>
              <a:rPr lang="en-US" sz="2000" dirty="0">
                <a:latin typeface="Calibri"/>
                <a:cs typeface="Calibri"/>
              </a:rPr>
              <a:t> </a:t>
            </a:r>
            <a:r>
              <a:rPr lang="en-US" sz="2000" dirty="0" err="1">
                <a:latin typeface="Calibri"/>
                <a:cs typeface="Calibri"/>
              </a:rPr>
              <a:t>d’adaptation</a:t>
            </a:r>
            <a:endParaRPr lang="en-US" sz="2000" dirty="0">
              <a:cs typeface="Calibri" panose="020F0502020204030204" pitchFamily="34" charset="0"/>
            </a:endParaRPr>
          </a:p>
          <a:p>
            <a:pPr marL="1085850" lvl="1" indent="-342900">
              <a:spcBef>
                <a:spcPts val="20"/>
              </a:spcBef>
              <a:buFont typeface="Arial" panose="020B0604020202020204" pitchFamily="34" charset="0"/>
              <a:buChar char="•"/>
            </a:pPr>
            <a:r>
              <a:rPr lang="en-US" sz="1800" dirty="0" err="1">
                <a:latin typeface="Calibri"/>
                <a:cs typeface="Calibri"/>
              </a:rPr>
              <a:t>Éliminer</a:t>
            </a:r>
            <a:r>
              <a:rPr lang="en-US" sz="1800" dirty="0">
                <a:latin typeface="Calibri"/>
                <a:cs typeface="Calibri"/>
              </a:rPr>
              <a:t> les obstacles </a:t>
            </a:r>
            <a:r>
              <a:rPr lang="en-US" sz="1800" dirty="0" err="1">
                <a:latin typeface="Calibri"/>
                <a:cs typeface="Calibri"/>
              </a:rPr>
              <a:t>discriminatoires</a:t>
            </a:r>
            <a:r>
              <a:rPr lang="en-US" sz="1800" dirty="0">
                <a:latin typeface="Calibri"/>
                <a:cs typeface="Calibri"/>
              </a:rPr>
              <a:t>, </a:t>
            </a:r>
            <a:r>
              <a:rPr lang="en-US" sz="1800" dirty="0" err="1">
                <a:latin typeface="Calibri"/>
                <a:cs typeface="Calibri"/>
              </a:rPr>
              <a:t>réconnaitre</a:t>
            </a:r>
            <a:r>
              <a:rPr lang="en-US" sz="1800" dirty="0">
                <a:latin typeface="Calibri"/>
                <a:cs typeface="Calibri"/>
              </a:rPr>
              <a:t> le </a:t>
            </a:r>
            <a:r>
              <a:rPr lang="en-US" sz="1800" dirty="0" err="1">
                <a:latin typeface="Calibri"/>
                <a:cs typeface="Calibri"/>
              </a:rPr>
              <a:t>besoin</a:t>
            </a:r>
            <a:r>
              <a:rPr lang="en-US" sz="1800" dirty="0">
                <a:latin typeface="Calibri"/>
                <a:cs typeface="Calibri"/>
              </a:rPr>
              <a:t> de prendre des </a:t>
            </a:r>
            <a:r>
              <a:rPr lang="en-US" sz="1800" dirty="0" err="1">
                <a:latin typeface="Calibri"/>
                <a:cs typeface="Calibri"/>
              </a:rPr>
              <a:t>mesures</a:t>
            </a:r>
            <a:r>
              <a:rPr lang="en-US" sz="1800" dirty="0">
                <a:latin typeface="Calibri"/>
                <a:cs typeface="Calibri"/>
              </a:rPr>
              <a:t> </a:t>
            </a:r>
            <a:r>
              <a:rPr lang="en-US" sz="1800" dirty="0" err="1">
                <a:latin typeface="Calibri"/>
                <a:cs typeface="Calibri"/>
              </a:rPr>
              <a:t>d’adaptation</a:t>
            </a:r>
            <a:endParaRPr lang="en-US" sz="1800" dirty="0">
              <a:cs typeface="Calibri"/>
            </a:endParaRPr>
          </a:p>
          <a:p>
            <a:pPr>
              <a:spcBef>
                <a:spcPts val="20"/>
              </a:spcBef>
            </a:pPr>
            <a:endParaRPr lang="en-US" sz="2000" dirty="0">
              <a:latin typeface="Calibri"/>
              <a:cs typeface="Calibri"/>
            </a:endParaRPr>
          </a:p>
          <a:p>
            <a:r>
              <a:rPr lang="en-US" sz="2000" dirty="0">
                <a:latin typeface="Calibri"/>
                <a:cs typeface="Calibri"/>
              </a:rPr>
              <a:t>2. </a:t>
            </a:r>
            <a:r>
              <a:rPr lang="en-US" sz="2000" dirty="0" err="1">
                <a:latin typeface="Calibri"/>
                <a:cs typeface="Calibri"/>
              </a:rPr>
              <a:t>Recueillir</a:t>
            </a:r>
            <a:r>
              <a:rPr lang="en-US" sz="2000" dirty="0">
                <a:latin typeface="Calibri"/>
                <a:cs typeface="Calibri"/>
              </a:rPr>
              <a:t> des </a:t>
            </a:r>
            <a:r>
              <a:rPr lang="en-US" sz="2000" dirty="0" err="1">
                <a:latin typeface="Calibri"/>
                <a:cs typeface="Calibri"/>
              </a:rPr>
              <a:t>renseignements</a:t>
            </a:r>
            <a:r>
              <a:rPr lang="en-US" sz="2000" dirty="0">
                <a:latin typeface="Calibri"/>
                <a:cs typeface="Calibri"/>
              </a:rPr>
              <a:t> </a:t>
            </a:r>
            <a:r>
              <a:rPr lang="en-US" sz="2000" dirty="0" err="1">
                <a:latin typeface="Calibri"/>
                <a:cs typeface="Calibri"/>
              </a:rPr>
              <a:t>pertinents</a:t>
            </a:r>
            <a:r>
              <a:rPr lang="en-US" sz="2000" dirty="0">
                <a:latin typeface="Calibri"/>
                <a:cs typeface="Calibri"/>
              </a:rPr>
              <a:t> et </a:t>
            </a:r>
            <a:r>
              <a:rPr lang="en-US" sz="2000" dirty="0" err="1">
                <a:latin typeface="Calibri"/>
                <a:cs typeface="Calibri"/>
              </a:rPr>
              <a:t>évaluer</a:t>
            </a:r>
            <a:r>
              <a:rPr lang="en-US" sz="2000" dirty="0">
                <a:latin typeface="Calibri"/>
                <a:cs typeface="Calibri"/>
              </a:rPr>
              <a:t> les </a:t>
            </a:r>
            <a:r>
              <a:rPr lang="en-US" sz="2000" dirty="0" err="1">
                <a:latin typeface="Calibri"/>
                <a:cs typeface="Calibri"/>
              </a:rPr>
              <a:t>besoins</a:t>
            </a:r>
            <a:endParaRPr lang="en-US" sz="2000" dirty="0">
              <a:latin typeface="Calibri"/>
            </a:endParaRPr>
          </a:p>
          <a:p>
            <a:pPr marL="1085850" lvl="1" indent="-342900">
              <a:spcBef>
                <a:spcPts val="20"/>
              </a:spcBef>
              <a:buFont typeface="Arial" panose="020B0604020202020204" pitchFamily="34" charset="0"/>
              <a:buChar char="•"/>
            </a:pPr>
            <a:r>
              <a:rPr lang="en-US" sz="1800" dirty="0" err="1">
                <a:latin typeface="Calibri"/>
                <a:cs typeface="Calibri"/>
              </a:rPr>
              <a:t>Parler</a:t>
            </a:r>
            <a:r>
              <a:rPr lang="en-US" sz="1800" dirty="0">
                <a:latin typeface="Calibri"/>
                <a:cs typeface="Calibri"/>
              </a:rPr>
              <a:t> des obstacles, </a:t>
            </a:r>
            <a:r>
              <a:rPr lang="en-US" sz="1800" dirty="0" err="1">
                <a:latin typeface="Calibri"/>
                <a:cs typeface="Calibri"/>
              </a:rPr>
              <a:t>recueillir</a:t>
            </a:r>
            <a:r>
              <a:rPr lang="en-US" sz="1800" dirty="0">
                <a:latin typeface="Calibri"/>
                <a:cs typeface="Calibri"/>
              </a:rPr>
              <a:t> des </a:t>
            </a:r>
            <a:r>
              <a:rPr lang="en-US" sz="1800" dirty="0" err="1">
                <a:latin typeface="Calibri"/>
                <a:cs typeface="Calibri"/>
              </a:rPr>
              <a:t>informations</a:t>
            </a:r>
            <a:r>
              <a:rPr lang="en-US" sz="1800" dirty="0">
                <a:latin typeface="Calibri"/>
                <a:cs typeface="Calibri"/>
              </a:rPr>
              <a:t> et </a:t>
            </a:r>
            <a:r>
              <a:rPr lang="en-US" sz="1800" dirty="0" err="1">
                <a:latin typeface="Calibri"/>
                <a:cs typeface="Calibri"/>
              </a:rPr>
              <a:t>discuter</a:t>
            </a:r>
            <a:r>
              <a:rPr lang="en-US" sz="1800" dirty="0">
                <a:latin typeface="Calibri"/>
                <a:cs typeface="Calibri"/>
              </a:rPr>
              <a:t> des options</a:t>
            </a:r>
            <a:endParaRPr lang="en-US" sz="1800" dirty="0">
              <a:latin typeface="Calibri"/>
            </a:endParaRPr>
          </a:p>
          <a:p>
            <a:pPr>
              <a:spcBef>
                <a:spcPts val="20"/>
              </a:spcBef>
            </a:pPr>
            <a:endParaRPr lang="en-US" sz="2000" dirty="0">
              <a:latin typeface="Calibri"/>
              <a:cs typeface="Calibri"/>
            </a:endParaRPr>
          </a:p>
          <a:p>
            <a:r>
              <a:rPr lang="en-US" sz="2000" dirty="0">
                <a:latin typeface="Calibri"/>
                <a:cs typeface="Calibri"/>
              </a:rPr>
              <a:t>3. Prendre </a:t>
            </a:r>
            <a:r>
              <a:rPr lang="en-US" sz="2000" dirty="0" err="1">
                <a:latin typeface="Calibri"/>
                <a:cs typeface="Calibri"/>
              </a:rPr>
              <a:t>une</a:t>
            </a:r>
            <a:r>
              <a:rPr lang="en-US" sz="2000" dirty="0">
                <a:latin typeface="Calibri"/>
                <a:cs typeface="Calibri"/>
              </a:rPr>
              <a:t> </a:t>
            </a:r>
            <a:r>
              <a:rPr lang="en-US" sz="2000" dirty="0" err="1">
                <a:latin typeface="Calibri"/>
                <a:cs typeface="Calibri"/>
              </a:rPr>
              <a:t>décision</a:t>
            </a:r>
            <a:r>
              <a:rPr lang="en-US" sz="2000" dirty="0">
                <a:latin typeface="Calibri"/>
                <a:cs typeface="Calibri"/>
              </a:rPr>
              <a:t> </a:t>
            </a:r>
            <a:r>
              <a:rPr lang="en-US" sz="2000" dirty="0" err="1">
                <a:latin typeface="Calibri"/>
                <a:cs typeface="Calibri"/>
              </a:rPr>
              <a:t>éclairée</a:t>
            </a:r>
            <a:endParaRPr lang="en-US" sz="2000" dirty="0">
              <a:latin typeface="Calibri"/>
            </a:endParaRPr>
          </a:p>
          <a:p>
            <a:pPr marL="1085850" lvl="1" indent="-342900">
              <a:spcBef>
                <a:spcPts val="20"/>
              </a:spcBef>
              <a:buFont typeface="Arial" panose="020B0604020202020204" pitchFamily="34" charset="0"/>
              <a:buChar char="•"/>
            </a:pPr>
            <a:r>
              <a:rPr lang="en-US" sz="1800" dirty="0">
                <a:latin typeface="Calibri"/>
                <a:cs typeface="Calibri"/>
              </a:rPr>
              <a:t>Examiner la </a:t>
            </a:r>
            <a:r>
              <a:rPr lang="en-US" sz="1800" dirty="0" err="1">
                <a:latin typeface="Calibri"/>
                <a:cs typeface="Calibri"/>
              </a:rPr>
              <a:t>demande</a:t>
            </a:r>
            <a:r>
              <a:rPr lang="en-US" sz="1800" dirty="0">
                <a:latin typeface="Calibri"/>
                <a:cs typeface="Calibri"/>
              </a:rPr>
              <a:t>, consulter </a:t>
            </a:r>
            <a:r>
              <a:rPr lang="en-US" sz="1800" dirty="0" err="1">
                <a:latin typeface="Calibri"/>
                <a:cs typeface="Calibri"/>
              </a:rPr>
              <a:t>toutes</a:t>
            </a:r>
            <a:r>
              <a:rPr lang="en-US" sz="1800" dirty="0">
                <a:latin typeface="Calibri"/>
                <a:cs typeface="Calibri"/>
              </a:rPr>
              <a:t> les parties </a:t>
            </a:r>
            <a:r>
              <a:rPr lang="en-US" sz="1800" dirty="0" err="1">
                <a:latin typeface="Calibri"/>
                <a:cs typeface="Calibri"/>
              </a:rPr>
              <a:t>concernées</a:t>
            </a:r>
            <a:r>
              <a:rPr lang="en-US" sz="1800" dirty="0">
                <a:latin typeface="Calibri"/>
                <a:cs typeface="Calibri"/>
              </a:rPr>
              <a:t>, se </a:t>
            </a:r>
            <a:r>
              <a:rPr lang="en-US" sz="1800" dirty="0" err="1">
                <a:latin typeface="Calibri"/>
                <a:cs typeface="Calibri"/>
              </a:rPr>
              <a:t>concentrer</a:t>
            </a:r>
            <a:r>
              <a:rPr lang="en-US" sz="1800" dirty="0">
                <a:latin typeface="Calibri"/>
                <a:cs typeface="Calibri"/>
              </a:rPr>
              <a:t> sur les solutions</a:t>
            </a:r>
            <a:endParaRPr lang="en-US" sz="1800" dirty="0">
              <a:latin typeface="Calibri"/>
            </a:endParaRPr>
          </a:p>
          <a:p>
            <a:pPr>
              <a:spcBef>
                <a:spcPts val="20"/>
              </a:spcBef>
            </a:pPr>
            <a:endParaRPr lang="en-US" sz="2000" dirty="0">
              <a:latin typeface="Calibri"/>
              <a:cs typeface="Calibri"/>
            </a:endParaRPr>
          </a:p>
          <a:p>
            <a:r>
              <a:rPr lang="en-US" sz="2000" dirty="0">
                <a:latin typeface="Calibri"/>
                <a:cs typeface="Calibri"/>
              </a:rPr>
              <a:t>4. </a:t>
            </a:r>
            <a:r>
              <a:rPr lang="en-US" sz="2000" dirty="0" err="1">
                <a:latin typeface="Calibri"/>
                <a:cs typeface="Calibri"/>
              </a:rPr>
              <a:t>Mettre</a:t>
            </a:r>
            <a:r>
              <a:rPr lang="en-US" sz="2000" dirty="0">
                <a:latin typeface="Calibri"/>
                <a:cs typeface="Calibri"/>
              </a:rPr>
              <a:t> en </a:t>
            </a:r>
            <a:r>
              <a:rPr lang="en-US" sz="2000" dirty="0" err="1">
                <a:latin typeface="Calibri"/>
                <a:cs typeface="Calibri"/>
              </a:rPr>
              <a:t>œuvre</a:t>
            </a:r>
            <a:r>
              <a:rPr lang="en-US" sz="2000" dirty="0">
                <a:latin typeface="Calibri"/>
                <a:cs typeface="Calibri"/>
              </a:rPr>
              <a:t> la </a:t>
            </a:r>
            <a:r>
              <a:rPr lang="en-US" sz="2000" dirty="0" err="1">
                <a:latin typeface="Calibri"/>
                <a:cs typeface="Calibri"/>
              </a:rPr>
              <a:t>décision</a:t>
            </a:r>
            <a:endParaRPr lang="en-US" sz="2000" dirty="0">
              <a:latin typeface="Calibri"/>
            </a:endParaRPr>
          </a:p>
          <a:p>
            <a:pPr marL="1085850" lvl="1" indent="-342900">
              <a:spcBef>
                <a:spcPts val="20"/>
              </a:spcBef>
              <a:buFont typeface="Arial" panose="020B0604020202020204" pitchFamily="34" charset="0"/>
              <a:buChar char="•"/>
            </a:pPr>
            <a:r>
              <a:rPr lang="en-US" sz="1800" dirty="0" err="1">
                <a:latin typeface="Calibri"/>
                <a:cs typeface="Calibri"/>
              </a:rPr>
              <a:t>Communiquer</a:t>
            </a:r>
            <a:r>
              <a:rPr lang="en-US" sz="1800" dirty="0">
                <a:latin typeface="Calibri"/>
                <a:cs typeface="Calibri"/>
              </a:rPr>
              <a:t> la </a:t>
            </a:r>
            <a:r>
              <a:rPr lang="en-US" sz="1800" dirty="0" err="1">
                <a:latin typeface="Calibri"/>
                <a:cs typeface="Calibri"/>
              </a:rPr>
              <a:t>décision</a:t>
            </a:r>
            <a:r>
              <a:rPr lang="en-US" sz="1800" dirty="0">
                <a:latin typeface="Calibri"/>
                <a:cs typeface="Calibri"/>
              </a:rPr>
              <a:t> </a:t>
            </a:r>
            <a:r>
              <a:rPr lang="en-US" sz="1800" dirty="0" err="1">
                <a:latin typeface="Calibri"/>
                <a:cs typeface="Calibri"/>
              </a:rPr>
              <a:t>prise</a:t>
            </a:r>
            <a:r>
              <a:rPr lang="en-US" sz="1800" dirty="0">
                <a:latin typeface="Calibri"/>
                <a:cs typeface="Calibri"/>
              </a:rPr>
              <a:t> sur les </a:t>
            </a:r>
            <a:r>
              <a:rPr lang="en-US" sz="1800" dirty="0" err="1">
                <a:latin typeface="Calibri"/>
                <a:cs typeface="Calibri"/>
              </a:rPr>
              <a:t>mesures</a:t>
            </a:r>
            <a:r>
              <a:rPr lang="en-US" sz="1800" dirty="0">
                <a:latin typeface="Calibri"/>
                <a:cs typeface="Calibri"/>
              </a:rPr>
              <a:t> </a:t>
            </a:r>
            <a:r>
              <a:rPr lang="en-US" sz="1800" dirty="0" err="1">
                <a:latin typeface="Calibri"/>
                <a:cs typeface="Calibri"/>
              </a:rPr>
              <a:t>d’adaptation</a:t>
            </a:r>
            <a:r>
              <a:rPr lang="en-US" sz="1800" dirty="0">
                <a:latin typeface="Calibri"/>
                <a:cs typeface="Calibri"/>
              </a:rPr>
              <a:t>, la </a:t>
            </a:r>
            <a:r>
              <a:rPr lang="en-US" sz="1800" dirty="0" err="1">
                <a:latin typeface="Calibri"/>
                <a:cs typeface="Calibri"/>
              </a:rPr>
              <a:t>mettre</a:t>
            </a:r>
            <a:r>
              <a:rPr lang="en-US" sz="1800" dirty="0">
                <a:latin typeface="Calibri"/>
                <a:cs typeface="Calibri"/>
              </a:rPr>
              <a:t> en </a:t>
            </a:r>
            <a:r>
              <a:rPr lang="en-US" sz="1800" dirty="0" err="1">
                <a:latin typeface="Calibri"/>
                <a:cs typeface="Calibri"/>
              </a:rPr>
              <a:t>œuvre</a:t>
            </a:r>
            <a:r>
              <a:rPr lang="en-US" sz="1800" dirty="0">
                <a:latin typeface="Calibri"/>
                <a:cs typeface="Calibri"/>
              </a:rPr>
              <a:t> et faire part des </a:t>
            </a:r>
            <a:r>
              <a:rPr lang="en-US" sz="1800" dirty="0" err="1">
                <a:latin typeface="Calibri"/>
                <a:cs typeface="Calibri"/>
              </a:rPr>
              <a:t>mécanismes</a:t>
            </a:r>
            <a:r>
              <a:rPr lang="en-US" sz="1800" dirty="0">
                <a:latin typeface="Calibri"/>
                <a:cs typeface="Calibri"/>
              </a:rPr>
              <a:t> de </a:t>
            </a:r>
            <a:r>
              <a:rPr lang="en-US" sz="1800" dirty="0" err="1">
                <a:latin typeface="Calibri"/>
                <a:cs typeface="Calibri"/>
              </a:rPr>
              <a:t>recours</a:t>
            </a:r>
            <a:r>
              <a:rPr lang="en-US" sz="1800" dirty="0">
                <a:latin typeface="Calibri"/>
                <a:cs typeface="Calibri"/>
              </a:rPr>
              <a:t> possibles</a:t>
            </a:r>
            <a:endParaRPr lang="en-US" sz="1800" dirty="0">
              <a:latin typeface="Calibri"/>
            </a:endParaRPr>
          </a:p>
          <a:p>
            <a:pPr>
              <a:spcBef>
                <a:spcPts val="20"/>
              </a:spcBef>
            </a:pPr>
            <a:endParaRPr lang="en-US" sz="2000" dirty="0">
              <a:latin typeface="Calibri"/>
              <a:cs typeface="Calibri"/>
            </a:endParaRPr>
          </a:p>
          <a:p>
            <a:r>
              <a:rPr lang="en-US" sz="2000" dirty="0">
                <a:latin typeface="Calibri"/>
                <a:cs typeface="Calibri"/>
              </a:rPr>
              <a:t>5. </a:t>
            </a:r>
            <a:r>
              <a:rPr lang="en-US" sz="2000" dirty="0" err="1">
                <a:latin typeface="Calibri"/>
                <a:cs typeface="Calibri"/>
              </a:rPr>
              <a:t>Tenir</a:t>
            </a:r>
            <a:r>
              <a:rPr lang="en-US" sz="2000" dirty="0">
                <a:latin typeface="Calibri"/>
                <a:cs typeface="Calibri"/>
              </a:rPr>
              <a:t> des dossiers et assurer un </a:t>
            </a:r>
            <a:r>
              <a:rPr lang="en-US" sz="2000" dirty="0" err="1">
                <a:latin typeface="Calibri"/>
                <a:cs typeface="Calibri"/>
              </a:rPr>
              <a:t>suivi</a:t>
            </a:r>
            <a:endParaRPr lang="en-US" sz="2000" dirty="0">
              <a:latin typeface="Calibri"/>
            </a:endParaRPr>
          </a:p>
          <a:p>
            <a:pPr marL="1085850" lvl="1" indent="-342900">
              <a:spcBef>
                <a:spcPts val="20"/>
              </a:spcBef>
              <a:buFont typeface="Arial" panose="020B0604020202020204" pitchFamily="34" charset="0"/>
              <a:buChar char="•"/>
            </a:pPr>
            <a:r>
              <a:rPr lang="en-US" sz="1800" dirty="0">
                <a:latin typeface="Calibri"/>
                <a:cs typeface="Calibri"/>
              </a:rPr>
              <a:t>Documenter le processus </a:t>
            </a:r>
            <a:r>
              <a:rPr lang="en-US" sz="1800" dirty="0" err="1">
                <a:latin typeface="Calibri"/>
                <a:cs typeface="Calibri"/>
              </a:rPr>
              <a:t>relatif</a:t>
            </a:r>
            <a:r>
              <a:rPr lang="en-US" sz="1800" dirty="0">
                <a:latin typeface="Calibri"/>
                <a:cs typeface="Calibri"/>
              </a:rPr>
              <a:t> aux </a:t>
            </a:r>
            <a:r>
              <a:rPr lang="en-US" sz="1800" dirty="0" err="1">
                <a:latin typeface="Calibri"/>
                <a:cs typeface="Calibri"/>
              </a:rPr>
              <a:t>mesures</a:t>
            </a:r>
            <a:r>
              <a:rPr lang="en-US" sz="1800" dirty="0">
                <a:latin typeface="Calibri"/>
                <a:cs typeface="Calibri"/>
              </a:rPr>
              <a:t> </a:t>
            </a:r>
            <a:r>
              <a:rPr lang="en-US" sz="1800" dirty="0" err="1">
                <a:latin typeface="Calibri"/>
                <a:cs typeface="Calibri"/>
              </a:rPr>
              <a:t>d’adaptation</a:t>
            </a:r>
            <a:r>
              <a:rPr lang="en-US" sz="1800" dirty="0">
                <a:latin typeface="Calibri"/>
                <a:cs typeface="Calibri"/>
              </a:rPr>
              <a:t>, </a:t>
            </a:r>
            <a:r>
              <a:rPr lang="en-US" sz="1800" dirty="0" err="1">
                <a:latin typeface="Calibri"/>
                <a:cs typeface="Calibri"/>
              </a:rPr>
              <a:t>effectuer</a:t>
            </a:r>
            <a:r>
              <a:rPr lang="en-US" sz="1800" dirty="0">
                <a:latin typeface="Calibri"/>
                <a:cs typeface="Calibri"/>
              </a:rPr>
              <a:t> un </a:t>
            </a:r>
            <a:r>
              <a:rPr lang="en-US" sz="1800" dirty="0" err="1">
                <a:latin typeface="Calibri"/>
                <a:cs typeface="Calibri"/>
              </a:rPr>
              <a:t>suivi</a:t>
            </a:r>
            <a:r>
              <a:rPr lang="en-US" sz="1800" dirty="0">
                <a:latin typeface="Calibri"/>
                <a:cs typeface="Calibri"/>
              </a:rPr>
              <a:t> et </a:t>
            </a:r>
            <a:r>
              <a:rPr lang="en-US" sz="1800" dirty="0" err="1">
                <a:latin typeface="Calibri"/>
                <a:cs typeface="Calibri"/>
              </a:rPr>
              <a:t>veiller</a:t>
            </a:r>
            <a:r>
              <a:rPr lang="en-US" sz="1800" dirty="0">
                <a:latin typeface="Calibri"/>
                <a:cs typeface="Calibri"/>
              </a:rPr>
              <a:t> au respect de la vie </a:t>
            </a:r>
            <a:r>
              <a:rPr lang="en-US" sz="1800" dirty="0" err="1">
                <a:latin typeface="Calibri"/>
                <a:cs typeface="Calibri"/>
              </a:rPr>
              <a:t>privée</a:t>
            </a:r>
            <a:r>
              <a:rPr lang="en-US" sz="1800" dirty="0">
                <a:latin typeface="Calibri"/>
                <a:cs typeface="Calibri"/>
              </a:rPr>
              <a:t> et à la </a:t>
            </a:r>
            <a:r>
              <a:rPr lang="en-US" sz="1800" dirty="0" err="1">
                <a:latin typeface="Calibri"/>
                <a:cs typeface="Calibri"/>
              </a:rPr>
              <a:t>confidentialité</a:t>
            </a:r>
            <a:endParaRPr lang="en-US" sz="1800" dirty="0">
              <a:latin typeface="Calibri"/>
            </a:endParaRPr>
          </a:p>
          <a:p>
            <a:br>
              <a:rPr lang="en-US" sz="2000" dirty="0"/>
            </a:br>
            <a:endParaRPr lang="en-US" sz="2000" dirty="0">
              <a:cs typeface="Calibri"/>
            </a:endParaRPr>
          </a:p>
          <a:p>
            <a:endParaRPr lang="en-US" sz="2000" dirty="0"/>
          </a:p>
          <a:p>
            <a:endParaRPr lang="fr-CA" sz="2000" dirty="0">
              <a:cs typeface="Calibri"/>
            </a:endParaRPr>
          </a:p>
          <a:p>
            <a:endParaRPr lang="fr-CA" sz="2000" dirty="0"/>
          </a:p>
          <a:p>
            <a:endParaRPr lang="fr-FR" sz="2000" dirty="0">
              <a:cs typeface="Calibri"/>
            </a:endParaRPr>
          </a:p>
          <a:p>
            <a:endParaRPr lang="fr-CA" sz="2000" dirty="0"/>
          </a:p>
          <a:p>
            <a:endParaRPr lang="en-US" sz="2000" dirty="0"/>
          </a:p>
          <a:p>
            <a:endParaRPr lang="en-US" sz="2000" dirty="0"/>
          </a:p>
          <a:p>
            <a:endParaRPr lang="en-US" sz="2000" dirty="0"/>
          </a:p>
        </p:txBody>
      </p:sp>
      <p:sp>
        <p:nvSpPr>
          <p:cNvPr id="4" name="Title 3">
            <a:extLst>
              <a:ext uri="{FF2B5EF4-FFF2-40B4-BE49-F238E27FC236}">
                <a16:creationId xmlns:a16="http://schemas.microsoft.com/office/drawing/2014/main" id="{1982CFA6-92EC-0BEE-58A0-701FB22EE22D}"/>
              </a:ext>
            </a:extLst>
          </p:cNvPr>
          <p:cNvSpPr>
            <a:spLocks noGrp="1"/>
          </p:cNvSpPr>
          <p:nvPr>
            <p:ph type="title"/>
            <p:custDataLst>
              <p:tags r:id="rId3"/>
            </p:custDataLst>
          </p:nvPr>
        </p:nvSpPr>
        <p:spPr>
          <a:xfrm>
            <a:off x="1037491" y="-6096"/>
            <a:ext cx="7243976" cy="878670"/>
          </a:xfrm>
        </p:spPr>
        <p:txBody>
          <a:bodyPr/>
          <a:lstStyle/>
          <a:p>
            <a:r>
              <a:rPr lang="fr-CA" dirty="0">
                <a:latin typeface="Calibri"/>
                <a:cs typeface="Calibri"/>
              </a:rPr>
              <a:t>Manuel sur l'obligation de prendre des mesures d’adaptation – Regard approfondi </a:t>
            </a:r>
          </a:p>
        </p:txBody>
      </p:sp>
    </p:spTree>
    <p:extLst>
      <p:ext uri="{BB962C8B-B14F-4D97-AF65-F5344CB8AC3E}">
        <p14:creationId xmlns:p14="http://schemas.microsoft.com/office/powerpoint/2010/main" val="101759883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B9C699-CC0A-17B4-15CB-28A475375042}"/>
              </a:ext>
            </a:extLst>
          </p:cNvPr>
          <p:cNvSpPr>
            <a:spLocks noGrp="1"/>
          </p:cNvSpPr>
          <p:nvPr>
            <p:ph type="sldNum" sz="quarter" idx="12"/>
            <p:custDataLst>
              <p:tags r:id="rId1"/>
            </p:custDataLst>
          </p:nvPr>
        </p:nvSpPr>
        <p:spPr/>
        <p:txBody>
          <a:bodyPr/>
          <a:lstStyle/>
          <a:p>
            <a:fld id="{32D4B517-E49B-41B6-9DBC-23634E0F1CDC}" type="slidenum">
              <a:rPr lang="en-CA" smtClean="0"/>
              <a:t>11</a:t>
            </a:fld>
            <a:endParaRPr lang="en-CA"/>
          </a:p>
        </p:txBody>
      </p:sp>
      <p:sp>
        <p:nvSpPr>
          <p:cNvPr id="3" name="Content Placeholder 2">
            <a:extLst>
              <a:ext uri="{FF2B5EF4-FFF2-40B4-BE49-F238E27FC236}">
                <a16:creationId xmlns:a16="http://schemas.microsoft.com/office/drawing/2014/main" id="{14E48094-D3F9-9952-C2D1-6B55CF84352A}"/>
              </a:ext>
            </a:extLst>
          </p:cNvPr>
          <p:cNvSpPr>
            <a:spLocks noGrp="1"/>
          </p:cNvSpPr>
          <p:nvPr>
            <p:ph idx="10"/>
            <p:custDataLst>
              <p:tags r:id="rId2"/>
            </p:custDataLst>
          </p:nvPr>
        </p:nvSpPr>
        <p:spPr>
          <a:xfrm>
            <a:off x="1048280" y="990733"/>
            <a:ext cx="10095440" cy="5293146"/>
          </a:xfrm>
        </p:spPr>
        <p:txBody>
          <a:bodyPr lIns="0" tIns="0" rIns="0" bIns="0" anchor="t"/>
          <a:lstStyle/>
          <a:p>
            <a:endParaRPr lang="en-US" dirty="0"/>
          </a:p>
          <a:p>
            <a:r>
              <a:rPr lang="fr-CA" dirty="0"/>
              <a:t>1. L’obligation de prendre des mesures d’adaptation n’est pas modifiée par le </a:t>
            </a:r>
            <a:r>
              <a:rPr lang="fr-CA" dirty="0">
                <a:hlinkClick r:id="rId6"/>
              </a:rPr>
              <a:t>modèle de travail hybride commun</a:t>
            </a:r>
          </a:p>
          <a:p>
            <a:endParaRPr lang="en-US" dirty="0"/>
          </a:p>
          <a:p>
            <a:r>
              <a:rPr lang="fr-CA" dirty="0"/>
              <a:t>2. Lorsque l’obstacle est clair </a:t>
            </a:r>
            <a:r>
              <a:rPr lang="fr-CA"/>
              <a:t>et que la </a:t>
            </a:r>
            <a:r>
              <a:rPr lang="fr-CA" dirty="0"/>
              <a:t>mesure d’adaptation potentielle est connue, des documents (tels que des notes médicales) peuvent ne pas être exigés </a:t>
            </a:r>
          </a:p>
          <a:p>
            <a:endParaRPr lang="en-US" dirty="0"/>
          </a:p>
          <a:p>
            <a:r>
              <a:rPr lang="fr-CA" dirty="0"/>
              <a:t>3. L’obligation de prendre des mesures d’adaptation s’étend au-delà du milieu de travail traditionnel - les employés peuvent avoir besoin de mesures d’adaptation partout où ils doivent accomplir une tâche</a:t>
            </a:r>
          </a:p>
          <a:p>
            <a:endParaRPr lang="fr-CA" dirty="0"/>
          </a:p>
          <a:p>
            <a:endParaRPr lang="fr-FR" dirty="0">
              <a:cs typeface="Calibri"/>
            </a:endParaRPr>
          </a:p>
          <a:p>
            <a:endParaRPr lang="fr-CA" dirty="0"/>
          </a:p>
          <a:p>
            <a:endParaRPr lang="en-US" dirty="0"/>
          </a:p>
          <a:p>
            <a:endParaRPr lang="en-US" dirty="0"/>
          </a:p>
          <a:p>
            <a:endParaRPr lang="en-US" dirty="0"/>
          </a:p>
        </p:txBody>
      </p:sp>
      <p:sp>
        <p:nvSpPr>
          <p:cNvPr id="4" name="Title 3">
            <a:extLst>
              <a:ext uri="{FF2B5EF4-FFF2-40B4-BE49-F238E27FC236}">
                <a16:creationId xmlns:a16="http://schemas.microsoft.com/office/drawing/2014/main" id="{1982CFA6-92EC-0BEE-58A0-701FB22EE22D}"/>
              </a:ext>
            </a:extLst>
          </p:cNvPr>
          <p:cNvSpPr>
            <a:spLocks noGrp="1"/>
          </p:cNvSpPr>
          <p:nvPr>
            <p:ph type="title"/>
            <p:custDataLst>
              <p:tags r:id="rId3"/>
            </p:custDataLst>
          </p:nvPr>
        </p:nvSpPr>
        <p:spPr>
          <a:xfrm>
            <a:off x="1037491" y="-6096"/>
            <a:ext cx="7243976" cy="878670"/>
          </a:xfrm>
        </p:spPr>
        <p:txBody>
          <a:bodyPr/>
          <a:lstStyle/>
          <a:p>
            <a:r>
              <a:rPr lang="fr-CA" dirty="0"/>
              <a:t>Obligation de prendre des mesures d’adaptation – points à retenir</a:t>
            </a:r>
          </a:p>
        </p:txBody>
      </p:sp>
    </p:spTree>
    <p:extLst>
      <p:ext uri="{BB962C8B-B14F-4D97-AF65-F5344CB8AC3E}">
        <p14:creationId xmlns:p14="http://schemas.microsoft.com/office/powerpoint/2010/main" val="100032034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C530F0B-7719-6CD9-8260-F41DC674EE31}"/>
              </a:ext>
            </a:extLst>
          </p:cNvPr>
          <p:cNvGraphicFramePr>
            <a:graphicFrameLocks noGrp="1"/>
          </p:cNvGraphicFramePr>
          <p:nvPr>
            <p:ph idx="10"/>
            <p:custDataLst>
              <p:tags r:id="rId1"/>
            </p:custDataLst>
            <p:extLst>
              <p:ext uri="{D42A27DB-BD31-4B8C-83A1-F6EECF244321}">
                <p14:modId xmlns:p14="http://schemas.microsoft.com/office/powerpoint/2010/main" val="2213363257"/>
              </p:ext>
            </p:extLst>
          </p:nvPr>
        </p:nvGraphicFramePr>
        <p:xfrm>
          <a:off x="374734" y="1198639"/>
          <a:ext cx="11134846" cy="578665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Title 2">
            <a:extLst>
              <a:ext uri="{FF2B5EF4-FFF2-40B4-BE49-F238E27FC236}">
                <a16:creationId xmlns:a16="http://schemas.microsoft.com/office/drawing/2014/main" id="{12F9C1D6-5EB8-96D3-9B17-A256566B3049}"/>
              </a:ext>
            </a:extLst>
          </p:cNvPr>
          <p:cNvSpPr>
            <a:spLocks noGrp="1"/>
          </p:cNvSpPr>
          <p:nvPr>
            <p:ph type="title"/>
            <p:custDataLst>
              <p:tags r:id="rId2"/>
            </p:custDataLst>
          </p:nvPr>
        </p:nvSpPr>
        <p:spPr>
          <a:xfrm>
            <a:off x="543801" y="0"/>
            <a:ext cx="8810656" cy="1127662"/>
          </a:xfrm>
        </p:spPr>
        <p:txBody>
          <a:bodyPr>
            <a:normAutofit/>
          </a:bodyPr>
          <a:lstStyle/>
          <a:p>
            <a:r>
              <a:rPr lang="fr-CA" dirty="0">
                <a:solidFill>
                  <a:schemeClr val="tx2"/>
                </a:solidFill>
                <a:ea typeface="Calibri"/>
                <a:cs typeface="Calibri" panose="020F0502020204030204" pitchFamily="34" charset="0"/>
              </a:rPr>
              <a:t>Obligation de prendre des mesures d’adaptation - cadre stratégique </a:t>
            </a:r>
          </a:p>
        </p:txBody>
      </p:sp>
      <p:sp>
        <p:nvSpPr>
          <p:cNvPr id="2" name="Slide Number Placeholder 1">
            <a:extLst>
              <a:ext uri="{FF2B5EF4-FFF2-40B4-BE49-F238E27FC236}">
                <a16:creationId xmlns:a16="http://schemas.microsoft.com/office/drawing/2014/main" id="{0EE6E367-5944-EDA3-63D6-8097D0B827B7}"/>
              </a:ext>
            </a:extLst>
          </p:cNvPr>
          <p:cNvSpPr>
            <a:spLocks noGrp="1"/>
          </p:cNvSpPr>
          <p:nvPr>
            <p:ph type="sldNum" sz="quarter" idx="12"/>
            <p:custDataLst>
              <p:tags r:id="rId3"/>
            </p:custDataLst>
          </p:nvPr>
        </p:nvSpPr>
        <p:spPr/>
        <p:txBody>
          <a:bodyPr/>
          <a:lstStyle/>
          <a:p>
            <a:fld id="{32D4B517-E49B-41B6-9DBC-23634E0F1CDC}" type="slidenum">
              <a:rPr lang="en-CA" smtClean="0"/>
              <a:t>12</a:t>
            </a:fld>
            <a:endParaRPr lang="en-CA"/>
          </a:p>
        </p:txBody>
      </p:sp>
    </p:spTree>
    <p:extLst>
      <p:ext uri="{BB962C8B-B14F-4D97-AF65-F5344CB8AC3E}">
        <p14:creationId xmlns:p14="http://schemas.microsoft.com/office/powerpoint/2010/main" val="149986847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504811-41B0-47E3-9653-A1D54949B848}"/>
              </a:ext>
            </a:extLst>
          </p:cNvPr>
          <p:cNvSpPr>
            <a:spLocks noGrp="1"/>
          </p:cNvSpPr>
          <p:nvPr>
            <p:ph type="sldNum" sz="quarter" idx="12"/>
          </p:nvPr>
        </p:nvSpPr>
        <p:spPr/>
        <p:txBody>
          <a:bodyPr/>
          <a:lstStyle/>
          <a:p>
            <a:fld id="{32D4B517-E49B-41B6-9DBC-23634E0F1CDC}" type="slidenum">
              <a:rPr lang="en-CA" smtClean="0"/>
              <a:t>13</a:t>
            </a:fld>
            <a:endParaRPr lang="en-CA"/>
          </a:p>
        </p:txBody>
      </p:sp>
      <p:sp>
        <p:nvSpPr>
          <p:cNvPr id="3" name="Content Placeholder 2">
            <a:extLst>
              <a:ext uri="{FF2B5EF4-FFF2-40B4-BE49-F238E27FC236}">
                <a16:creationId xmlns:a16="http://schemas.microsoft.com/office/drawing/2014/main" id="{7CEDC1B3-CA0B-DE0B-5DF8-BDB94F42AD66}"/>
              </a:ext>
            </a:extLst>
          </p:cNvPr>
          <p:cNvSpPr>
            <a:spLocks noGrp="1"/>
          </p:cNvSpPr>
          <p:nvPr>
            <p:ph idx="10"/>
          </p:nvPr>
        </p:nvSpPr>
        <p:spPr>
          <a:xfrm>
            <a:off x="1164697" y="1061244"/>
            <a:ext cx="10095440" cy="5293146"/>
          </a:xfrm>
        </p:spPr>
        <p:txBody>
          <a:bodyPr lIns="0" tIns="0" rIns="0" bIns="0" anchor="t"/>
          <a:lstStyle/>
          <a:p>
            <a:endParaRPr lang="fr-FR" dirty="0">
              <a:latin typeface="Calibri"/>
              <a:cs typeface="Calibri"/>
            </a:endParaRPr>
          </a:p>
          <a:p>
            <a:pPr marL="457200" indent="-457200">
              <a:buAutoNum type="arabicPeriod"/>
            </a:pPr>
            <a:r>
              <a:rPr lang="fr-FR" dirty="0">
                <a:latin typeface="Calibri"/>
                <a:cs typeface="Calibri"/>
              </a:rPr>
              <a:t>Y a-t-il quelque chose que j’ai partagé avec vous aujourd’hui que vous aimeriez que je clarifie ?</a:t>
            </a:r>
            <a:endParaRPr lang="fr-FR" dirty="0">
              <a:cs typeface="Calibri" panose="020F0502020204030204" pitchFamily="34" charset="0"/>
            </a:endParaRPr>
          </a:p>
          <a:p>
            <a:pPr marL="457200" indent="-457200">
              <a:buAutoNum type="arabicPeriod"/>
            </a:pPr>
            <a:endParaRPr lang="fr-FR" dirty="0">
              <a:latin typeface="Calibri"/>
              <a:cs typeface="Calibri"/>
            </a:endParaRPr>
          </a:p>
          <a:p>
            <a:pPr marL="457200" indent="-457200">
              <a:buAutoNum type="arabicPeriod"/>
            </a:pPr>
            <a:r>
              <a:rPr lang="fr-FR" dirty="0">
                <a:latin typeface="Calibri"/>
                <a:cs typeface="Calibri"/>
              </a:rPr>
              <a:t>Qu’est-ce qui vous aiderait à vous acquitter de vos responsabilités dans la gestion de  l’obligation de prendre des mesures d'adaptations ?</a:t>
            </a:r>
            <a:endParaRPr lang="fr-FR" dirty="0">
              <a:cs typeface="Calibri" panose="020F0502020204030204" pitchFamily="34" charset="0"/>
            </a:endParaRPr>
          </a:p>
          <a:p>
            <a:pPr marL="457200" indent="-457200">
              <a:buAutoNum type="arabicPeriod"/>
            </a:pPr>
            <a:endParaRPr lang="fr-FR" dirty="0">
              <a:latin typeface="Calibri"/>
              <a:cs typeface="Calibri"/>
            </a:endParaRPr>
          </a:p>
          <a:p>
            <a:pPr marL="457200" indent="-457200">
              <a:buFont typeface="Arial" panose="020B0604020202020204" pitchFamily="34" charset="0"/>
              <a:buAutoNum type="arabicPeriod"/>
            </a:pPr>
            <a:r>
              <a:rPr lang="fr-FR" dirty="0">
                <a:latin typeface="Calibri"/>
                <a:cs typeface="Calibri"/>
              </a:rPr>
              <a:t> Les questions peuvent être soumises à </a:t>
            </a:r>
            <a:r>
              <a:rPr lang="fr-FR" b="1" dirty="0">
                <a:latin typeface="Calibri"/>
                <a:cs typeface="Calibri"/>
              </a:rPr>
              <a:t>Slido.com </a:t>
            </a:r>
            <a:r>
              <a:rPr lang="fr-FR" dirty="0">
                <a:latin typeface="Calibri"/>
                <a:cs typeface="Calibri"/>
              </a:rPr>
              <a:t>en utilisant le code d'événement </a:t>
            </a:r>
            <a:r>
              <a:rPr lang="en-US" b="1" dirty="0">
                <a:latin typeface="Calibri"/>
                <a:cs typeface="Calibri"/>
              </a:rPr>
              <a:t>#3585879</a:t>
            </a:r>
            <a:endParaRPr lang="fr-FR" dirty="0">
              <a:cs typeface="Calibri" panose="020F0502020204030204" pitchFamily="34" charset="0"/>
            </a:endParaRPr>
          </a:p>
          <a:p>
            <a:endParaRPr lang="fr-FR" dirty="0">
              <a:cs typeface="Calibri" panose="020F0502020204030204" pitchFamily="34" charset="0"/>
            </a:endParaRPr>
          </a:p>
          <a:p>
            <a:r>
              <a:rPr lang="fr-FR" dirty="0">
                <a:latin typeface="Calibri"/>
                <a:cs typeface="Calibri"/>
              </a:rPr>
              <a:t>Si vous avez des questions au sujet de l’obligation de prendre des mesures d’adaptation, veuillez communiquer avec l’équipe d’interprétation des politiques et  programmes en milieu de travail du BDPRH à l’adresse suivante : </a:t>
            </a:r>
            <a:r>
              <a:rPr lang="fr-FR" dirty="0">
                <a:latin typeface="Calibri"/>
                <a:cs typeface="Calibri"/>
                <a:hlinkClick r:id="rId2"/>
              </a:rPr>
              <a:t>wpp-ppt@tbs-sct.gc.ca</a:t>
            </a:r>
            <a:r>
              <a:rPr lang="en-US" dirty="0">
                <a:latin typeface="Calibri"/>
                <a:cs typeface="Calibri"/>
              </a:rPr>
              <a:t>. </a:t>
            </a:r>
          </a:p>
        </p:txBody>
      </p:sp>
      <p:sp>
        <p:nvSpPr>
          <p:cNvPr id="4" name="Title 3">
            <a:extLst>
              <a:ext uri="{FF2B5EF4-FFF2-40B4-BE49-F238E27FC236}">
                <a16:creationId xmlns:a16="http://schemas.microsoft.com/office/drawing/2014/main" id="{24B47AFA-8D8D-5054-40BD-C0A85FAC3F18}"/>
              </a:ext>
            </a:extLst>
          </p:cNvPr>
          <p:cNvSpPr>
            <a:spLocks noGrp="1"/>
          </p:cNvSpPr>
          <p:nvPr>
            <p:ph type="title"/>
          </p:nvPr>
        </p:nvSpPr>
        <p:spPr/>
        <p:txBody>
          <a:bodyPr/>
          <a:lstStyle/>
          <a:p>
            <a:r>
              <a:rPr lang="en-US">
                <a:latin typeface="Calibri"/>
                <a:cs typeface="Calibri"/>
              </a:rPr>
              <a:t>Discussion et questions  </a:t>
            </a:r>
            <a:endParaRPr lang="en-US">
              <a:cs typeface="Calibri"/>
            </a:endParaRPr>
          </a:p>
        </p:txBody>
      </p:sp>
    </p:spTree>
    <p:extLst>
      <p:ext uri="{BB962C8B-B14F-4D97-AF65-F5344CB8AC3E}">
        <p14:creationId xmlns:p14="http://schemas.microsoft.com/office/powerpoint/2010/main" val="180957593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D12777-4345-19BD-4767-01DD8439FAFA}"/>
              </a:ext>
            </a:extLst>
          </p:cNvPr>
          <p:cNvSpPr>
            <a:spLocks noGrp="1"/>
          </p:cNvSpPr>
          <p:nvPr>
            <p:ph type="sldNum" sz="quarter" idx="12"/>
          </p:nvPr>
        </p:nvSpPr>
        <p:spPr/>
        <p:txBody>
          <a:bodyPr/>
          <a:lstStyle/>
          <a:p>
            <a:fld id="{32D4B517-E49B-41B6-9DBC-23634E0F1CDC}" type="slidenum">
              <a:rPr lang="en-CA" smtClean="0"/>
              <a:t>2</a:t>
            </a:fld>
            <a:endParaRPr lang="en-CA"/>
          </a:p>
        </p:txBody>
      </p:sp>
      <p:graphicFrame>
        <p:nvGraphicFramePr>
          <p:cNvPr id="7" name="Content Placeholder 6">
            <a:extLst>
              <a:ext uri="{FF2B5EF4-FFF2-40B4-BE49-F238E27FC236}">
                <a16:creationId xmlns:a16="http://schemas.microsoft.com/office/drawing/2014/main" id="{08562871-1986-AF68-CDB7-D3EDF3476DD7}"/>
              </a:ext>
            </a:extLst>
          </p:cNvPr>
          <p:cNvGraphicFramePr>
            <a:graphicFrameLocks noGrp="1"/>
          </p:cNvGraphicFramePr>
          <p:nvPr>
            <p:ph idx="10"/>
            <p:extLst>
              <p:ext uri="{D42A27DB-BD31-4B8C-83A1-F6EECF244321}">
                <p14:modId xmlns:p14="http://schemas.microsoft.com/office/powerpoint/2010/main" val="2882765057"/>
              </p:ext>
            </p:extLst>
          </p:nvPr>
        </p:nvGraphicFramePr>
        <p:xfrm>
          <a:off x="1047750" y="1125538"/>
          <a:ext cx="10096500" cy="529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a:extLst>
              <a:ext uri="{FF2B5EF4-FFF2-40B4-BE49-F238E27FC236}">
                <a16:creationId xmlns:a16="http://schemas.microsoft.com/office/drawing/2014/main" id="{875CDF75-56AF-8B01-E469-8CF7B191BB11}"/>
              </a:ext>
            </a:extLst>
          </p:cNvPr>
          <p:cNvSpPr>
            <a:spLocks noGrp="1"/>
          </p:cNvSpPr>
          <p:nvPr>
            <p:ph type="title"/>
          </p:nvPr>
        </p:nvSpPr>
        <p:spPr/>
        <p:txBody>
          <a:bodyPr/>
          <a:lstStyle/>
          <a:p>
            <a:r>
              <a:rPr lang="en-US"/>
              <a:t>Objectif et </a:t>
            </a:r>
            <a:r>
              <a:rPr lang="en-US" err="1"/>
              <a:t>grandes</a:t>
            </a:r>
            <a:r>
              <a:rPr lang="en-US"/>
              <a:t> </a:t>
            </a:r>
            <a:r>
              <a:rPr lang="en-US" err="1"/>
              <a:t>lignes</a:t>
            </a:r>
            <a:endParaRPr lang="en-US"/>
          </a:p>
        </p:txBody>
      </p:sp>
      <p:sp>
        <p:nvSpPr>
          <p:cNvPr id="6" name="TextBox 5">
            <a:extLst>
              <a:ext uri="{FF2B5EF4-FFF2-40B4-BE49-F238E27FC236}">
                <a16:creationId xmlns:a16="http://schemas.microsoft.com/office/drawing/2014/main" id="{E7A8C0F5-930E-85DA-08CC-1E0493C84889}"/>
              </a:ext>
            </a:extLst>
          </p:cNvPr>
          <p:cNvSpPr txBox="1"/>
          <p:nvPr/>
        </p:nvSpPr>
        <p:spPr>
          <a:xfrm>
            <a:off x="3048000" y="3245719"/>
            <a:ext cx="6096000" cy="369332"/>
          </a:xfrm>
          <a:prstGeom prst="rect">
            <a:avLst/>
          </a:prstGeom>
          <a:noFill/>
        </p:spPr>
        <p:txBody>
          <a:bodyPr wrap="square">
            <a:spAutoFit/>
          </a:bodyPr>
          <a:lstStyle/>
          <a:p>
            <a:r>
              <a:rPr lang="en-US"/>
              <a:t> </a:t>
            </a:r>
          </a:p>
        </p:txBody>
      </p:sp>
    </p:spTree>
    <p:extLst>
      <p:ext uri="{BB962C8B-B14F-4D97-AF65-F5344CB8AC3E}">
        <p14:creationId xmlns:p14="http://schemas.microsoft.com/office/powerpoint/2010/main" val="391527369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2B5BC-D001-8BEA-BF7D-4F5815CDEFA0}"/>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C035E9-3B55-701C-906C-AB5DF74E52B1}"/>
              </a:ext>
            </a:extLst>
          </p:cNvPr>
          <p:cNvSpPr>
            <a:spLocks noGrp="1"/>
          </p:cNvSpPr>
          <p:nvPr>
            <p:ph type="sldNum" sz="quarter" idx="12"/>
          </p:nvPr>
        </p:nvSpPr>
        <p:spPr/>
        <p:txBody>
          <a:bodyPr/>
          <a:lstStyle/>
          <a:p>
            <a:fld id="{32D4B517-E49B-41B6-9DBC-23634E0F1CDC}" type="slidenum">
              <a:rPr lang="en-CA" smtClean="0"/>
              <a:t>3</a:t>
            </a:fld>
            <a:endParaRPr lang="en-CA"/>
          </a:p>
        </p:txBody>
      </p:sp>
      <p:graphicFrame>
        <p:nvGraphicFramePr>
          <p:cNvPr id="7" name="Content Placeholder 6">
            <a:extLst>
              <a:ext uri="{FF2B5EF4-FFF2-40B4-BE49-F238E27FC236}">
                <a16:creationId xmlns:a16="http://schemas.microsoft.com/office/drawing/2014/main" id="{D07D424F-7514-EFFD-7106-15FD04C56CF6}"/>
              </a:ext>
            </a:extLst>
          </p:cNvPr>
          <p:cNvGraphicFramePr>
            <a:graphicFrameLocks noGrp="1"/>
          </p:cNvGraphicFramePr>
          <p:nvPr>
            <p:ph idx="10"/>
            <p:extLst>
              <p:ext uri="{D42A27DB-BD31-4B8C-83A1-F6EECF244321}">
                <p14:modId xmlns:p14="http://schemas.microsoft.com/office/powerpoint/2010/main" val="344812537"/>
              </p:ext>
            </p:extLst>
          </p:nvPr>
        </p:nvGraphicFramePr>
        <p:xfrm>
          <a:off x="327314" y="1051336"/>
          <a:ext cx="10440629" cy="5305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a:extLst>
              <a:ext uri="{FF2B5EF4-FFF2-40B4-BE49-F238E27FC236}">
                <a16:creationId xmlns:a16="http://schemas.microsoft.com/office/drawing/2014/main" id="{C46F15E6-7178-F397-43FF-E4E54497FC15}"/>
              </a:ext>
            </a:extLst>
          </p:cNvPr>
          <p:cNvSpPr>
            <a:spLocks noGrp="1"/>
          </p:cNvSpPr>
          <p:nvPr>
            <p:ph type="title"/>
          </p:nvPr>
        </p:nvSpPr>
        <p:spPr>
          <a:xfrm>
            <a:off x="1037491" y="54754"/>
            <a:ext cx="7243976" cy="976316"/>
          </a:xfrm>
        </p:spPr>
        <p:txBody>
          <a:bodyPr/>
          <a:lstStyle/>
          <a:p>
            <a:r>
              <a:rPr lang="fr-CA">
                <a:latin typeface="Calibri"/>
                <a:ea typeface="Calibri"/>
                <a:cs typeface="Calibri"/>
              </a:rPr>
              <a:t>Obligation de prendre des mesures d’adaptation – qu’est-ce que c’est?</a:t>
            </a:r>
            <a:endParaRPr lang="en-US"/>
          </a:p>
        </p:txBody>
      </p:sp>
      <p:sp>
        <p:nvSpPr>
          <p:cNvPr id="6" name="TextBox 5">
            <a:extLst>
              <a:ext uri="{FF2B5EF4-FFF2-40B4-BE49-F238E27FC236}">
                <a16:creationId xmlns:a16="http://schemas.microsoft.com/office/drawing/2014/main" id="{86C1573E-60AC-4F45-7A4C-A12538EF7139}"/>
              </a:ext>
            </a:extLst>
          </p:cNvPr>
          <p:cNvSpPr txBox="1"/>
          <p:nvPr/>
        </p:nvSpPr>
        <p:spPr>
          <a:xfrm>
            <a:off x="3048000" y="3245719"/>
            <a:ext cx="6096000" cy="369332"/>
          </a:xfrm>
          <a:prstGeom prst="rect">
            <a:avLst/>
          </a:prstGeom>
          <a:noFill/>
        </p:spPr>
        <p:txBody>
          <a:bodyPr wrap="square">
            <a:spAutoFit/>
          </a:bodyPr>
          <a:lstStyle/>
          <a:p>
            <a:r>
              <a:rPr lang="en-US"/>
              <a:t> </a:t>
            </a:r>
          </a:p>
        </p:txBody>
      </p:sp>
    </p:spTree>
    <p:extLst>
      <p:ext uri="{BB962C8B-B14F-4D97-AF65-F5344CB8AC3E}">
        <p14:creationId xmlns:p14="http://schemas.microsoft.com/office/powerpoint/2010/main" val="82948657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4DB0BE-93E4-9883-D414-9722884807ED}"/>
              </a:ext>
            </a:extLst>
          </p:cNvPr>
          <p:cNvSpPr>
            <a:spLocks noGrp="1"/>
          </p:cNvSpPr>
          <p:nvPr>
            <p:ph type="sldNum" sz="quarter" idx="12"/>
          </p:nvPr>
        </p:nvSpPr>
        <p:spPr/>
        <p:txBody>
          <a:bodyPr/>
          <a:lstStyle/>
          <a:p>
            <a:fld id="{32D4B517-E49B-41B6-9DBC-23634E0F1CDC}" type="slidenum">
              <a:rPr lang="en-CA" smtClean="0"/>
              <a:t>4</a:t>
            </a:fld>
            <a:endParaRPr lang="en-CA"/>
          </a:p>
        </p:txBody>
      </p:sp>
      <p:graphicFrame>
        <p:nvGraphicFramePr>
          <p:cNvPr id="5" name="Content Placeholder 4">
            <a:extLst>
              <a:ext uri="{FF2B5EF4-FFF2-40B4-BE49-F238E27FC236}">
                <a16:creationId xmlns:a16="http://schemas.microsoft.com/office/drawing/2014/main" id="{6DC67FA5-58DE-02AB-F703-4DE21CECC62A}"/>
              </a:ext>
            </a:extLst>
          </p:cNvPr>
          <p:cNvGraphicFramePr>
            <a:graphicFrameLocks noGrp="1"/>
          </p:cNvGraphicFramePr>
          <p:nvPr>
            <p:ph idx="10"/>
            <p:extLst>
              <p:ext uri="{D42A27DB-BD31-4B8C-83A1-F6EECF244321}">
                <p14:modId xmlns:p14="http://schemas.microsoft.com/office/powerpoint/2010/main" val="2522687156"/>
              </p:ext>
            </p:extLst>
          </p:nvPr>
        </p:nvGraphicFramePr>
        <p:xfrm>
          <a:off x="1047750" y="1125538"/>
          <a:ext cx="10096500" cy="5580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id="{8EA5FDF1-1F6B-589F-1C48-5391D014E33A}"/>
              </a:ext>
            </a:extLst>
          </p:cNvPr>
          <p:cNvSpPr>
            <a:spLocks noGrp="1"/>
          </p:cNvSpPr>
          <p:nvPr>
            <p:ph type="title"/>
          </p:nvPr>
        </p:nvSpPr>
        <p:spPr>
          <a:xfrm>
            <a:off x="1037490" y="54754"/>
            <a:ext cx="8484315" cy="976316"/>
          </a:xfrm>
        </p:spPr>
        <p:txBody>
          <a:bodyPr/>
          <a:lstStyle/>
          <a:p>
            <a:r>
              <a:rPr lang="fr-CA">
                <a:latin typeface="Calibri"/>
                <a:ea typeface="Calibri"/>
                <a:cs typeface="Calibri"/>
              </a:rPr>
              <a:t>Obligation de prendre des mesures d’adaptation – idées fausses et réalité</a:t>
            </a:r>
            <a:endParaRPr lang="en-US"/>
          </a:p>
        </p:txBody>
      </p:sp>
    </p:spTree>
    <p:extLst>
      <p:ext uri="{BB962C8B-B14F-4D97-AF65-F5344CB8AC3E}">
        <p14:creationId xmlns:p14="http://schemas.microsoft.com/office/powerpoint/2010/main" val="118518519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67347A-ED06-7F28-5CC4-C7A6E79F1A32}"/>
              </a:ext>
            </a:extLst>
          </p:cNvPr>
          <p:cNvSpPr>
            <a:spLocks noGrp="1"/>
          </p:cNvSpPr>
          <p:nvPr>
            <p:ph type="sldNum" sz="quarter" idx="12"/>
          </p:nvPr>
        </p:nvSpPr>
        <p:spPr/>
        <p:txBody>
          <a:bodyPr/>
          <a:lstStyle/>
          <a:p>
            <a:fld id="{32D4B517-E49B-41B6-9DBC-23634E0F1CDC}" type="slidenum">
              <a:rPr lang="en-CA" smtClean="0"/>
              <a:t>5</a:t>
            </a:fld>
            <a:endParaRPr lang="en-CA"/>
          </a:p>
        </p:txBody>
      </p:sp>
      <p:sp>
        <p:nvSpPr>
          <p:cNvPr id="3" name="Content Placeholder 2">
            <a:extLst>
              <a:ext uri="{FF2B5EF4-FFF2-40B4-BE49-F238E27FC236}">
                <a16:creationId xmlns:a16="http://schemas.microsoft.com/office/drawing/2014/main" id="{55017C3D-C3AE-032C-1AE4-28BC773BF0EF}"/>
              </a:ext>
            </a:extLst>
          </p:cNvPr>
          <p:cNvSpPr>
            <a:spLocks noGrp="1"/>
          </p:cNvSpPr>
          <p:nvPr>
            <p:ph idx="10"/>
          </p:nvPr>
        </p:nvSpPr>
        <p:spPr/>
        <p:txBody>
          <a:bodyPr lIns="0" tIns="0" rIns="0" bIns="0" anchor="t"/>
          <a:lstStyle/>
          <a:p>
            <a:endParaRPr lang="en-US"/>
          </a:p>
          <a:p>
            <a:r>
              <a:rPr lang="en-US" sz="2400">
                <a:latin typeface="Calibri"/>
                <a:cs typeface="Calibri"/>
              </a:rPr>
              <a:t>Il </a:t>
            </a:r>
            <a:r>
              <a:rPr lang="en-US" sz="2400" err="1">
                <a:latin typeface="Calibri"/>
                <a:cs typeface="Calibri"/>
              </a:rPr>
              <a:t>incombe</a:t>
            </a:r>
            <a:r>
              <a:rPr lang="en-US" sz="2400">
                <a:latin typeface="Calibri"/>
                <a:cs typeface="Calibri"/>
              </a:rPr>
              <a:t> aux </a:t>
            </a:r>
            <a:r>
              <a:rPr lang="en-US" sz="2400" err="1">
                <a:latin typeface="Calibri"/>
                <a:cs typeface="Calibri"/>
              </a:rPr>
              <a:t>gestionnaires</a:t>
            </a:r>
            <a:r>
              <a:rPr lang="en-US" sz="2400">
                <a:latin typeface="Calibri"/>
                <a:cs typeface="Calibri"/>
              </a:rPr>
              <a:t>:</a:t>
            </a:r>
          </a:p>
          <a:p>
            <a:endParaRPr lang="en-US" sz="2400">
              <a:latin typeface="Calibri"/>
              <a:cs typeface="Calibri"/>
            </a:endParaRPr>
          </a:p>
          <a:p>
            <a:pPr marL="342900" indent="-342900">
              <a:buFont typeface="Wingdings" panose="05000000000000000000" pitchFamily="2" charset="2"/>
              <a:buChar char="Ø"/>
            </a:pPr>
            <a:r>
              <a:rPr lang="en-US" sz="2400">
                <a:latin typeface="Calibri"/>
                <a:cs typeface="Calibri"/>
              </a:rPr>
              <a:t>de se conformer </a:t>
            </a:r>
            <a:r>
              <a:rPr lang="fr-FR" sz="2400">
                <a:latin typeface="Calibri"/>
                <a:cs typeface="Calibri"/>
              </a:rPr>
              <a:t>à l’obligation juridique de l’employeur de prendre des mesures d’adaptation pour répondre aux besoins des individus </a:t>
            </a:r>
            <a:r>
              <a:rPr lang="fr-CA" sz="2400">
                <a:latin typeface="Calibri"/>
                <a:cs typeface="Calibri"/>
              </a:rPr>
              <a:t>conformément à</a:t>
            </a:r>
            <a:r>
              <a:rPr lang="fr-FR" sz="2400">
                <a:latin typeface="Calibri"/>
                <a:cs typeface="Calibri"/>
              </a:rPr>
              <a:t> la LCDP tant que cela ne constitue pas une contrainte excessive, en temps opportun</a:t>
            </a:r>
            <a:endParaRPr lang="en-US" sz="2400">
              <a:latin typeface="Calibri"/>
              <a:cs typeface="Calibri"/>
            </a:endParaRPr>
          </a:p>
          <a:p>
            <a:pPr lvl="1" indent="0">
              <a:buNone/>
            </a:pPr>
            <a:endParaRPr lang="en-US" sz="2400">
              <a:latin typeface="Calibri"/>
              <a:cs typeface="Calibri"/>
            </a:endParaRPr>
          </a:p>
          <a:p>
            <a:pPr lvl="1" indent="0">
              <a:buNone/>
            </a:pPr>
            <a:r>
              <a:rPr lang="en-US" sz="2200">
                <a:latin typeface="Calibri"/>
                <a:cs typeface="Calibri"/>
              </a:rPr>
              <a:t>                                                 </a:t>
            </a:r>
          </a:p>
          <a:p>
            <a:endParaRPr lang="en-US"/>
          </a:p>
        </p:txBody>
      </p:sp>
      <p:sp>
        <p:nvSpPr>
          <p:cNvPr id="4" name="Title 3">
            <a:extLst>
              <a:ext uri="{FF2B5EF4-FFF2-40B4-BE49-F238E27FC236}">
                <a16:creationId xmlns:a16="http://schemas.microsoft.com/office/drawing/2014/main" id="{CE27811C-B4A7-D4B0-68FF-D899B60CB6D2}"/>
              </a:ext>
            </a:extLst>
          </p:cNvPr>
          <p:cNvSpPr>
            <a:spLocks noGrp="1"/>
          </p:cNvSpPr>
          <p:nvPr>
            <p:ph type="title"/>
          </p:nvPr>
        </p:nvSpPr>
        <p:spPr>
          <a:xfrm>
            <a:off x="910491" y="25400"/>
            <a:ext cx="8291726" cy="984503"/>
          </a:xfrm>
        </p:spPr>
        <p:txBody>
          <a:bodyPr>
            <a:normAutofit/>
          </a:bodyPr>
          <a:lstStyle/>
          <a:p>
            <a:r>
              <a:rPr lang="en-US">
                <a:latin typeface="Calibri"/>
                <a:cs typeface="Calibri"/>
              </a:rPr>
              <a:t>Obligation de prendre des </a:t>
            </a:r>
            <a:r>
              <a:rPr lang="en-US" err="1">
                <a:latin typeface="Calibri"/>
                <a:cs typeface="Calibri"/>
              </a:rPr>
              <a:t>mesures</a:t>
            </a:r>
            <a:r>
              <a:rPr lang="en-US">
                <a:latin typeface="Calibri"/>
                <a:cs typeface="Calibri"/>
              </a:rPr>
              <a:t> </a:t>
            </a:r>
            <a:r>
              <a:rPr lang="en-US" err="1">
                <a:latin typeface="Calibri"/>
                <a:cs typeface="Calibri"/>
              </a:rPr>
              <a:t>d'adaptation</a:t>
            </a:r>
            <a:r>
              <a:rPr lang="en-US">
                <a:latin typeface="Calibri"/>
                <a:cs typeface="Calibri"/>
              </a:rPr>
              <a:t>, </a:t>
            </a:r>
            <a:r>
              <a:rPr lang="en-US" err="1">
                <a:latin typeface="Calibri"/>
                <a:cs typeface="Calibri"/>
              </a:rPr>
              <a:t>quelles</a:t>
            </a:r>
            <a:r>
              <a:rPr lang="en-US">
                <a:latin typeface="Calibri"/>
                <a:cs typeface="Calibri"/>
              </a:rPr>
              <a:t> </a:t>
            </a:r>
            <a:r>
              <a:rPr lang="en-US" err="1">
                <a:latin typeface="Calibri"/>
                <a:cs typeface="Calibri"/>
              </a:rPr>
              <a:t>sont</a:t>
            </a:r>
            <a:r>
              <a:rPr lang="en-US">
                <a:latin typeface="Calibri"/>
                <a:cs typeface="Calibri"/>
              </a:rPr>
              <a:t> les </a:t>
            </a:r>
            <a:r>
              <a:rPr lang="en-US" err="1">
                <a:latin typeface="Calibri"/>
                <a:cs typeface="Calibri"/>
              </a:rPr>
              <a:t>responsabilités</a:t>
            </a:r>
            <a:r>
              <a:rPr lang="en-US">
                <a:latin typeface="Calibri"/>
                <a:cs typeface="Calibri"/>
              </a:rPr>
              <a:t> des </a:t>
            </a:r>
            <a:r>
              <a:rPr lang="en-US" err="1">
                <a:latin typeface="Calibri"/>
                <a:cs typeface="Calibri"/>
              </a:rPr>
              <a:t>gestionnaires</a:t>
            </a:r>
            <a:r>
              <a:rPr lang="en-US">
                <a:latin typeface="Calibri"/>
                <a:cs typeface="Calibri"/>
              </a:rPr>
              <a:t>?</a:t>
            </a:r>
            <a:endParaRPr lang="en-US"/>
          </a:p>
        </p:txBody>
      </p:sp>
      <p:sp>
        <p:nvSpPr>
          <p:cNvPr id="5" name="Thought Bubble: Cloud 4">
            <a:extLst>
              <a:ext uri="{FF2B5EF4-FFF2-40B4-BE49-F238E27FC236}">
                <a16:creationId xmlns:a16="http://schemas.microsoft.com/office/drawing/2014/main" id="{EDCBEEC9-7424-2DA1-DC16-1BE23A0639B4}"/>
              </a:ext>
            </a:extLst>
          </p:cNvPr>
          <p:cNvSpPr/>
          <p:nvPr/>
        </p:nvSpPr>
        <p:spPr>
          <a:xfrm>
            <a:off x="8124828" y="3607217"/>
            <a:ext cx="3739732" cy="2343032"/>
          </a:xfrm>
          <a:prstGeom prst="cloudCallou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Mais….</a:t>
            </a:r>
            <a:r>
              <a:rPr lang="en-US" err="1"/>
              <a:t>ça</a:t>
            </a:r>
            <a:r>
              <a:rPr lang="en-US"/>
              <a:t> </a:t>
            </a:r>
            <a:r>
              <a:rPr lang="en-US" err="1"/>
              <a:t>veut</a:t>
            </a:r>
            <a:r>
              <a:rPr lang="en-US"/>
              <a:t> dire quoi?</a:t>
            </a:r>
          </a:p>
        </p:txBody>
      </p:sp>
    </p:spTree>
    <p:extLst>
      <p:ext uri="{BB962C8B-B14F-4D97-AF65-F5344CB8AC3E}">
        <p14:creationId xmlns:p14="http://schemas.microsoft.com/office/powerpoint/2010/main" val="245695697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752F46D-51F6-952D-8838-B1749CD93048}"/>
              </a:ext>
            </a:extLst>
          </p:cNvPr>
          <p:cNvSpPr>
            <a:spLocks noGrp="1"/>
          </p:cNvSpPr>
          <p:nvPr>
            <p:ph type="sldNum" sz="quarter" idx="12"/>
          </p:nvPr>
        </p:nvSpPr>
        <p:spPr/>
        <p:txBody>
          <a:bodyPr/>
          <a:lstStyle/>
          <a:p>
            <a:fld id="{32D4B517-E49B-41B6-9DBC-23634E0F1CDC}" type="slidenum">
              <a:rPr lang="en-CA" smtClean="0"/>
              <a:t>6</a:t>
            </a:fld>
            <a:endParaRPr lang="en-CA"/>
          </a:p>
        </p:txBody>
      </p:sp>
      <p:sp>
        <p:nvSpPr>
          <p:cNvPr id="4" name="Title 3">
            <a:extLst>
              <a:ext uri="{FF2B5EF4-FFF2-40B4-BE49-F238E27FC236}">
                <a16:creationId xmlns:a16="http://schemas.microsoft.com/office/drawing/2014/main" id="{50D179C2-7BA6-27A7-C0B3-6008BE8F0E63}"/>
              </a:ext>
            </a:extLst>
          </p:cNvPr>
          <p:cNvSpPr>
            <a:spLocks noGrp="1"/>
          </p:cNvSpPr>
          <p:nvPr>
            <p:ph type="title"/>
          </p:nvPr>
        </p:nvSpPr>
        <p:spPr>
          <a:xfrm>
            <a:off x="130630" y="136524"/>
            <a:ext cx="11259154" cy="852213"/>
          </a:xfrm>
        </p:spPr>
        <p:txBody>
          <a:bodyPr>
            <a:normAutofit/>
          </a:bodyPr>
          <a:lstStyle/>
          <a:p>
            <a:r>
              <a:rPr lang="en-US" sz="2500" dirty="0">
                <a:latin typeface="Calibri"/>
                <a:cs typeface="Calibri"/>
              </a:rPr>
              <a:t>Obligation de prendre des </a:t>
            </a:r>
            <a:r>
              <a:rPr lang="en-US" sz="2500" dirty="0" err="1">
                <a:latin typeface="Calibri"/>
                <a:cs typeface="Calibri"/>
              </a:rPr>
              <a:t>mesures</a:t>
            </a:r>
            <a:r>
              <a:rPr lang="en-US" sz="2500" dirty="0">
                <a:latin typeface="Calibri"/>
                <a:cs typeface="Calibri"/>
              </a:rPr>
              <a:t> </a:t>
            </a:r>
            <a:r>
              <a:rPr lang="en-US" sz="2500" dirty="0" err="1">
                <a:latin typeface="Calibri"/>
                <a:cs typeface="Calibri"/>
              </a:rPr>
              <a:t>d’adaptation</a:t>
            </a:r>
            <a:r>
              <a:rPr lang="en-US" sz="2500" dirty="0">
                <a:latin typeface="Calibri"/>
                <a:cs typeface="Calibri"/>
              </a:rPr>
              <a:t> – </a:t>
            </a:r>
            <a:r>
              <a:rPr lang="en-US" sz="2500" dirty="0" err="1">
                <a:latin typeface="Calibri"/>
                <a:cs typeface="Calibri"/>
              </a:rPr>
              <a:t>responsabilités</a:t>
            </a:r>
            <a:br>
              <a:rPr lang="en-US" sz="2500" dirty="0">
                <a:latin typeface="Calibri"/>
                <a:cs typeface="Calibri"/>
              </a:rPr>
            </a:br>
            <a:r>
              <a:rPr lang="en-US" sz="2500" dirty="0" err="1">
                <a:latin typeface="Calibri"/>
                <a:cs typeface="Calibri"/>
              </a:rPr>
              <a:t>enoncées</a:t>
            </a:r>
            <a:r>
              <a:rPr lang="en-US" sz="2500" dirty="0">
                <a:latin typeface="Calibri"/>
                <a:cs typeface="Calibri"/>
              </a:rPr>
              <a:t> dans la Directive (section 4.2)</a:t>
            </a:r>
            <a:endParaRPr lang="en-US" dirty="0">
              <a:latin typeface="Calibri"/>
              <a:cs typeface="Calibri"/>
            </a:endParaRPr>
          </a:p>
        </p:txBody>
      </p:sp>
      <p:graphicFrame>
        <p:nvGraphicFramePr>
          <p:cNvPr id="15" name="Content Placeholder 14">
            <a:extLst>
              <a:ext uri="{FF2B5EF4-FFF2-40B4-BE49-F238E27FC236}">
                <a16:creationId xmlns:a16="http://schemas.microsoft.com/office/drawing/2014/main" id="{5752E80A-B229-48D5-2506-891A3463FAB2}"/>
              </a:ext>
            </a:extLst>
          </p:cNvPr>
          <p:cNvGraphicFramePr>
            <a:graphicFrameLocks noGrp="1"/>
          </p:cNvGraphicFramePr>
          <p:nvPr>
            <p:ph idx="10"/>
            <p:extLst>
              <p:ext uri="{D42A27DB-BD31-4B8C-83A1-F6EECF244321}">
                <p14:modId xmlns:p14="http://schemas.microsoft.com/office/powerpoint/2010/main" val="1827554283"/>
              </p:ext>
            </p:extLst>
          </p:nvPr>
        </p:nvGraphicFramePr>
        <p:xfrm>
          <a:off x="0" y="986367"/>
          <a:ext cx="12191999" cy="6790445"/>
        </p:xfrm>
        <a:graphic>
          <a:graphicData uri="http://schemas.openxmlformats.org/drawingml/2006/table">
            <a:tbl>
              <a:tblPr firstRow="1" firstCol="1" bandRow="1">
                <a:tableStyleId>{5C22544A-7EE6-4342-B048-85BDC9FD1C3A}</a:tableStyleId>
              </a:tblPr>
              <a:tblGrid>
                <a:gridCol w="12191999">
                  <a:extLst>
                    <a:ext uri="{9D8B030D-6E8A-4147-A177-3AD203B41FA5}">
                      <a16:colId xmlns:a16="http://schemas.microsoft.com/office/drawing/2014/main" val="1255936194"/>
                    </a:ext>
                  </a:extLst>
                </a:gridCol>
              </a:tblGrid>
              <a:tr h="723781">
                <a:tc>
                  <a:txBody>
                    <a:bodyPr/>
                    <a:lstStyle/>
                    <a:p>
                      <a:pPr marL="0" marR="0" lvl="0" indent="0" algn="l">
                        <a:lnSpc>
                          <a:spcPct val="100000"/>
                        </a:lnSpc>
                        <a:spcBef>
                          <a:spcPts val="0"/>
                        </a:spcBef>
                        <a:spcAft>
                          <a:spcPts val="0"/>
                        </a:spcAft>
                        <a:buNone/>
                      </a:pPr>
                      <a:r>
                        <a:rPr lang="en-US" sz="1800" b="0" i="0" u="none" strike="noStrike" kern="1200" noProof="0" dirty="0" err="1">
                          <a:solidFill>
                            <a:schemeClr val="lt1"/>
                          </a:solidFill>
                          <a:effectLst/>
                        </a:rPr>
                        <a:t>Préserver</a:t>
                      </a:r>
                      <a:r>
                        <a:rPr lang="en-US" sz="1800" b="0" i="0" u="none" strike="noStrike" kern="1200" noProof="0" dirty="0">
                          <a:solidFill>
                            <a:schemeClr val="lt1"/>
                          </a:solidFill>
                          <a:effectLst/>
                        </a:rPr>
                        <a:t> la </a:t>
                      </a:r>
                      <a:r>
                        <a:rPr lang="en-US" sz="1800" b="0" i="0" u="none" strike="noStrike" kern="1200" noProof="0" dirty="0" err="1">
                          <a:solidFill>
                            <a:schemeClr val="lt1"/>
                          </a:solidFill>
                          <a:effectLst/>
                        </a:rPr>
                        <a:t>dignité</a:t>
                      </a:r>
                      <a:r>
                        <a:rPr lang="en-US" sz="1800" b="0" i="0" u="none" strike="noStrike" kern="1200" noProof="0" dirty="0">
                          <a:solidFill>
                            <a:schemeClr val="lt1"/>
                          </a:solidFill>
                          <a:effectLst/>
                        </a:rPr>
                        <a:t> et le respect des </a:t>
                      </a:r>
                      <a:r>
                        <a:rPr lang="en-US" sz="1800" b="0" i="0" u="none" strike="noStrike" kern="1200" noProof="0" dirty="0" err="1">
                          <a:solidFill>
                            <a:schemeClr val="lt1"/>
                          </a:solidFill>
                          <a:effectLst/>
                        </a:rPr>
                        <a:t>personnes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employées</a:t>
                      </a:r>
                      <a:r>
                        <a:rPr lang="en-US" sz="1800" b="0" i="0" u="none" strike="noStrike" kern="1200" noProof="0" dirty="0">
                          <a:solidFill>
                            <a:schemeClr val="lt1"/>
                          </a:solidFill>
                          <a:effectLst/>
                        </a:rPr>
                        <a:t> en </a:t>
                      </a:r>
                      <a:r>
                        <a:rPr lang="en-US" sz="1800" b="0" i="0" u="none" strike="noStrike" kern="1200" noProof="0" dirty="0" err="1">
                          <a:solidFill>
                            <a:schemeClr val="lt1"/>
                          </a:solidFill>
                          <a:effectLst/>
                        </a:rPr>
                        <a:t>répondant</a:t>
                      </a:r>
                      <a:r>
                        <a:rPr lang="en-US" sz="1800" b="0" i="0" u="none" strike="noStrike" kern="1200" noProof="0" dirty="0">
                          <a:solidFill>
                            <a:schemeClr val="lt1"/>
                          </a:solidFill>
                          <a:effectLst/>
                        </a:rPr>
                        <a:t> à </a:t>
                      </a:r>
                      <a:r>
                        <a:rPr lang="en-US" sz="1800" b="0" i="0" u="none" strike="noStrike" kern="1200" noProof="0" dirty="0" err="1">
                          <a:solidFill>
                            <a:schemeClr val="lt1"/>
                          </a:solidFill>
                          <a:effectLst/>
                        </a:rPr>
                        <a:t>leurs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besoins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liés</a:t>
                      </a:r>
                      <a:r>
                        <a:rPr lang="en-US" sz="1800" b="0" i="0" u="none" strike="noStrike" kern="1200" noProof="0" dirty="0">
                          <a:solidFill>
                            <a:schemeClr val="lt1"/>
                          </a:solidFill>
                          <a:effectLst/>
                        </a:rPr>
                        <a:t> au travail sans </a:t>
                      </a:r>
                      <a:r>
                        <a:rPr lang="en-US" sz="1800" b="0" i="0" u="none" strike="noStrike" kern="1200" noProof="0" dirty="0" err="1">
                          <a:solidFill>
                            <a:schemeClr val="lt1"/>
                          </a:solidFill>
                          <a:effectLst/>
                        </a:rPr>
                        <a:t>exiger</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d’elles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une</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demande</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officielle</a:t>
                      </a:r>
                      <a:r>
                        <a:rPr lang="en-US" sz="1800" b="0" i="0" u="none" strike="noStrike" kern="1200" noProof="0" dirty="0">
                          <a:solidFill>
                            <a:schemeClr val="lt1"/>
                          </a:solidFill>
                          <a:effectLst/>
                        </a:rPr>
                        <a:t> de </a:t>
                      </a:r>
                      <a:r>
                        <a:rPr lang="en-US" sz="1800" b="0" i="0" u="none" strike="noStrike" kern="1200" noProof="0" dirty="0" err="1">
                          <a:solidFill>
                            <a:schemeClr val="lt1"/>
                          </a:solidFill>
                          <a:effectLst/>
                        </a:rPr>
                        <a:t>mesures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d’adaptation</a:t>
                      </a:r>
                      <a:r>
                        <a:rPr lang="en-US" sz="1800" b="0" i="0" u="none" strike="noStrike" kern="1200" noProof="0" dirty="0">
                          <a:solidFill>
                            <a:schemeClr val="lt1"/>
                          </a:solidFill>
                          <a:effectLst/>
                        </a:rPr>
                        <a:t>, dans la </a:t>
                      </a:r>
                      <a:r>
                        <a:rPr lang="en-US" sz="1800" b="0" i="0" u="none" strike="noStrike" kern="1200" noProof="0" dirty="0" err="1">
                          <a:solidFill>
                            <a:schemeClr val="lt1"/>
                          </a:solidFill>
                          <a:effectLst/>
                        </a:rPr>
                        <a:t>mesure</a:t>
                      </a:r>
                      <a:r>
                        <a:rPr lang="en-US" sz="1800" b="0" i="0" u="none" strike="noStrike" kern="1200" noProof="0" dirty="0">
                          <a:solidFill>
                            <a:schemeClr val="lt1"/>
                          </a:solidFill>
                          <a:effectLst/>
                        </a:rPr>
                        <a:t> du </a:t>
                      </a:r>
                      <a:r>
                        <a:rPr lang="en-US" sz="1800" b="0" i="0" u="none" strike="noStrike" kern="1200" noProof="0" dirty="0" err="1">
                          <a:solidFill>
                            <a:schemeClr val="lt1"/>
                          </a:solidFill>
                          <a:effectLst/>
                        </a:rPr>
                        <a:t>raisonnable</a:t>
                      </a:r>
                      <a:endParaRPr lang="en-US" dirty="0"/>
                    </a:p>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482416637"/>
                  </a:ext>
                </a:extLst>
              </a:tr>
              <a:tr h="464833">
                <a:tc>
                  <a:txBody>
                    <a:bodyPr/>
                    <a:lstStyle/>
                    <a:p>
                      <a:pPr marL="0" marR="0" lvl="0" indent="0" algn="l">
                        <a:lnSpc>
                          <a:spcPct val="100000"/>
                        </a:lnSpc>
                        <a:spcBef>
                          <a:spcPts val="0"/>
                        </a:spcBef>
                        <a:spcAft>
                          <a:spcPts val="0"/>
                        </a:spcAft>
                        <a:buNone/>
                      </a:pPr>
                      <a:r>
                        <a:rPr lang="en-US" sz="1800" b="0" i="0" u="none" strike="noStrike" kern="1200" noProof="0" dirty="0" err="1">
                          <a:solidFill>
                            <a:schemeClr val="tx2"/>
                          </a:solidFill>
                          <a:effectLst/>
                        </a:rPr>
                        <a:t>Fournir</a:t>
                      </a:r>
                      <a:r>
                        <a:rPr lang="en-US" sz="1800" b="0" i="0" u="none" strike="noStrike" kern="1200" noProof="0" dirty="0">
                          <a:solidFill>
                            <a:schemeClr val="tx2"/>
                          </a:solidFill>
                          <a:effectLst/>
                        </a:rPr>
                        <a:t> aux </a:t>
                      </a:r>
                      <a:r>
                        <a:rPr lang="en-US" sz="1800" b="0" i="0" u="none" strike="noStrike" kern="1200" noProof="0" dirty="0" err="1">
                          <a:solidFill>
                            <a:schemeClr val="tx2"/>
                          </a:solidFill>
                          <a:effectLst/>
                        </a:rPr>
                        <a:t>personnes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employées</a:t>
                      </a:r>
                      <a:r>
                        <a:rPr lang="en-US" sz="1800" b="0" i="0" u="none" strike="noStrike" kern="1200" noProof="0" dirty="0">
                          <a:solidFill>
                            <a:schemeClr val="tx2"/>
                          </a:solidFill>
                          <a:effectLst/>
                        </a:rPr>
                        <a:t> de </a:t>
                      </a:r>
                      <a:r>
                        <a:rPr lang="en-US" sz="1800" b="0" i="0" u="none" strike="noStrike" kern="1200" noProof="0" dirty="0" err="1">
                          <a:solidFill>
                            <a:schemeClr val="tx2"/>
                          </a:solidFill>
                          <a:effectLst/>
                        </a:rPr>
                        <a:t>l’information</a:t>
                      </a:r>
                      <a:r>
                        <a:rPr lang="en-US" sz="1800" b="0" i="0" u="none" strike="noStrike" kern="1200" noProof="0" dirty="0">
                          <a:solidFill>
                            <a:schemeClr val="tx2"/>
                          </a:solidFill>
                          <a:effectLst/>
                        </a:rPr>
                        <a:t> relative au travail, </a:t>
                      </a:r>
                      <a:r>
                        <a:rPr lang="en-US" sz="1800" b="0" i="0" u="none" strike="noStrike" kern="1200" noProof="0" dirty="0" err="1">
                          <a:solidFill>
                            <a:schemeClr val="tx2"/>
                          </a:solidFill>
                          <a:effectLst/>
                        </a:rPr>
                        <a:t>notamment</a:t>
                      </a:r>
                      <a:r>
                        <a:rPr lang="en-US" sz="1800" b="0" i="0" u="none" strike="noStrike" kern="1200" noProof="0" dirty="0">
                          <a:solidFill>
                            <a:schemeClr val="tx2"/>
                          </a:solidFill>
                          <a:effectLst/>
                        </a:rPr>
                        <a:t> les </a:t>
                      </a:r>
                      <a:r>
                        <a:rPr lang="en-US" sz="1800" b="0" i="0" u="none" strike="noStrike" kern="1200" noProof="0" dirty="0" err="1">
                          <a:solidFill>
                            <a:schemeClr val="tx2"/>
                          </a:solidFill>
                          <a:effectLst/>
                        </a:rPr>
                        <a:t>possibilités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d’emploi</a:t>
                      </a:r>
                      <a:r>
                        <a:rPr lang="en-US" sz="1800" b="0" i="0" u="none" strike="noStrike" kern="1200" noProof="0" dirty="0">
                          <a:solidFill>
                            <a:schemeClr val="tx2"/>
                          </a:solidFill>
                          <a:effectLst/>
                        </a:rPr>
                        <a:t>, et </a:t>
                      </a:r>
                      <a:r>
                        <a:rPr lang="en-US" sz="1800" b="0" i="0" u="none" strike="noStrike" kern="1200" noProof="0" dirty="0" err="1">
                          <a:solidFill>
                            <a:schemeClr val="tx2"/>
                          </a:solidFill>
                          <a:effectLst/>
                        </a:rPr>
                        <a:t>ce</a:t>
                      </a:r>
                      <a:r>
                        <a:rPr lang="en-US" sz="1800" b="0" i="0" u="none" strike="noStrike" kern="1200" noProof="0" dirty="0">
                          <a:solidFill>
                            <a:schemeClr val="tx2"/>
                          </a:solidFill>
                          <a:effectLst/>
                        </a:rPr>
                        <a:t>, dans un format accessible</a:t>
                      </a:r>
                      <a:endParaRPr lang="en-US" dirty="0"/>
                    </a:p>
                  </a:txBody>
                  <a:tcPr marL="68580" marR="68580" marT="0" marB="0">
                    <a:solidFill>
                      <a:schemeClr val="bg1">
                        <a:lumMod val="95000"/>
                      </a:schemeClr>
                    </a:solidFill>
                  </a:tcPr>
                </a:tc>
                <a:extLst>
                  <a:ext uri="{0D108BD9-81ED-4DB2-BD59-A6C34878D82A}">
                    <a16:rowId xmlns:a16="http://schemas.microsoft.com/office/drawing/2014/main" val="3927745687"/>
                  </a:ext>
                </a:extLst>
              </a:tr>
              <a:tr h="464833">
                <a:tc>
                  <a:txBody>
                    <a:bodyPr/>
                    <a:lstStyle/>
                    <a:p>
                      <a:pPr marL="0" marR="0" lvl="0">
                        <a:spcBef>
                          <a:spcPts val="0"/>
                        </a:spcBef>
                        <a:spcAft>
                          <a:spcPts val="0"/>
                        </a:spcAft>
                        <a:buNone/>
                      </a:pPr>
                      <a:r>
                        <a:rPr lang="en-US" sz="1800" b="0" i="0" u="none" strike="noStrike" kern="1200" noProof="0" dirty="0" err="1">
                          <a:solidFill>
                            <a:schemeClr val="lt1"/>
                          </a:solidFill>
                          <a:effectLst/>
                        </a:rPr>
                        <a:t>Déterminer</a:t>
                      </a:r>
                      <a:r>
                        <a:rPr lang="en-US" sz="1800" b="0" i="0" u="none" strike="noStrike" kern="1200" noProof="0" dirty="0">
                          <a:solidFill>
                            <a:schemeClr val="lt1"/>
                          </a:solidFill>
                          <a:effectLst/>
                        </a:rPr>
                        <a:t> les </a:t>
                      </a:r>
                      <a:r>
                        <a:rPr lang="en-US" sz="1800" b="0" i="0" u="none" strike="noStrike" kern="1200" noProof="0" dirty="0" err="1">
                          <a:solidFill>
                            <a:schemeClr val="lt1"/>
                          </a:solidFill>
                          <a:effectLst/>
                        </a:rPr>
                        <a:t>ressources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nécessaires</a:t>
                      </a:r>
                      <a:r>
                        <a:rPr lang="en-US" sz="1800" b="0" i="0" u="none" strike="noStrike" kern="1200" noProof="0" dirty="0">
                          <a:solidFill>
                            <a:schemeClr val="lt1"/>
                          </a:solidFill>
                          <a:effectLst/>
                        </a:rPr>
                        <a:t> à </a:t>
                      </a:r>
                      <a:r>
                        <a:rPr lang="en-US" sz="1800" b="0" i="0" u="none" strike="noStrike" kern="1200" noProof="0" dirty="0" err="1">
                          <a:solidFill>
                            <a:schemeClr val="lt1"/>
                          </a:solidFill>
                          <a:effectLst/>
                        </a:rPr>
                        <a:t>intégrer</a:t>
                      </a:r>
                      <a:r>
                        <a:rPr lang="en-US" sz="1800" b="0" i="0" u="none" strike="noStrike" kern="1200" noProof="0" dirty="0">
                          <a:solidFill>
                            <a:schemeClr val="lt1"/>
                          </a:solidFill>
                          <a:effectLst/>
                        </a:rPr>
                        <a:t> aux plans des </a:t>
                      </a:r>
                      <a:r>
                        <a:rPr lang="en-US" sz="1800" b="0" i="0" u="none" strike="noStrike" kern="1200" noProof="0" dirty="0" err="1">
                          <a:solidFill>
                            <a:schemeClr val="lt1"/>
                          </a:solidFill>
                          <a:effectLst/>
                        </a:rPr>
                        <a:t>opérations</a:t>
                      </a:r>
                      <a:r>
                        <a:rPr lang="en-US" sz="1800" b="0" i="0" u="none" strike="noStrike" kern="1200" noProof="0" dirty="0">
                          <a:solidFill>
                            <a:schemeClr val="lt1"/>
                          </a:solidFill>
                          <a:effectLst/>
                        </a:rPr>
                        <a:t> et des </a:t>
                      </a:r>
                      <a:r>
                        <a:rPr lang="en-US" sz="1800" b="0" i="0" u="none" strike="noStrike" kern="1200" noProof="0" dirty="0" err="1">
                          <a:solidFill>
                            <a:schemeClr val="lt1"/>
                          </a:solidFill>
                          <a:effectLst/>
                        </a:rPr>
                        <a:t>ressources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humaines</a:t>
                      </a:r>
                      <a:r>
                        <a:rPr lang="en-US" sz="1800" b="0" i="0" u="none" strike="noStrike" kern="1200" noProof="0" dirty="0">
                          <a:solidFill>
                            <a:schemeClr val="lt1"/>
                          </a:solidFill>
                          <a:effectLst/>
                        </a:rPr>
                        <a:t> pour </a:t>
                      </a:r>
                      <a:r>
                        <a:rPr lang="en-US" sz="1800" b="0" i="0" u="none" strike="noStrike" kern="1200" noProof="0" dirty="0" err="1">
                          <a:solidFill>
                            <a:schemeClr val="lt1"/>
                          </a:solidFill>
                          <a:effectLst/>
                        </a:rPr>
                        <a:t>pouvoir</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s’acquitter</a:t>
                      </a:r>
                      <a:r>
                        <a:rPr lang="en-US" sz="1800" b="0" i="0" u="none" strike="noStrike" kern="1200" noProof="0" dirty="0">
                          <a:solidFill>
                            <a:schemeClr val="lt1"/>
                          </a:solidFill>
                          <a:effectLst/>
                        </a:rPr>
                        <a:t> de </a:t>
                      </a:r>
                      <a:r>
                        <a:rPr lang="en-US" sz="1800" b="0" i="0" u="none" strike="noStrike" kern="1200" noProof="0" dirty="0" err="1">
                          <a:solidFill>
                            <a:schemeClr val="lt1"/>
                          </a:solidFill>
                          <a:effectLst/>
                        </a:rPr>
                        <a:t>leur</a:t>
                      </a:r>
                      <a:r>
                        <a:rPr lang="en-US" sz="1800" b="0" i="0" u="none" strike="noStrike" kern="1200" noProof="0" dirty="0">
                          <a:solidFill>
                            <a:schemeClr val="lt1"/>
                          </a:solidFill>
                          <a:effectLst/>
                        </a:rPr>
                        <a:t> obligation de prendre des </a:t>
                      </a:r>
                      <a:r>
                        <a:rPr lang="en-US" sz="1800" b="0" i="0" u="none" strike="noStrike" kern="1200" noProof="0" dirty="0" err="1">
                          <a:solidFill>
                            <a:schemeClr val="lt1"/>
                          </a:solidFill>
                          <a:effectLst/>
                        </a:rPr>
                        <a:t>mesures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d’adaptation</a:t>
                      </a:r>
                      <a:endParaRPr lang="en-US" dirty="0"/>
                    </a:p>
                  </a:txBody>
                  <a:tcPr marL="68580" marR="68580" marT="0" marB="0"/>
                </a:tc>
                <a:extLst>
                  <a:ext uri="{0D108BD9-81ED-4DB2-BD59-A6C34878D82A}">
                    <a16:rowId xmlns:a16="http://schemas.microsoft.com/office/drawing/2014/main" val="1834771627"/>
                  </a:ext>
                </a:extLst>
              </a:tr>
              <a:tr h="464833">
                <a:tc>
                  <a:txBody>
                    <a:bodyPr/>
                    <a:lstStyle/>
                    <a:p>
                      <a:pPr marL="0" marR="0" lvl="0" indent="0" algn="l">
                        <a:lnSpc>
                          <a:spcPct val="100000"/>
                        </a:lnSpc>
                        <a:spcBef>
                          <a:spcPts val="0"/>
                        </a:spcBef>
                        <a:spcAft>
                          <a:spcPts val="0"/>
                        </a:spcAft>
                        <a:buNone/>
                      </a:pPr>
                      <a:r>
                        <a:rPr lang="en-US" sz="1800" b="0" i="0" u="none" strike="noStrike" kern="1200" noProof="0" dirty="0" err="1">
                          <a:solidFill>
                            <a:srgbClr val="004D71"/>
                          </a:solidFill>
                          <a:effectLst/>
                        </a:rPr>
                        <a:t>Veiller</a:t>
                      </a:r>
                      <a:r>
                        <a:rPr lang="en-US" sz="1800" b="0" i="0" u="none" strike="noStrike" kern="1200" noProof="0" dirty="0">
                          <a:solidFill>
                            <a:srgbClr val="004D71"/>
                          </a:solidFill>
                          <a:effectLst/>
                        </a:rPr>
                        <a:t> à </a:t>
                      </a:r>
                      <a:r>
                        <a:rPr lang="en-US" sz="1800" b="0" i="0" u="none" strike="noStrike" kern="1200" noProof="0" dirty="0" err="1">
                          <a:solidFill>
                            <a:srgbClr val="004D71"/>
                          </a:solidFill>
                          <a:effectLst/>
                        </a:rPr>
                        <a:t>ce</a:t>
                      </a:r>
                      <a:r>
                        <a:rPr lang="en-US" sz="1800" b="0" i="0" u="none" strike="noStrike" kern="1200" noProof="0" dirty="0">
                          <a:solidFill>
                            <a:srgbClr val="004D71"/>
                          </a:solidFill>
                          <a:effectLst/>
                        </a:rPr>
                        <a:t> que les </a:t>
                      </a:r>
                      <a:r>
                        <a:rPr lang="en-US" sz="1800" b="0" i="0" u="none" strike="noStrike" kern="1200" noProof="0" dirty="0" err="1">
                          <a:solidFill>
                            <a:srgbClr val="004D71"/>
                          </a:solidFill>
                          <a:effectLst/>
                        </a:rPr>
                        <a:t>mesures</a:t>
                      </a:r>
                      <a:r>
                        <a:rPr lang="en-US" sz="1800" b="0" i="0" u="none" strike="noStrike" kern="1200" noProof="0" dirty="0">
                          <a:solidFill>
                            <a:srgbClr val="004D71"/>
                          </a:solidFill>
                          <a:effectLst/>
                        </a:rPr>
                        <a:t> </a:t>
                      </a:r>
                      <a:r>
                        <a:rPr lang="en-US" sz="1800" b="0" i="0" u="none" strike="noStrike" kern="1200" noProof="0" dirty="0" err="1">
                          <a:solidFill>
                            <a:srgbClr val="004D71"/>
                          </a:solidFill>
                          <a:effectLst/>
                        </a:rPr>
                        <a:t>d’adaptation</a:t>
                      </a:r>
                      <a:r>
                        <a:rPr lang="en-US" sz="1800" b="0" i="0" u="none" strike="noStrike" kern="1200" noProof="0" dirty="0">
                          <a:solidFill>
                            <a:srgbClr val="004D71"/>
                          </a:solidFill>
                          <a:effectLst/>
                        </a:rPr>
                        <a:t> </a:t>
                      </a:r>
                      <a:r>
                        <a:rPr lang="en-US" sz="1800" b="0" i="0" u="none" strike="noStrike" kern="1200" noProof="0" dirty="0" err="1">
                          <a:solidFill>
                            <a:srgbClr val="004D71"/>
                          </a:solidFill>
                          <a:effectLst/>
                        </a:rPr>
                        <a:t>soient</a:t>
                      </a:r>
                      <a:r>
                        <a:rPr lang="en-US" sz="1800" b="0" i="0" u="none" strike="noStrike" kern="1200" noProof="0" dirty="0">
                          <a:solidFill>
                            <a:srgbClr val="004D71"/>
                          </a:solidFill>
                          <a:effectLst/>
                        </a:rPr>
                        <a:t> revues et mises à jour au </a:t>
                      </a:r>
                      <a:r>
                        <a:rPr lang="en-US" sz="1800" b="0" i="0" u="none" strike="noStrike" kern="1200" noProof="0" dirty="0" err="1">
                          <a:solidFill>
                            <a:srgbClr val="004D71"/>
                          </a:solidFill>
                          <a:effectLst/>
                        </a:rPr>
                        <a:t>moins</a:t>
                      </a:r>
                      <a:r>
                        <a:rPr lang="en-US" sz="1800" b="0" i="0" u="none" strike="noStrike" kern="1200" noProof="0" dirty="0">
                          <a:solidFill>
                            <a:srgbClr val="004D71"/>
                          </a:solidFill>
                          <a:effectLst/>
                        </a:rPr>
                        <a:t> </a:t>
                      </a:r>
                      <a:r>
                        <a:rPr lang="en-US" sz="1800" b="0" i="0" u="none" strike="noStrike" kern="1200" noProof="0" dirty="0" err="1">
                          <a:solidFill>
                            <a:srgbClr val="004D71"/>
                          </a:solidFill>
                          <a:effectLst/>
                        </a:rPr>
                        <a:t>une</a:t>
                      </a:r>
                      <a:r>
                        <a:rPr lang="en-US" sz="1800" b="0" i="0" u="none" strike="noStrike" kern="1200" noProof="0" dirty="0">
                          <a:solidFill>
                            <a:srgbClr val="004D71"/>
                          </a:solidFill>
                          <a:effectLst/>
                        </a:rPr>
                        <a:t> </a:t>
                      </a:r>
                      <a:r>
                        <a:rPr lang="en-US" sz="1800" b="0" i="0" u="none" strike="noStrike" kern="1200" noProof="0" dirty="0" err="1">
                          <a:solidFill>
                            <a:srgbClr val="004D71"/>
                          </a:solidFill>
                          <a:effectLst/>
                        </a:rPr>
                        <a:t>fois</a:t>
                      </a:r>
                      <a:r>
                        <a:rPr lang="en-US" sz="1800" b="0" i="0" u="none" strike="noStrike" kern="1200" noProof="0" dirty="0">
                          <a:solidFill>
                            <a:srgbClr val="004D71"/>
                          </a:solidFill>
                          <a:effectLst/>
                        </a:rPr>
                        <a:t> par </a:t>
                      </a:r>
                      <a:r>
                        <a:rPr lang="en-US" sz="1800" b="0" i="0" u="none" strike="noStrike" kern="1200" noProof="0" dirty="0" err="1">
                          <a:solidFill>
                            <a:srgbClr val="004D71"/>
                          </a:solidFill>
                          <a:effectLst/>
                        </a:rPr>
                        <a:t>année</a:t>
                      </a:r>
                      <a:endParaRPr lang="en-US" dirty="0"/>
                    </a:p>
                  </a:txBody>
                  <a:tcPr marL="68580" marR="68580" marT="0" marB="0">
                    <a:solidFill>
                      <a:schemeClr val="bg1">
                        <a:lumMod val="95000"/>
                      </a:schemeClr>
                    </a:solidFill>
                  </a:tcPr>
                </a:tc>
                <a:extLst>
                  <a:ext uri="{0D108BD9-81ED-4DB2-BD59-A6C34878D82A}">
                    <a16:rowId xmlns:a16="http://schemas.microsoft.com/office/drawing/2014/main" val="3861226988"/>
                  </a:ext>
                </a:extLst>
              </a:tr>
              <a:tr h="831578">
                <a:tc>
                  <a:txBody>
                    <a:bodyPr/>
                    <a:lstStyle/>
                    <a:p>
                      <a:pPr marL="0" marR="0">
                        <a:spcBef>
                          <a:spcPts val="0"/>
                        </a:spcBef>
                        <a:spcAft>
                          <a:spcPts val="0"/>
                        </a:spcAft>
                      </a:pPr>
                      <a:r>
                        <a:rPr lang="en-US" sz="1800" b="0" i="0" u="none" strike="noStrike" kern="1200" noProof="0" dirty="0">
                          <a:solidFill>
                            <a:schemeClr val="lt1"/>
                          </a:solidFill>
                          <a:effectLst/>
                          <a:latin typeface="+mn-lt"/>
                          <a:ea typeface="+mn-ea"/>
                          <a:cs typeface="+mn-cs"/>
                        </a:rPr>
                        <a:t>Limiter le partage de </a:t>
                      </a:r>
                      <a:r>
                        <a:rPr lang="en-US" sz="1800" b="0" i="0" u="none" strike="noStrike" kern="1200" noProof="0" dirty="0" err="1">
                          <a:solidFill>
                            <a:schemeClr val="lt1"/>
                          </a:solidFill>
                          <a:effectLst/>
                          <a:latin typeface="+mn-lt"/>
                          <a:ea typeface="+mn-ea"/>
                          <a:cs typeface="+mn-cs"/>
                        </a:rPr>
                        <a:t>renseignements</a:t>
                      </a:r>
                      <a:r>
                        <a:rPr lang="en-US" sz="1800" b="0" i="0" u="none" strike="noStrike" kern="1200" noProof="0" dirty="0">
                          <a:solidFill>
                            <a:schemeClr val="lt1"/>
                          </a:solidFill>
                          <a:effectLst/>
                          <a:latin typeface="+mn-lt"/>
                          <a:ea typeface="+mn-ea"/>
                          <a:cs typeface="+mn-cs"/>
                        </a:rPr>
                        <a:t> au </a:t>
                      </a:r>
                      <a:r>
                        <a:rPr lang="en-US" sz="1800" b="0" i="0" u="none" strike="noStrike" kern="1200" noProof="0" dirty="0" err="1">
                          <a:solidFill>
                            <a:schemeClr val="lt1"/>
                          </a:solidFill>
                          <a:effectLst/>
                          <a:latin typeface="+mn-lt"/>
                          <a:ea typeface="+mn-ea"/>
                          <a:cs typeface="+mn-cs"/>
                        </a:rPr>
                        <a:t>sujet</a:t>
                      </a:r>
                      <a:r>
                        <a:rPr lang="en-US" sz="1800" b="0" i="0" u="none" strike="noStrike" kern="1200" noProof="0" dirty="0">
                          <a:solidFill>
                            <a:schemeClr val="lt1"/>
                          </a:solidFill>
                          <a:effectLst/>
                          <a:latin typeface="+mn-lt"/>
                          <a:ea typeface="+mn-ea"/>
                          <a:cs typeface="+mn-cs"/>
                        </a:rPr>
                        <a:t> de la </a:t>
                      </a:r>
                      <a:r>
                        <a:rPr lang="en-US" sz="1800" b="0" i="0" u="none" strike="noStrike" kern="1200" noProof="0" dirty="0" err="1">
                          <a:solidFill>
                            <a:schemeClr val="lt1"/>
                          </a:solidFill>
                          <a:effectLst/>
                          <a:latin typeface="+mn-lt"/>
                          <a:ea typeface="+mn-ea"/>
                          <a:cs typeface="+mn-cs"/>
                        </a:rPr>
                        <a:t>demande</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d’adaptation</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d’une</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personne</a:t>
                      </a:r>
                      <a:r>
                        <a:rPr lang="en-US" sz="1800" b="0" i="0" u="none" strike="noStrike" kern="1200" noProof="0" dirty="0">
                          <a:solidFill>
                            <a:schemeClr val="lt1"/>
                          </a:solidFill>
                          <a:effectLst/>
                          <a:latin typeface="+mn-lt"/>
                          <a:ea typeface="+mn-ea"/>
                          <a:cs typeface="+mn-cs"/>
                        </a:rPr>
                        <a:t> à </a:t>
                      </a:r>
                      <a:r>
                        <a:rPr lang="en-US" sz="1800" b="0" i="0" u="none" strike="noStrike" kern="1200" noProof="0" dirty="0" err="1">
                          <a:solidFill>
                            <a:schemeClr val="lt1"/>
                          </a:solidFill>
                          <a:effectLst/>
                          <a:latin typeface="+mn-lt"/>
                          <a:ea typeface="+mn-ea"/>
                          <a:cs typeface="+mn-cs"/>
                        </a:rPr>
                        <a:t>ceux</a:t>
                      </a:r>
                      <a:r>
                        <a:rPr lang="en-US" sz="1800" b="0" i="0" u="none" strike="noStrike" kern="1200" noProof="0" dirty="0">
                          <a:solidFill>
                            <a:schemeClr val="lt1"/>
                          </a:solidFill>
                          <a:effectLst/>
                          <a:latin typeface="+mn-lt"/>
                          <a:ea typeface="+mn-ea"/>
                          <a:cs typeface="+mn-cs"/>
                        </a:rPr>
                        <a:t> qui </a:t>
                      </a:r>
                      <a:r>
                        <a:rPr lang="en-US" sz="1800" b="0" i="0" u="none" strike="noStrike" kern="1200" noProof="0" dirty="0" err="1">
                          <a:solidFill>
                            <a:schemeClr val="lt1"/>
                          </a:solidFill>
                          <a:effectLst/>
                          <a:latin typeface="+mn-lt"/>
                          <a:ea typeface="+mn-ea"/>
                          <a:cs typeface="+mn-cs"/>
                        </a:rPr>
                        <a:t>doivent</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être</a:t>
                      </a:r>
                      <a:r>
                        <a:rPr lang="en-US" sz="1800" b="0" i="0" u="none" strike="noStrike" kern="1200" noProof="0" dirty="0">
                          <a:solidFill>
                            <a:schemeClr val="lt1"/>
                          </a:solidFill>
                          <a:effectLst/>
                          <a:latin typeface="+mn-lt"/>
                          <a:ea typeface="+mn-ea"/>
                          <a:cs typeface="+mn-cs"/>
                        </a:rPr>
                        <a:t> mis au courant de la </a:t>
                      </a:r>
                      <a:r>
                        <a:rPr lang="en-US" sz="1800" b="0" i="0" u="none" strike="noStrike" kern="1200" noProof="0" dirty="0" err="1">
                          <a:solidFill>
                            <a:schemeClr val="lt1"/>
                          </a:solidFill>
                          <a:effectLst/>
                          <a:latin typeface="+mn-lt"/>
                          <a:ea typeface="+mn-ea"/>
                          <a:cs typeface="+mn-cs"/>
                        </a:rPr>
                        <a:t>mesure</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d’adaptation</a:t>
                      </a:r>
                      <a:r>
                        <a:rPr lang="en-US" sz="1800" b="0" i="0" u="none" strike="noStrike" kern="1200" noProof="0" dirty="0">
                          <a:solidFill>
                            <a:schemeClr val="lt1"/>
                          </a:solidFill>
                          <a:effectLst/>
                          <a:latin typeface="+mn-lt"/>
                          <a:ea typeface="+mn-ea"/>
                          <a:cs typeface="+mn-cs"/>
                        </a:rPr>
                        <a:t>. Le type de </a:t>
                      </a:r>
                      <a:r>
                        <a:rPr lang="en-US" sz="1800" b="0" i="0" u="none" strike="noStrike" kern="1200" noProof="0" dirty="0" err="1">
                          <a:solidFill>
                            <a:schemeClr val="lt1"/>
                          </a:solidFill>
                          <a:effectLst/>
                          <a:latin typeface="+mn-lt"/>
                          <a:ea typeface="+mn-ea"/>
                          <a:cs typeface="+mn-cs"/>
                        </a:rPr>
                        <a:t>renseignements</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requis</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varie</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selon</a:t>
                      </a:r>
                      <a:r>
                        <a:rPr lang="en-US" sz="1800" b="0" i="0" u="none" strike="noStrike" kern="1200" noProof="0" dirty="0">
                          <a:solidFill>
                            <a:schemeClr val="lt1"/>
                          </a:solidFill>
                          <a:effectLst/>
                          <a:latin typeface="+mn-lt"/>
                          <a:ea typeface="+mn-ea"/>
                          <a:cs typeface="+mn-cs"/>
                        </a:rPr>
                        <a:t> les faits </a:t>
                      </a:r>
                      <a:r>
                        <a:rPr lang="en-US" sz="1800" b="0" i="0" u="none" strike="noStrike" kern="1200" noProof="0" dirty="0" err="1">
                          <a:solidFill>
                            <a:schemeClr val="lt1"/>
                          </a:solidFill>
                          <a:effectLst/>
                          <a:latin typeface="+mn-lt"/>
                          <a:ea typeface="+mn-ea"/>
                          <a:cs typeface="+mn-cs"/>
                        </a:rPr>
                        <a:t>propres</a:t>
                      </a:r>
                      <a:r>
                        <a:rPr lang="en-US" sz="1800" b="0" i="0" u="none" strike="noStrike" kern="1200" noProof="0" dirty="0">
                          <a:solidFill>
                            <a:schemeClr val="lt1"/>
                          </a:solidFill>
                          <a:effectLst/>
                          <a:latin typeface="+mn-lt"/>
                          <a:ea typeface="+mn-ea"/>
                          <a:cs typeface="+mn-cs"/>
                        </a:rPr>
                        <a:t> à </a:t>
                      </a:r>
                      <a:r>
                        <a:rPr lang="en-US" sz="1800" b="0" i="0" u="none" strike="noStrike" kern="1200" noProof="0" dirty="0" err="1">
                          <a:solidFill>
                            <a:schemeClr val="lt1"/>
                          </a:solidFill>
                          <a:effectLst/>
                          <a:latin typeface="+mn-lt"/>
                          <a:ea typeface="+mn-ea"/>
                          <a:cs typeface="+mn-cs"/>
                        </a:rPr>
                        <a:t>chaque</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cas</a:t>
                      </a:r>
                      <a:r>
                        <a:rPr lang="en-US" sz="1800" b="0" i="0" u="none" strike="noStrike" kern="1200" noProof="0" dirty="0">
                          <a:solidFill>
                            <a:schemeClr val="lt1"/>
                          </a:solidFill>
                          <a:effectLst/>
                          <a:latin typeface="+mn-lt"/>
                          <a:ea typeface="+mn-ea"/>
                          <a:cs typeface="+mn-cs"/>
                        </a:rPr>
                        <a:t>.</a:t>
                      </a:r>
                      <a:endParaRPr lang="en-US" sz="1800" b="0" i="0" u="none" strike="noStrike"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10832945"/>
                  </a:ext>
                </a:extLst>
              </a:tr>
              <a:tr h="554385">
                <a:tc>
                  <a:txBody>
                    <a:bodyPr/>
                    <a:lstStyle/>
                    <a:p>
                      <a:pPr marL="0" marR="0" lvl="0">
                        <a:spcBef>
                          <a:spcPts val="0"/>
                        </a:spcBef>
                        <a:spcAft>
                          <a:spcPts val="0"/>
                        </a:spcAft>
                        <a:buNone/>
                      </a:pPr>
                      <a:r>
                        <a:rPr lang="en-US" sz="1800" b="0" i="0" u="none" strike="noStrike" kern="1200" noProof="0" dirty="0">
                          <a:solidFill>
                            <a:schemeClr val="tx2"/>
                          </a:solidFill>
                          <a:effectLst/>
                        </a:rPr>
                        <a:t>Conserver un dossier </a:t>
                      </a:r>
                      <a:r>
                        <a:rPr lang="en-US" sz="1800" b="0" i="0" u="none" strike="noStrike" kern="1200" noProof="0" dirty="0" err="1">
                          <a:solidFill>
                            <a:schemeClr val="tx2"/>
                          </a:solidFill>
                          <a:effectLst/>
                        </a:rPr>
                        <a:t>écrit</a:t>
                      </a:r>
                      <a:r>
                        <a:rPr lang="en-US" sz="1800" b="0" i="0" u="none" strike="noStrike" kern="1200" noProof="0" dirty="0">
                          <a:solidFill>
                            <a:schemeClr val="tx2"/>
                          </a:solidFill>
                          <a:effectLst/>
                        </a:rPr>
                        <a:t> des </a:t>
                      </a:r>
                      <a:r>
                        <a:rPr lang="en-US" sz="1800" b="0" i="0" u="none" strike="noStrike" kern="1200" noProof="0" dirty="0" err="1">
                          <a:solidFill>
                            <a:schemeClr val="tx2"/>
                          </a:solidFill>
                          <a:effectLst/>
                        </a:rPr>
                        <a:t>mesures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d’adaptation</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conformément</a:t>
                      </a:r>
                      <a:r>
                        <a:rPr lang="en-US" sz="1800" b="0" i="0" u="none" strike="noStrike" kern="1200" noProof="0" dirty="0">
                          <a:solidFill>
                            <a:schemeClr val="tx2"/>
                          </a:solidFill>
                          <a:effectLst/>
                        </a:rPr>
                        <a:t> aux exigences </a:t>
                      </a:r>
                      <a:r>
                        <a:rPr lang="en-US" sz="1800" b="0" i="0" u="none" strike="noStrike" kern="1200" noProof="0" dirty="0" err="1">
                          <a:solidFill>
                            <a:schemeClr val="tx2"/>
                          </a:solidFill>
                          <a:effectLst/>
                        </a:rPr>
                        <a:t>pertinentes</a:t>
                      </a:r>
                      <a:r>
                        <a:rPr lang="en-US" sz="1800" b="0" i="0" u="none" strike="noStrike" kern="1200" noProof="0" dirty="0">
                          <a:solidFill>
                            <a:schemeClr val="tx2"/>
                          </a:solidFill>
                          <a:effectLst/>
                        </a:rPr>
                        <a:t> en matière de gestion de </a:t>
                      </a:r>
                      <a:r>
                        <a:rPr lang="en-US" sz="1800" b="0" i="0" u="none" strike="noStrike" kern="1200" noProof="0" dirty="0" err="1">
                          <a:solidFill>
                            <a:schemeClr val="tx2"/>
                          </a:solidFill>
                          <a:effectLst/>
                        </a:rPr>
                        <a:t>l’information</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s’il</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y’a</a:t>
                      </a:r>
                      <a:r>
                        <a:rPr lang="en-US" sz="1800" b="0" i="0" u="none" strike="noStrike" kern="1200" noProof="0" dirty="0">
                          <a:solidFill>
                            <a:schemeClr val="tx2"/>
                          </a:solidFill>
                          <a:effectLst/>
                        </a:rPr>
                        <a:t> lieu</a:t>
                      </a:r>
                      <a:endParaRPr lang="en-US" dirty="0"/>
                    </a:p>
                  </a:txBody>
                  <a:tcPr marL="68580" marR="68580" marT="0" marB="0">
                    <a:solidFill>
                      <a:schemeClr val="bg1">
                        <a:lumMod val="95000"/>
                      </a:schemeClr>
                    </a:solidFill>
                  </a:tcPr>
                </a:tc>
                <a:extLst>
                  <a:ext uri="{0D108BD9-81ED-4DB2-BD59-A6C34878D82A}">
                    <a16:rowId xmlns:a16="http://schemas.microsoft.com/office/drawing/2014/main" val="609066568"/>
                  </a:ext>
                </a:extLst>
              </a:tr>
              <a:tr h="554385">
                <a:tc>
                  <a:txBody>
                    <a:bodyPr/>
                    <a:lstStyle/>
                    <a:p>
                      <a:pPr lvl="0">
                        <a:buNone/>
                      </a:pPr>
                      <a:r>
                        <a:rPr lang="en-US" sz="1800" b="0" i="0" u="none" strike="noStrike" kern="1200" noProof="0" dirty="0" err="1">
                          <a:solidFill>
                            <a:schemeClr val="lt1"/>
                          </a:solidFill>
                          <a:effectLst/>
                        </a:rPr>
                        <a:t>Veiller</a:t>
                      </a:r>
                      <a:r>
                        <a:rPr lang="en-US" sz="1800" b="0" i="0" u="none" strike="noStrike" kern="1200" noProof="0" dirty="0">
                          <a:solidFill>
                            <a:schemeClr val="lt1"/>
                          </a:solidFill>
                          <a:effectLst/>
                        </a:rPr>
                        <a:t> à </a:t>
                      </a:r>
                      <a:r>
                        <a:rPr lang="en-US" sz="1800" b="0" i="0" u="none" strike="noStrike" kern="1200" noProof="0" dirty="0" err="1">
                          <a:solidFill>
                            <a:schemeClr val="lt1"/>
                          </a:solidFill>
                          <a:effectLst/>
                        </a:rPr>
                        <a:t>ce</a:t>
                      </a:r>
                      <a:r>
                        <a:rPr lang="en-US" sz="1800" b="0" i="0" u="none" strike="noStrike" kern="1200" noProof="0" dirty="0">
                          <a:solidFill>
                            <a:schemeClr val="lt1"/>
                          </a:solidFill>
                          <a:effectLst/>
                        </a:rPr>
                        <a:t> que les </a:t>
                      </a:r>
                      <a:r>
                        <a:rPr lang="en-US" sz="1800" b="0" i="0" u="none" strike="noStrike" kern="1200" noProof="0" dirty="0" err="1">
                          <a:solidFill>
                            <a:schemeClr val="lt1"/>
                          </a:solidFill>
                          <a:effectLst/>
                        </a:rPr>
                        <a:t>besoins</a:t>
                      </a:r>
                      <a:r>
                        <a:rPr lang="en-US" sz="1800" b="0" i="0" u="none" strike="noStrike" kern="1200" noProof="0" dirty="0">
                          <a:solidFill>
                            <a:schemeClr val="lt1"/>
                          </a:solidFill>
                          <a:effectLst/>
                        </a:rPr>
                        <a:t> des </a:t>
                      </a:r>
                      <a:r>
                        <a:rPr lang="en-US" sz="1800" b="0" i="0" u="none" strike="noStrike" kern="1200" noProof="0" dirty="0" err="1">
                          <a:solidFill>
                            <a:schemeClr val="lt1"/>
                          </a:solidFill>
                          <a:effectLst/>
                        </a:rPr>
                        <a:t>personnes</a:t>
                      </a:r>
                      <a:r>
                        <a:rPr lang="en-US" sz="1800" b="0" i="0" u="none" strike="noStrike" kern="1200" noProof="0" dirty="0">
                          <a:solidFill>
                            <a:schemeClr val="lt1"/>
                          </a:solidFill>
                          <a:effectLst/>
                        </a:rPr>
                        <a:t> qui </a:t>
                      </a:r>
                      <a:r>
                        <a:rPr lang="en-US" sz="1800" b="0" i="0" u="none" strike="noStrike" kern="1200" noProof="0" dirty="0" err="1">
                          <a:solidFill>
                            <a:schemeClr val="lt1"/>
                          </a:solidFill>
                          <a:effectLst/>
                        </a:rPr>
                        <a:t>pourraient</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avoir</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besoin</a:t>
                      </a:r>
                      <a:r>
                        <a:rPr lang="en-US" sz="1800" b="0" i="0" u="none" strike="noStrike" kern="1200" noProof="0" dirty="0">
                          <a:solidFill>
                            <a:schemeClr val="lt1"/>
                          </a:solidFill>
                          <a:effectLst/>
                        </a:rPr>
                        <a:t> de </a:t>
                      </a:r>
                      <a:r>
                        <a:rPr lang="en-US" sz="1800" b="0" i="0" u="none" strike="noStrike" kern="1200" noProof="0" dirty="0" err="1">
                          <a:solidFill>
                            <a:schemeClr val="lt1"/>
                          </a:solidFill>
                          <a:effectLst/>
                        </a:rPr>
                        <a:t>mesures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d’adaptation</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soient</a:t>
                      </a:r>
                      <a:r>
                        <a:rPr lang="en-US" sz="1800" b="0" i="0" u="none" strike="noStrike" kern="1200" noProof="0" dirty="0">
                          <a:solidFill>
                            <a:schemeClr val="lt1"/>
                          </a:solidFill>
                          <a:effectLst/>
                        </a:rPr>
                        <a:t> pris en </a:t>
                      </a:r>
                      <a:r>
                        <a:rPr lang="en-US" sz="1800" b="0" i="0" u="none" strike="noStrike" kern="1200" noProof="0" dirty="0" err="1">
                          <a:solidFill>
                            <a:schemeClr val="lt1"/>
                          </a:solidFill>
                          <a:effectLst/>
                        </a:rPr>
                        <a:t>compte</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lors</a:t>
                      </a:r>
                      <a:r>
                        <a:rPr lang="en-US" sz="1800" b="0" i="0" u="none" strike="noStrike" kern="1200" noProof="0" dirty="0">
                          <a:solidFill>
                            <a:schemeClr val="lt1"/>
                          </a:solidFill>
                          <a:effectLst/>
                        </a:rPr>
                        <a:t> de la planification </a:t>
                      </a:r>
                      <a:r>
                        <a:rPr lang="en-US" sz="1800" b="0" i="0" u="none" strike="noStrike" kern="1200" noProof="0" dirty="0" err="1">
                          <a:solidFill>
                            <a:schemeClr val="lt1"/>
                          </a:solidFill>
                          <a:effectLst/>
                        </a:rPr>
                        <a:t>ou</a:t>
                      </a:r>
                      <a:r>
                        <a:rPr lang="en-US" sz="1800" b="0" i="0" u="none" strike="noStrike" kern="1200" noProof="0" dirty="0">
                          <a:solidFill>
                            <a:schemeClr val="lt1"/>
                          </a:solidFill>
                          <a:effectLst/>
                        </a:rPr>
                        <a:t> de la conception des processus, des </a:t>
                      </a:r>
                      <a:r>
                        <a:rPr lang="en-US" sz="1800" b="0" i="0" u="none" strike="noStrike" kern="1200" noProof="0" dirty="0" err="1">
                          <a:solidFill>
                            <a:schemeClr val="lt1"/>
                          </a:solidFill>
                          <a:effectLst/>
                        </a:rPr>
                        <a:t>événements</a:t>
                      </a:r>
                      <a:r>
                        <a:rPr lang="en-US" sz="1800" b="0" i="0" u="none" strike="noStrike" kern="1200" noProof="0" dirty="0">
                          <a:solidFill>
                            <a:schemeClr val="lt1"/>
                          </a:solidFill>
                          <a:effectLst/>
                        </a:rPr>
                        <a:t> </a:t>
                      </a:r>
                      <a:r>
                        <a:rPr lang="en-US" sz="1800" b="0" i="0" u="none" strike="noStrike" kern="1200" noProof="0" dirty="0" err="1">
                          <a:solidFill>
                            <a:schemeClr val="lt1"/>
                          </a:solidFill>
                          <a:effectLst/>
                        </a:rPr>
                        <a:t>ou</a:t>
                      </a:r>
                      <a:r>
                        <a:rPr lang="en-US" sz="1800" b="0" i="0" u="none" strike="noStrike" kern="1200" noProof="0" dirty="0">
                          <a:solidFill>
                            <a:schemeClr val="lt1"/>
                          </a:solidFill>
                          <a:effectLst/>
                        </a:rPr>
                        <a:t> des </a:t>
                      </a:r>
                      <a:r>
                        <a:rPr lang="en-US" sz="1800" b="0" i="0" u="none" strike="noStrike" kern="1200" noProof="0" dirty="0" err="1">
                          <a:solidFill>
                            <a:schemeClr val="lt1"/>
                          </a:solidFill>
                          <a:effectLst/>
                        </a:rPr>
                        <a:t>conférences</a:t>
                      </a:r>
                      <a:r>
                        <a:rPr lang="en-US" sz="1800" b="0" i="0" u="none" strike="noStrike" kern="1200" noProof="0" dirty="0">
                          <a:solidFill>
                            <a:schemeClr val="lt1"/>
                          </a:solidFill>
                          <a:effectLst/>
                        </a:rPr>
                        <a:t> qui se </a:t>
                      </a:r>
                      <a:r>
                        <a:rPr lang="en-US" sz="1800" b="0" i="0" u="none" strike="noStrike" kern="1200" noProof="0" dirty="0" err="1">
                          <a:solidFill>
                            <a:schemeClr val="lt1"/>
                          </a:solidFill>
                          <a:effectLst/>
                        </a:rPr>
                        <a:t>rapportent</a:t>
                      </a:r>
                      <a:r>
                        <a:rPr lang="en-US" sz="1800" b="0" i="0" u="none" strike="noStrike" kern="1200" noProof="0" dirty="0">
                          <a:solidFill>
                            <a:schemeClr val="lt1"/>
                          </a:solidFill>
                          <a:effectLst/>
                        </a:rPr>
                        <a:t> au travail</a:t>
                      </a:r>
                      <a:endParaRPr lang="en-US" dirty="0"/>
                    </a:p>
                  </a:txBody>
                  <a:tcPr marL="68580" marR="68580" marT="0" marB="0"/>
                </a:tc>
                <a:extLst>
                  <a:ext uri="{0D108BD9-81ED-4DB2-BD59-A6C34878D82A}">
                    <a16:rowId xmlns:a16="http://schemas.microsoft.com/office/drawing/2014/main" val="2156514484"/>
                  </a:ext>
                </a:extLst>
              </a:tr>
              <a:tr h="554385">
                <a:tc>
                  <a:txBody>
                    <a:bodyPr/>
                    <a:lstStyle/>
                    <a:p>
                      <a:pPr marL="0" marR="0" lvl="0">
                        <a:spcBef>
                          <a:spcPts val="0"/>
                        </a:spcBef>
                        <a:spcAft>
                          <a:spcPts val="0"/>
                        </a:spcAft>
                        <a:buNone/>
                      </a:pPr>
                      <a:r>
                        <a:rPr lang="en-US" sz="1800" b="0" i="0" u="none" strike="noStrike" kern="1200" noProof="0" dirty="0">
                          <a:solidFill>
                            <a:schemeClr val="tx2"/>
                          </a:solidFill>
                          <a:effectLst/>
                        </a:rPr>
                        <a:t>Consulter les </a:t>
                      </a:r>
                      <a:r>
                        <a:rPr lang="en-US" sz="1800" b="0" i="0" u="none" strike="noStrike" kern="1200" noProof="0" dirty="0" err="1">
                          <a:solidFill>
                            <a:schemeClr val="tx2"/>
                          </a:solidFill>
                          <a:effectLst/>
                        </a:rPr>
                        <a:t>personnes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employées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lorsque</a:t>
                      </a:r>
                      <a:r>
                        <a:rPr lang="en-US" sz="1800" b="0" i="0" u="none" strike="noStrike" kern="1200" noProof="0" dirty="0">
                          <a:solidFill>
                            <a:schemeClr val="tx2"/>
                          </a:solidFill>
                          <a:effectLst/>
                        </a:rPr>
                        <a:t> des </a:t>
                      </a:r>
                      <a:r>
                        <a:rPr lang="en-US" sz="1800" b="0" i="0" u="none" strike="noStrike" kern="1200" noProof="0" dirty="0" err="1">
                          <a:solidFill>
                            <a:schemeClr val="tx2"/>
                          </a:solidFill>
                          <a:effectLst/>
                        </a:rPr>
                        <a:t>changements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sont</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apportés</a:t>
                      </a:r>
                      <a:r>
                        <a:rPr lang="en-US" sz="1800" b="0" i="0" u="none" strike="noStrike" kern="1200" noProof="0" dirty="0">
                          <a:solidFill>
                            <a:schemeClr val="tx2"/>
                          </a:solidFill>
                          <a:effectLst/>
                        </a:rPr>
                        <a:t> aux structures physiques, aux </a:t>
                      </a:r>
                      <a:r>
                        <a:rPr lang="en-US" sz="1800" b="0" i="0" u="none" strike="noStrike" kern="1200" noProof="0" dirty="0" err="1">
                          <a:solidFill>
                            <a:schemeClr val="tx2"/>
                          </a:solidFill>
                          <a:effectLst/>
                        </a:rPr>
                        <a:t>systèmes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ou</a:t>
                      </a:r>
                      <a:r>
                        <a:rPr lang="en-US" sz="1800" b="0" i="0" u="none" strike="noStrike" kern="1200" noProof="0" dirty="0">
                          <a:solidFill>
                            <a:schemeClr val="tx2"/>
                          </a:solidFill>
                          <a:effectLst/>
                        </a:rPr>
                        <a:t> au matériel, </a:t>
                      </a:r>
                      <a:r>
                        <a:rPr lang="en-US" sz="1800" b="0" i="0" u="none" strike="noStrike" kern="1200" noProof="0" dirty="0" err="1">
                          <a:solidFill>
                            <a:schemeClr val="tx2"/>
                          </a:solidFill>
                          <a:effectLst/>
                        </a:rPr>
                        <a:t>afin</a:t>
                      </a:r>
                      <a:r>
                        <a:rPr lang="en-US" sz="1800" b="0" i="0" u="none" strike="noStrike" kern="1200" noProof="0" dirty="0">
                          <a:solidFill>
                            <a:schemeClr val="tx2"/>
                          </a:solidFill>
                          <a:effectLst/>
                        </a:rPr>
                        <a:t> que le milieu de travail </a:t>
                      </a:r>
                      <a:r>
                        <a:rPr lang="en-US" sz="1800" b="0" i="0" u="none" strike="noStrike" kern="1200" noProof="0" dirty="0" err="1">
                          <a:solidFill>
                            <a:schemeClr val="tx2"/>
                          </a:solidFill>
                          <a:effectLst/>
                        </a:rPr>
                        <a:t>reste</a:t>
                      </a:r>
                      <a:r>
                        <a:rPr lang="en-US" sz="1800" b="0" i="0" u="none" strike="noStrike" kern="1200" noProof="0" dirty="0">
                          <a:solidFill>
                            <a:schemeClr val="tx2"/>
                          </a:solidFill>
                          <a:effectLst/>
                        </a:rPr>
                        <a:t> exempt </a:t>
                      </a:r>
                      <a:r>
                        <a:rPr lang="en-US" sz="1800" b="0" i="0" u="none" strike="noStrike" kern="1200" noProof="0" dirty="0" err="1">
                          <a:solidFill>
                            <a:schemeClr val="tx2"/>
                          </a:solidFill>
                          <a:effectLst/>
                        </a:rPr>
                        <a:t>d’obstacles</a:t>
                      </a:r>
                      <a:endParaRPr lang="en-US" dirty="0"/>
                    </a:p>
                  </a:txBody>
                  <a:tcPr marL="68580" marR="68580" marT="0" marB="0">
                    <a:solidFill>
                      <a:schemeClr val="bg1">
                        <a:lumMod val="95000"/>
                      </a:schemeClr>
                    </a:solidFill>
                  </a:tcPr>
                </a:tc>
                <a:extLst>
                  <a:ext uri="{0D108BD9-81ED-4DB2-BD59-A6C34878D82A}">
                    <a16:rowId xmlns:a16="http://schemas.microsoft.com/office/drawing/2014/main" val="3049735335"/>
                  </a:ext>
                </a:extLst>
              </a:tr>
              <a:tr h="723781">
                <a:tc>
                  <a:txBody>
                    <a:bodyPr/>
                    <a:lstStyle/>
                    <a:p>
                      <a:pPr marL="0" marR="0" lvl="0" indent="0" algn="l" rtl="0" eaLnBrk="1" fontAlgn="auto" latinLnBrk="0" hangingPunct="1">
                        <a:lnSpc>
                          <a:spcPct val="100000"/>
                        </a:lnSpc>
                        <a:spcBef>
                          <a:spcPts val="0"/>
                        </a:spcBef>
                        <a:spcAft>
                          <a:spcPts val="0"/>
                        </a:spcAft>
                        <a:buClrTx/>
                        <a:buSzTx/>
                        <a:buFontTx/>
                        <a:buNone/>
                      </a:pPr>
                      <a:r>
                        <a:rPr lang="en-US" sz="1800" b="0" i="0" u="none" strike="noStrike" kern="1200" noProof="0" dirty="0">
                          <a:solidFill>
                            <a:schemeClr val="lt1"/>
                          </a:solidFill>
                          <a:effectLst/>
                          <a:latin typeface="+mn-lt"/>
                          <a:ea typeface="+mn-ea"/>
                          <a:cs typeface="+mn-cs"/>
                        </a:rPr>
                        <a:t>Se conformer à </a:t>
                      </a:r>
                      <a:r>
                        <a:rPr lang="en-US" sz="1800" b="0" i="0" u="none" strike="noStrike" kern="1200" noProof="0" dirty="0" err="1">
                          <a:solidFill>
                            <a:schemeClr val="lt1"/>
                          </a:solidFill>
                          <a:effectLst/>
                          <a:latin typeface="+mn-lt"/>
                          <a:ea typeface="+mn-ea"/>
                          <a:cs typeface="+mn-cs"/>
                        </a:rPr>
                        <a:t>l’obligation</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juridique</a:t>
                      </a:r>
                      <a:r>
                        <a:rPr lang="en-US" sz="1800" b="0" i="0" u="none" strike="noStrike" kern="1200" noProof="0" dirty="0">
                          <a:solidFill>
                            <a:schemeClr val="lt1"/>
                          </a:solidFill>
                          <a:effectLst/>
                          <a:latin typeface="+mn-lt"/>
                          <a:ea typeface="+mn-ea"/>
                          <a:cs typeface="+mn-cs"/>
                        </a:rPr>
                        <a:t> de </a:t>
                      </a:r>
                      <a:r>
                        <a:rPr lang="en-US" sz="1800" b="0" i="0" u="none" strike="noStrike" kern="1200" noProof="0" dirty="0" err="1">
                          <a:solidFill>
                            <a:schemeClr val="lt1"/>
                          </a:solidFill>
                          <a:effectLst/>
                          <a:latin typeface="+mn-lt"/>
                          <a:ea typeface="+mn-ea"/>
                          <a:cs typeface="+mn-cs"/>
                        </a:rPr>
                        <a:t>l’employeur</a:t>
                      </a:r>
                      <a:r>
                        <a:rPr lang="en-US" sz="1800" b="0" i="0" u="none" strike="noStrike" kern="1200" noProof="0" dirty="0">
                          <a:solidFill>
                            <a:schemeClr val="lt1"/>
                          </a:solidFill>
                          <a:effectLst/>
                          <a:latin typeface="+mn-lt"/>
                          <a:ea typeface="+mn-ea"/>
                          <a:cs typeface="+mn-cs"/>
                        </a:rPr>
                        <a:t> de prendre des </a:t>
                      </a:r>
                      <a:r>
                        <a:rPr lang="en-US" sz="1800" b="0" i="0" u="none" strike="noStrike" kern="1200" noProof="0" dirty="0" err="1">
                          <a:solidFill>
                            <a:schemeClr val="lt1"/>
                          </a:solidFill>
                          <a:effectLst/>
                          <a:latin typeface="+mn-lt"/>
                          <a:ea typeface="+mn-ea"/>
                          <a:cs typeface="+mn-cs"/>
                        </a:rPr>
                        <a:t>mesures</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d’adaptation</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lorsque</a:t>
                      </a:r>
                      <a:r>
                        <a:rPr lang="en-US" sz="1800" b="0" i="0" u="none" strike="noStrike" kern="1200" noProof="0" dirty="0">
                          <a:solidFill>
                            <a:schemeClr val="lt1"/>
                          </a:solidFill>
                          <a:effectLst/>
                          <a:latin typeface="+mn-lt"/>
                          <a:ea typeface="+mn-ea"/>
                          <a:cs typeface="+mn-cs"/>
                        </a:rPr>
                        <a:t> les </a:t>
                      </a:r>
                      <a:r>
                        <a:rPr lang="en-US" sz="1800" b="0" i="0" u="none" strike="noStrike" kern="1200" noProof="0" dirty="0" err="1">
                          <a:solidFill>
                            <a:schemeClr val="lt1"/>
                          </a:solidFill>
                          <a:effectLst/>
                          <a:latin typeface="+mn-lt"/>
                          <a:ea typeface="+mn-ea"/>
                          <a:cs typeface="+mn-cs"/>
                        </a:rPr>
                        <a:t>besoins</a:t>
                      </a:r>
                      <a:r>
                        <a:rPr lang="en-US" sz="1800" b="0" i="0" u="none" strike="noStrike" kern="1200" noProof="0" dirty="0">
                          <a:solidFill>
                            <a:schemeClr val="lt1"/>
                          </a:solidFill>
                          <a:effectLst/>
                          <a:latin typeface="+mn-lt"/>
                          <a:ea typeface="+mn-ea"/>
                          <a:cs typeface="+mn-cs"/>
                        </a:rPr>
                        <a:t> des </a:t>
                      </a:r>
                      <a:r>
                        <a:rPr lang="en-US" sz="1800" b="0" i="0" u="none" strike="noStrike" kern="1200" noProof="0" dirty="0" err="1">
                          <a:solidFill>
                            <a:schemeClr val="lt1"/>
                          </a:solidFill>
                          <a:effectLst/>
                          <a:latin typeface="+mn-lt"/>
                          <a:ea typeface="+mn-ea"/>
                          <a:cs typeface="+mn-cs"/>
                        </a:rPr>
                        <a:t>personnes</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reposent</a:t>
                      </a:r>
                      <a:r>
                        <a:rPr lang="en-US" sz="1800" b="0" i="0" u="none" strike="noStrike" kern="1200" noProof="0" dirty="0">
                          <a:solidFill>
                            <a:schemeClr val="lt1"/>
                          </a:solidFill>
                          <a:effectLst/>
                          <a:latin typeface="+mn-lt"/>
                          <a:ea typeface="+mn-ea"/>
                          <a:cs typeface="+mn-cs"/>
                        </a:rPr>
                        <a:t> sur un </a:t>
                      </a:r>
                      <a:r>
                        <a:rPr lang="en-US" sz="1800" b="0" i="0" u="none" strike="noStrike" kern="1200" noProof="0" dirty="0" err="1">
                          <a:solidFill>
                            <a:schemeClr val="lt1"/>
                          </a:solidFill>
                          <a:effectLst/>
                          <a:latin typeface="+mn-lt"/>
                          <a:ea typeface="+mn-ea"/>
                          <a:cs typeface="+mn-cs"/>
                        </a:rPr>
                        <a:t>ou</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plusieurs</a:t>
                      </a:r>
                      <a:r>
                        <a:rPr lang="en-US" sz="1800" b="0" i="0" u="none" strike="noStrike" kern="1200" noProof="0" dirty="0">
                          <a:solidFill>
                            <a:schemeClr val="lt1"/>
                          </a:solidFill>
                          <a:effectLst/>
                          <a:latin typeface="+mn-lt"/>
                          <a:ea typeface="+mn-ea"/>
                          <a:cs typeface="+mn-cs"/>
                        </a:rPr>
                        <a:t> motifs de distinction </a:t>
                      </a:r>
                      <a:r>
                        <a:rPr lang="en-US" sz="1800" b="0" i="0" u="none" strike="noStrike" kern="1200" noProof="0" dirty="0" err="1">
                          <a:solidFill>
                            <a:schemeClr val="lt1"/>
                          </a:solidFill>
                          <a:effectLst/>
                          <a:latin typeface="+mn-lt"/>
                          <a:ea typeface="+mn-ea"/>
                          <a:cs typeface="+mn-cs"/>
                        </a:rPr>
                        <a:t>illicite</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prévus</a:t>
                      </a:r>
                      <a:r>
                        <a:rPr lang="en-US" sz="1800" b="0" i="0" u="none" strike="noStrike" kern="1200" noProof="0" dirty="0">
                          <a:solidFill>
                            <a:schemeClr val="lt1"/>
                          </a:solidFill>
                          <a:effectLst/>
                          <a:latin typeface="+mn-lt"/>
                          <a:ea typeface="+mn-ea"/>
                          <a:cs typeface="+mn-cs"/>
                        </a:rPr>
                        <a:t> par </a:t>
                      </a:r>
                      <a:r>
                        <a:rPr lang="en-US" sz="1800" b="0" i="1" u="none" strike="noStrike" kern="1200" noProof="0" dirty="0">
                          <a:solidFill>
                            <a:schemeClr val="lt1"/>
                          </a:solidFill>
                          <a:effectLst/>
                          <a:latin typeface="+mn-lt"/>
                          <a:ea typeface="+mn-ea"/>
                          <a:cs typeface="+mn-cs"/>
                        </a:rPr>
                        <a:t>la </a:t>
                      </a:r>
                      <a:r>
                        <a:rPr lang="en-US" sz="1800" b="0" i="1" u="none" strike="noStrike" kern="1200" noProof="0" dirty="0" err="1">
                          <a:solidFill>
                            <a:schemeClr val="lt1"/>
                          </a:solidFill>
                          <a:effectLst/>
                          <a:latin typeface="+mn-lt"/>
                          <a:ea typeface="+mn-ea"/>
                          <a:cs typeface="+mn-cs"/>
                        </a:rPr>
                        <a:t>Loi</a:t>
                      </a:r>
                      <a:r>
                        <a:rPr lang="en-US" sz="1800" b="0" i="1" u="none" strike="noStrike" kern="1200" noProof="0" dirty="0">
                          <a:solidFill>
                            <a:schemeClr val="lt1"/>
                          </a:solidFill>
                          <a:effectLst/>
                          <a:latin typeface="+mn-lt"/>
                          <a:ea typeface="+mn-ea"/>
                          <a:cs typeface="+mn-cs"/>
                        </a:rPr>
                        <a:t> </a:t>
                      </a:r>
                      <a:r>
                        <a:rPr lang="en-US" sz="1800" b="0" i="1" u="none" strike="noStrike" kern="1200" noProof="0" dirty="0" err="1">
                          <a:solidFill>
                            <a:schemeClr val="lt1"/>
                          </a:solidFill>
                          <a:effectLst/>
                          <a:latin typeface="+mn-lt"/>
                          <a:ea typeface="+mn-ea"/>
                          <a:cs typeface="+mn-cs"/>
                        </a:rPr>
                        <a:t>canadienne</a:t>
                      </a:r>
                      <a:r>
                        <a:rPr lang="en-US" sz="1800" b="0" i="1" u="none" strike="noStrike" kern="1200" noProof="0" dirty="0">
                          <a:solidFill>
                            <a:schemeClr val="lt1"/>
                          </a:solidFill>
                          <a:effectLst/>
                          <a:latin typeface="+mn-lt"/>
                          <a:ea typeface="+mn-ea"/>
                          <a:cs typeface="+mn-cs"/>
                        </a:rPr>
                        <a:t> sur les droits de la </a:t>
                      </a:r>
                      <a:r>
                        <a:rPr lang="en-US" sz="1800" b="0" i="1" u="none" strike="noStrike" kern="1200" noProof="0" dirty="0" err="1">
                          <a:solidFill>
                            <a:schemeClr val="lt1"/>
                          </a:solidFill>
                          <a:effectLst/>
                          <a:latin typeface="+mn-lt"/>
                          <a:ea typeface="+mn-ea"/>
                          <a:cs typeface="+mn-cs"/>
                        </a:rPr>
                        <a:t>personne</a:t>
                      </a:r>
                      <a:r>
                        <a:rPr lang="en-US" sz="1800" b="0" i="0" u="none" strike="noStrike" kern="1200" noProof="0" dirty="0">
                          <a:solidFill>
                            <a:schemeClr val="lt1"/>
                          </a:solidFill>
                          <a:effectLst/>
                          <a:latin typeface="+mn-lt"/>
                          <a:ea typeface="+mn-ea"/>
                          <a:cs typeface="+mn-cs"/>
                        </a:rPr>
                        <a:t>, tant que </a:t>
                      </a:r>
                      <a:r>
                        <a:rPr lang="en-US" sz="1800" b="0" i="0" u="none" strike="noStrike" kern="1200" noProof="0" dirty="0" err="1">
                          <a:solidFill>
                            <a:schemeClr val="lt1"/>
                          </a:solidFill>
                          <a:effectLst/>
                          <a:latin typeface="+mn-lt"/>
                          <a:ea typeface="+mn-ea"/>
                          <a:cs typeface="+mn-cs"/>
                        </a:rPr>
                        <a:t>cela</a:t>
                      </a:r>
                      <a:r>
                        <a:rPr lang="en-US" sz="1800" b="0" i="0" u="none" strike="noStrike" kern="1200" noProof="0" dirty="0">
                          <a:solidFill>
                            <a:schemeClr val="lt1"/>
                          </a:solidFill>
                          <a:effectLst/>
                          <a:latin typeface="+mn-lt"/>
                          <a:ea typeface="+mn-ea"/>
                          <a:cs typeface="+mn-cs"/>
                        </a:rPr>
                        <a:t> ne </a:t>
                      </a:r>
                      <a:r>
                        <a:rPr lang="en-US" sz="1800" b="0" i="0" u="none" strike="noStrike" kern="1200" noProof="0" dirty="0" err="1">
                          <a:solidFill>
                            <a:schemeClr val="lt1"/>
                          </a:solidFill>
                          <a:effectLst/>
                          <a:latin typeface="+mn-lt"/>
                          <a:ea typeface="+mn-ea"/>
                          <a:cs typeface="+mn-cs"/>
                        </a:rPr>
                        <a:t>constitue</a:t>
                      </a:r>
                      <a:r>
                        <a:rPr lang="en-US" sz="1800" b="0" i="0" u="none" strike="noStrike" kern="1200" noProof="0" dirty="0">
                          <a:solidFill>
                            <a:schemeClr val="lt1"/>
                          </a:solidFill>
                          <a:effectLst/>
                          <a:latin typeface="+mn-lt"/>
                          <a:ea typeface="+mn-ea"/>
                          <a:cs typeface="+mn-cs"/>
                        </a:rPr>
                        <a:t> pas </a:t>
                      </a:r>
                      <a:r>
                        <a:rPr lang="en-US" sz="1800" b="0" i="0" u="none" strike="noStrike" kern="1200" noProof="0" dirty="0" err="1">
                          <a:solidFill>
                            <a:schemeClr val="lt1"/>
                          </a:solidFill>
                          <a:effectLst/>
                          <a:latin typeface="+mn-lt"/>
                          <a:ea typeface="+mn-ea"/>
                          <a:cs typeface="+mn-cs"/>
                        </a:rPr>
                        <a:t>une</a:t>
                      </a:r>
                      <a:r>
                        <a:rPr lang="en-US" sz="1800" b="0" i="0" u="none" strike="noStrike" kern="1200" noProof="0" dirty="0">
                          <a:solidFill>
                            <a:schemeClr val="lt1"/>
                          </a:solidFill>
                          <a:effectLst/>
                          <a:latin typeface="+mn-lt"/>
                          <a:ea typeface="+mn-ea"/>
                          <a:cs typeface="+mn-cs"/>
                        </a:rPr>
                        <a:t> </a:t>
                      </a:r>
                      <a:r>
                        <a:rPr lang="en-US" sz="1800" b="0" i="0" u="none" strike="noStrike" kern="1200" noProof="0" dirty="0" err="1">
                          <a:solidFill>
                            <a:schemeClr val="lt1"/>
                          </a:solidFill>
                          <a:effectLst/>
                          <a:latin typeface="+mn-lt"/>
                          <a:ea typeface="+mn-ea"/>
                          <a:cs typeface="+mn-cs"/>
                        </a:rPr>
                        <a:t>contrainte</a:t>
                      </a:r>
                      <a:r>
                        <a:rPr lang="en-US" sz="1800" b="0" i="0" u="none" strike="noStrike" kern="1200" noProof="0" dirty="0">
                          <a:solidFill>
                            <a:schemeClr val="lt1"/>
                          </a:solidFill>
                          <a:effectLst/>
                          <a:latin typeface="+mn-lt"/>
                          <a:ea typeface="+mn-ea"/>
                          <a:cs typeface="+mn-cs"/>
                        </a:rPr>
                        <a:t> excessive, en temps </a:t>
                      </a:r>
                      <a:r>
                        <a:rPr lang="en-US" sz="1800" b="0" i="0" u="none" strike="noStrike" kern="1200" noProof="0" dirty="0" err="1">
                          <a:solidFill>
                            <a:schemeClr val="lt1"/>
                          </a:solidFill>
                          <a:effectLst/>
                          <a:latin typeface="+mn-lt"/>
                          <a:ea typeface="+mn-ea"/>
                          <a:cs typeface="+mn-cs"/>
                        </a:rPr>
                        <a:t>opportun</a:t>
                      </a:r>
                      <a:endParaRPr lang="en-US" sz="1800" b="0" i="0" u="none" strike="noStrike" kern="1200" dirty="0">
                        <a:solidFill>
                          <a:schemeClr val="lt1"/>
                        </a:solidFill>
                        <a:effectLst/>
                        <a:latin typeface="+mn-lt"/>
                        <a:ea typeface="+mn-ea"/>
                        <a:cs typeface="+mn-cs"/>
                      </a:endParaRPr>
                    </a:p>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1536386"/>
                  </a:ext>
                </a:extLst>
              </a:tr>
              <a:tr h="554385">
                <a:tc>
                  <a:txBody>
                    <a:bodyPr/>
                    <a:lstStyle/>
                    <a:p>
                      <a:pPr marL="0" marR="0" lvl="0">
                        <a:spcBef>
                          <a:spcPts val="0"/>
                        </a:spcBef>
                        <a:spcAft>
                          <a:spcPts val="0"/>
                        </a:spcAft>
                        <a:buNone/>
                      </a:pPr>
                      <a:r>
                        <a:rPr lang="en-US" sz="1800" b="0" i="0" u="none" strike="noStrike" kern="1200" noProof="0" dirty="0" err="1">
                          <a:solidFill>
                            <a:schemeClr val="tx2"/>
                          </a:solidFill>
                          <a:effectLst/>
                        </a:rPr>
                        <a:t>Veiller</a:t>
                      </a:r>
                      <a:r>
                        <a:rPr lang="en-US" sz="1800" b="0" i="0" u="none" strike="noStrike" kern="1200" noProof="0" dirty="0">
                          <a:solidFill>
                            <a:schemeClr val="tx2"/>
                          </a:solidFill>
                          <a:effectLst/>
                        </a:rPr>
                        <a:t> à </a:t>
                      </a:r>
                      <a:r>
                        <a:rPr lang="en-US" sz="1800" b="0" i="0" u="none" strike="noStrike" kern="1200" noProof="0" dirty="0" err="1">
                          <a:solidFill>
                            <a:schemeClr val="tx2"/>
                          </a:solidFill>
                          <a:effectLst/>
                        </a:rPr>
                        <a:t>ce</a:t>
                      </a:r>
                      <a:r>
                        <a:rPr lang="en-US" sz="1800" b="0" i="0" u="none" strike="noStrike" kern="1200" noProof="0" dirty="0">
                          <a:solidFill>
                            <a:schemeClr val="tx2"/>
                          </a:solidFill>
                          <a:effectLst/>
                        </a:rPr>
                        <a:t> que les </a:t>
                      </a:r>
                      <a:r>
                        <a:rPr lang="en-US" sz="1800" b="0" i="0" u="none" strike="noStrike" kern="1200" noProof="0" dirty="0" err="1">
                          <a:solidFill>
                            <a:schemeClr val="tx2"/>
                          </a:solidFill>
                          <a:effectLst/>
                        </a:rPr>
                        <a:t>personnes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employées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soient</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informées</a:t>
                      </a:r>
                      <a:r>
                        <a:rPr lang="en-US" sz="1800" b="0" i="0" u="none" strike="noStrike" kern="1200" noProof="0" dirty="0">
                          <a:solidFill>
                            <a:schemeClr val="tx2"/>
                          </a:solidFill>
                          <a:effectLst/>
                        </a:rPr>
                        <a:t> de </a:t>
                      </a:r>
                      <a:r>
                        <a:rPr lang="en-US" sz="1800" b="0" i="0" u="none" strike="noStrike" kern="1200" noProof="0" dirty="0" err="1">
                          <a:solidFill>
                            <a:schemeClr val="tx2"/>
                          </a:solidFill>
                          <a:effectLst/>
                        </a:rPr>
                        <a:t>leur</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responsabilité</a:t>
                      </a:r>
                      <a:r>
                        <a:rPr lang="en-US" sz="1800" b="0" i="0" u="none" strike="noStrike" kern="1200" noProof="0" dirty="0">
                          <a:solidFill>
                            <a:schemeClr val="tx2"/>
                          </a:solidFill>
                          <a:effectLst/>
                        </a:rPr>
                        <a:t> de respecter les </a:t>
                      </a:r>
                      <a:r>
                        <a:rPr lang="en-US" sz="1800" b="0" i="0" u="none" strike="noStrike" kern="1200" noProof="0" dirty="0" err="1">
                          <a:solidFill>
                            <a:schemeClr val="tx2"/>
                          </a:solidFill>
                          <a:effectLst/>
                        </a:rPr>
                        <a:t>besoins</a:t>
                      </a:r>
                      <a:r>
                        <a:rPr lang="en-US" sz="1800" b="0" i="0" u="none" strike="noStrike" kern="1200" noProof="0" dirty="0">
                          <a:solidFill>
                            <a:schemeClr val="tx2"/>
                          </a:solidFill>
                          <a:effectLst/>
                        </a:rPr>
                        <a:t> </a:t>
                      </a:r>
                      <a:r>
                        <a:rPr lang="en-US" sz="1800" b="0" i="0" u="none" strike="noStrike" kern="1200" noProof="0" dirty="0" err="1">
                          <a:solidFill>
                            <a:schemeClr val="tx2"/>
                          </a:solidFill>
                          <a:effectLst/>
                        </a:rPr>
                        <a:t>d’adaptation</a:t>
                      </a:r>
                      <a:r>
                        <a:rPr lang="en-US" sz="1800" b="0" i="0" u="none" strike="noStrike" kern="1200" noProof="0" dirty="0">
                          <a:solidFill>
                            <a:schemeClr val="tx2"/>
                          </a:solidFill>
                          <a:effectLst/>
                        </a:rPr>
                        <a:t> et la vie </a:t>
                      </a:r>
                      <a:r>
                        <a:rPr lang="en-US" sz="1800" b="0" i="0" u="none" strike="noStrike" kern="1200" noProof="0" dirty="0" err="1">
                          <a:solidFill>
                            <a:schemeClr val="tx2"/>
                          </a:solidFill>
                          <a:effectLst/>
                        </a:rPr>
                        <a:t>privée</a:t>
                      </a:r>
                      <a:r>
                        <a:rPr lang="en-US" sz="1800" b="0" i="0" u="none" strike="noStrike" kern="1200" noProof="0" dirty="0">
                          <a:solidFill>
                            <a:schemeClr val="tx2"/>
                          </a:solidFill>
                          <a:effectLst/>
                        </a:rPr>
                        <a:t> des </a:t>
                      </a:r>
                      <a:r>
                        <a:rPr lang="en-US" sz="1800" b="0" i="0" u="none" strike="noStrike" kern="1200" noProof="0" dirty="0" err="1">
                          <a:solidFill>
                            <a:schemeClr val="tx2"/>
                          </a:solidFill>
                          <a:effectLst/>
                        </a:rPr>
                        <a:t>autres</a:t>
                      </a:r>
                      <a:endParaRPr lang="en-US" dirty="0"/>
                    </a:p>
                  </a:txBody>
                  <a:tcPr marL="68580" marR="68580" marT="0" marB="0">
                    <a:solidFill>
                      <a:schemeClr val="bg1"/>
                    </a:solidFill>
                  </a:tcPr>
                </a:tc>
                <a:extLst>
                  <a:ext uri="{0D108BD9-81ED-4DB2-BD59-A6C34878D82A}">
                    <a16:rowId xmlns:a16="http://schemas.microsoft.com/office/drawing/2014/main" val="1057100471"/>
                  </a:ext>
                </a:extLst>
              </a:tr>
              <a:tr h="464833">
                <a:tc>
                  <a:txBody>
                    <a:bodyPr/>
                    <a:lstStyle/>
                    <a:p>
                      <a:pPr marL="0" marR="0">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44558824"/>
                  </a:ext>
                </a:extLst>
              </a:tr>
            </a:tbl>
          </a:graphicData>
        </a:graphic>
      </p:graphicFrame>
    </p:spTree>
    <p:extLst>
      <p:ext uri="{BB962C8B-B14F-4D97-AF65-F5344CB8AC3E}">
        <p14:creationId xmlns:p14="http://schemas.microsoft.com/office/powerpoint/2010/main" val="256597979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3723D4-FB93-034F-547F-25584868DFCE}"/>
              </a:ext>
            </a:extLst>
          </p:cNvPr>
          <p:cNvSpPr>
            <a:spLocks noGrp="1"/>
          </p:cNvSpPr>
          <p:nvPr>
            <p:ph type="sldNum" sz="quarter" idx="12"/>
            <p:custDataLst>
              <p:tags r:id="rId1"/>
            </p:custDataLst>
          </p:nvPr>
        </p:nvSpPr>
        <p:spPr/>
        <p:txBody>
          <a:bodyPr/>
          <a:lstStyle/>
          <a:p>
            <a:fld id="{32D4B517-E49B-41B6-9DBC-23634E0F1CDC}" type="slidenum">
              <a:rPr lang="en-CA" smtClean="0"/>
              <a:t>7</a:t>
            </a:fld>
            <a:endParaRPr lang="en-CA"/>
          </a:p>
        </p:txBody>
      </p:sp>
      <p:sp>
        <p:nvSpPr>
          <p:cNvPr id="3" name="Content Placeholder 2">
            <a:extLst>
              <a:ext uri="{FF2B5EF4-FFF2-40B4-BE49-F238E27FC236}">
                <a16:creationId xmlns:a16="http://schemas.microsoft.com/office/drawing/2014/main" id="{2F829DBB-F116-243B-44FB-0AF4DD778B10}"/>
              </a:ext>
            </a:extLst>
          </p:cNvPr>
          <p:cNvSpPr>
            <a:spLocks noGrp="1"/>
          </p:cNvSpPr>
          <p:nvPr>
            <p:ph idx="10"/>
            <p:custDataLst>
              <p:tags r:id="rId2"/>
            </p:custDataLst>
          </p:nvPr>
        </p:nvSpPr>
        <p:spPr>
          <a:xfrm>
            <a:off x="1048280" y="1124744"/>
            <a:ext cx="10095440" cy="5475841"/>
          </a:xfrm>
        </p:spPr>
        <p:txBody>
          <a:bodyPr lIns="0" tIns="0" rIns="0" bIns="0" anchor="t"/>
          <a:lstStyle/>
          <a:p>
            <a:pPr marL="0" marR="0">
              <a:spcBef>
                <a:spcPts val="0"/>
              </a:spcBef>
              <a:spcAft>
                <a:spcPts val="0"/>
              </a:spcAft>
            </a:pPr>
            <a:endParaRPr lang="fr-CA" sz="1600" dirty="0">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tabLst>
                <a:tab pos="457200" algn="l"/>
              </a:tabLst>
            </a:pPr>
            <a:r>
              <a:rPr lang="fr-CA" sz="2000" dirty="0">
                <a:latin typeface="Calibri"/>
                <a:ea typeface="Calibri" panose="020F0502020204030204" pitchFamily="34" charset="0"/>
                <a:cs typeface="Times New Roman"/>
              </a:rPr>
              <a:t>Comment traiter les demandes de mesures d’adaptation?</a:t>
            </a:r>
          </a:p>
          <a:p>
            <a:pPr marL="342900" marR="0" lvl="0" indent="-342900">
              <a:spcBef>
                <a:spcPts val="0"/>
              </a:spcBef>
              <a:spcAft>
                <a:spcPts val="0"/>
              </a:spcAft>
              <a:buFont typeface="+mj-lt"/>
              <a:buAutoNum type="arabicPeriod"/>
              <a:tabLst>
                <a:tab pos="457200" algn="l"/>
              </a:tabLs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085850" lvl="1" indent="-342900">
              <a:buFont typeface="Wingdings" panose="020B0604020202020204" pitchFamily="34" charset="0"/>
              <a:buChar char="Ø"/>
            </a:pPr>
            <a:r>
              <a:rPr lang="fr-CA" sz="1800" dirty="0"/>
              <a:t>Au cas par cas </a:t>
            </a:r>
            <a:endParaRPr lang="fr-CA" sz="1800" dirty="0">
              <a:cs typeface="Calibri" panose="020F0502020204030204" pitchFamily="34" charset="0"/>
            </a:endParaRPr>
          </a:p>
          <a:p>
            <a:pPr marL="1085850" lvl="1" indent="-342900">
              <a:buFont typeface="Wingdings" panose="020B0604020202020204" pitchFamily="34" charset="0"/>
              <a:buChar char="Ø"/>
            </a:pPr>
            <a:endParaRPr lang="en-US" sz="1800" dirty="0">
              <a:cs typeface="Calibri" panose="020F0502020204030204" pitchFamily="34" charset="0"/>
            </a:endParaRPr>
          </a:p>
          <a:p>
            <a:pPr marL="1085850" lvl="1" indent="-342900">
              <a:buFont typeface="Wingdings" panose="020B0604020202020204" pitchFamily="34" charset="0"/>
              <a:buChar char="Ø"/>
            </a:pPr>
            <a:r>
              <a:rPr lang="fr-CA" sz="1800" dirty="0"/>
              <a:t>En temps opportun </a:t>
            </a:r>
            <a:endParaRPr lang="fr-CA" sz="1800" dirty="0">
              <a:cs typeface="Calibri" panose="020F0502020204030204" pitchFamily="34" charset="0"/>
            </a:endParaRPr>
          </a:p>
          <a:p>
            <a:pPr marL="1085850" lvl="1" indent="-342900">
              <a:buFont typeface="Wingdings" panose="020B0604020202020204" pitchFamily="34" charset="0"/>
              <a:buChar char="Ø"/>
            </a:pPr>
            <a:endParaRPr lang="en-US" sz="1800" dirty="0">
              <a:cs typeface="Calibri" panose="020F0502020204030204" pitchFamily="34" charset="0"/>
            </a:endParaRPr>
          </a:p>
          <a:p>
            <a:pPr marL="1085850" lvl="1" indent="-342900">
              <a:buFont typeface="Wingdings" panose="020B0604020202020204" pitchFamily="34" charset="0"/>
              <a:buChar char="Ø"/>
            </a:pPr>
            <a:r>
              <a:rPr lang="fr-CA" sz="1800" dirty="0"/>
              <a:t>Sans recourir à une demande officielle de mesures d’adaptation, dans la mesure du raisonnable </a:t>
            </a:r>
            <a:endParaRPr lang="fr-CA" sz="1800" dirty="0">
              <a:cs typeface="Calibri" panose="020F0502020204030204" pitchFamily="34" charset="0"/>
            </a:endParaRPr>
          </a:p>
          <a:p>
            <a:pPr marL="1085850" lvl="1" indent="-342900">
              <a:buFont typeface="Wingdings" panose="020B0604020202020204" pitchFamily="34" charset="0"/>
              <a:buChar char="Ø"/>
            </a:pPr>
            <a:endParaRPr lang="en-US" sz="1800" dirty="0">
              <a:cs typeface="Calibri" panose="020F0502020204030204" pitchFamily="34" charset="0"/>
            </a:endParaRPr>
          </a:p>
          <a:p>
            <a:pPr marL="1085850" lvl="1" indent="-342900">
              <a:buFont typeface="Wingdings" panose="020B0604020202020204" pitchFamily="34" charset="0"/>
              <a:buChar char="Ø"/>
            </a:pPr>
            <a:r>
              <a:rPr lang="fr-CA" sz="1800" dirty="0"/>
              <a:t>Lorsque l’obstacle est clair et la mesure d’adaptation éventuelle est connue, des documents (tels que des notes médicales) peuvent ne pas être exigés </a:t>
            </a:r>
            <a:endParaRPr lang="fr-CA" sz="1800" dirty="0">
              <a:cs typeface="Calibri" panose="020F0502020204030204" pitchFamily="34" charset="0"/>
            </a:endParaRPr>
          </a:p>
          <a:p>
            <a:pPr marL="1085850" lvl="1" indent="-342900">
              <a:buFont typeface="Wingdings" panose="020B0604020202020204" pitchFamily="34" charset="0"/>
              <a:buChar char="Ø"/>
            </a:pPr>
            <a:endParaRPr lang="en-US" sz="1800" dirty="0">
              <a:cs typeface="Calibri" panose="020F0502020204030204" pitchFamily="34" charset="0"/>
            </a:endParaRPr>
          </a:p>
          <a:p>
            <a:pPr marL="1085850" lvl="1" indent="-342900">
              <a:buFont typeface="Wingdings" panose="020B0604020202020204" pitchFamily="34" charset="0"/>
              <a:buChar char="Ø"/>
            </a:pPr>
            <a:r>
              <a:rPr lang="fr-CA" sz="1800" dirty="0"/>
              <a:t>D’une manière qui respecte la dignité, la vie privée et la confidentialité de la personne</a:t>
            </a:r>
            <a:endParaRPr lang="fr-CA" sz="1800" dirty="0">
              <a:cs typeface="Calibri" panose="020F0502020204030204" pitchFamily="34" charset="0"/>
            </a:endParaRPr>
          </a:p>
          <a:p>
            <a:pPr marL="1085850" lvl="1" indent="-342900">
              <a:buFont typeface="Wingdings" panose="020B0604020202020204" pitchFamily="34" charset="0"/>
              <a:buChar char="Ø"/>
            </a:pPr>
            <a:endParaRPr lang="en-US" sz="1800" dirty="0">
              <a:cs typeface="Calibri" panose="020F0502020204030204" pitchFamily="34" charset="0"/>
            </a:endParaRPr>
          </a:p>
          <a:p>
            <a:pPr marL="1085850" lvl="1" indent="-342900">
              <a:buFont typeface="Wingdings" panose="020B0604020202020204" pitchFamily="34" charset="0"/>
              <a:buChar char="Ø"/>
            </a:pPr>
            <a:r>
              <a:rPr lang="fr-CA" sz="1800" dirty="0"/>
              <a:t>Jusqu’au point de contrainte excessive (en tenant compte de la santé, de la sécurité et du coût)</a:t>
            </a:r>
            <a:endParaRPr lang="fr-CA" sz="1800" dirty="0">
              <a:cs typeface="Calibri" panose="020F0502020204030204" pitchFamily="34" charset="0"/>
            </a:endParaRPr>
          </a:p>
          <a:p>
            <a:endParaRPr lang="en-US" sz="2000" dirty="0"/>
          </a:p>
          <a:p>
            <a:endParaRPr lang="en-US" sz="2000" dirty="0"/>
          </a:p>
        </p:txBody>
      </p:sp>
      <p:sp>
        <p:nvSpPr>
          <p:cNvPr id="4" name="Title 3">
            <a:extLst>
              <a:ext uri="{FF2B5EF4-FFF2-40B4-BE49-F238E27FC236}">
                <a16:creationId xmlns:a16="http://schemas.microsoft.com/office/drawing/2014/main" id="{EB330C5D-270F-FD80-7380-B54795CC0A9C}"/>
              </a:ext>
            </a:extLst>
          </p:cNvPr>
          <p:cNvSpPr>
            <a:spLocks noGrp="1"/>
          </p:cNvSpPr>
          <p:nvPr>
            <p:ph type="title"/>
            <p:custDataLst>
              <p:tags r:id="rId3"/>
            </p:custDataLst>
          </p:nvPr>
        </p:nvSpPr>
        <p:spPr>
          <a:xfrm>
            <a:off x="1037490" y="-6096"/>
            <a:ext cx="8091141" cy="878670"/>
          </a:xfrm>
        </p:spPr>
        <p:txBody>
          <a:bodyPr/>
          <a:lstStyle/>
          <a:p>
            <a:r>
              <a:rPr lang="fr-CA">
                <a:latin typeface="Calibri"/>
                <a:ea typeface="Calibri"/>
                <a:cs typeface="Calibri"/>
              </a:rPr>
              <a:t>Obligation de prendre des mesures d’adaptation – proactive, collaborative et informelle </a:t>
            </a:r>
          </a:p>
        </p:txBody>
      </p:sp>
    </p:spTree>
    <p:extLst>
      <p:ext uri="{BB962C8B-B14F-4D97-AF65-F5344CB8AC3E}">
        <p14:creationId xmlns:p14="http://schemas.microsoft.com/office/powerpoint/2010/main" val="150254381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8C00AB-B170-25A1-2AF6-CA9FF3C08631}"/>
              </a:ext>
            </a:extLst>
          </p:cNvPr>
          <p:cNvSpPr>
            <a:spLocks noGrp="1"/>
          </p:cNvSpPr>
          <p:nvPr>
            <p:ph type="sldNum" sz="quarter" idx="12"/>
            <p:custDataLst>
              <p:tags r:id="rId1"/>
            </p:custDataLst>
          </p:nvPr>
        </p:nvSpPr>
        <p:spPr/>
        <p:txBody>
          <a:bodyPr/>
          <a:lstStyle/>
          <a:p>
            <a:fld id="{32D4B517-E49B-41B6-9DBC-23634E0F1CDC}" type="slidenum">
              <a:rPr lang="en-CA" smtClean="0"/>
              <a:t>8</a:t>
            </a:fld>
            <a:endParaRPr lang="en-CA"/>
          </a:p>
        </p:txBody>
      </p:sp>
      <p:sp>
        <p:nvSpPr>
          <p:cNvPr id="3" name="Content Placeholder 2">
            <a:extLst>
              <a:ext uri="{FF2B5EF4-FFF2-40B4-BE49-F238E27FC236}">
                <a16:creationId xmlns:a16="http://schemas.microsoft.com/office/drawing/2014/main" id="{92EC28F0-4716-47E1-D758-3B6508AA0664}"/>
              </a:ext>
            </a:extLst>
          </p:cNvPr>
          <p:cNvSpPr>
            <a:spLocks noGrp="1"/>
          </p:cNvSpPr>
          <p:nvPr>
            <p:ph idx="10"/>
            <p:custDataLst>
              <p:tags r:id="rId2"/>
            </p:custDataLst>
          </p:nvPr>
        </p:nvSpPr>
        <p:spPr>
          <a:xfrm>
            <a:off x="224970" y="1124744"/>
            <a:ext cx="11792859" cy="5733256"/>
          </a:xfrm>
        </p:spPr>
        <p:txBody>
          <a:bodyPr/>
          <a:lstStyle/>
          <a:p>
            <a:pPr>
              <a:spcBef>
                <a:spcPts val="0"/>
              </a:spcBef>
            </a:pPr>
            <a:r>
              <a:rPr lang="fr-CA" sz="1800" dirty="0"/>
              <a:t>1. </a:t>
            </a:r>
            <a:r>
              <a:rPr lang="fr-CA" sz="1800" b="1" dirty="0"/>
              <a:t>EQUIPER</a:t>
            </a:r>
            <a:r>
              <a:rPr lang="fr-CA" sz="1800" dirty="0"/>
              <a:t> les employés pour réussir</a:t>
            </a:r>
          </a:p>
          <a:p>
            <a:pPr>
              <a:spcBef>
                <a:spcPts val="0"/>
              </a:spcBef>
            </a:pPr>
            <a:endParaRPr lang="en-US" sz="1800" dirty="0"/>
          </a:p>
          <a:p>
            <a:pPr>
              <a:spcBef>
                <a:spcPts val="0"/>
              </a:spcBef>
            </a:pPr>
            <a:r>
              <a:rPr lang="fr-CA" sz="1800" dirty="0"/>
              <a:t>2. </a:t>
            </a:r>
            <a:r>
              <a:rPr lang="fr-CA" sz="1800" b="1" dirty="0"/>
              <a:t>RÉDUIRE</a:t>
            </a:r>
            <a:r>
              <a:rPr lang="fr-CA" sz="1800" dirty="0"/>
              <a:t> le fardeau du processus de l’obligation de prendre des mesures d’adaptation et améliorer la rapidité en :</a:t>
            </a:r>
          </a:p>
          <a:p>
            <a:pPr marL="1085850" lvl="1" indent="-342900">
              <a:spcBef>
                <a:spcPts val="0"/>
              </a:spcBef>
              <a:buFont typeface="Arial" panose="020B0604020202020204" pitchFamily="34" charset="0"/>
              <a:buChar char="•"/>
            </a:pPr>
            <a:r>
              <a:rPr lang="fr-CA" sz="1600" dirty="0"/>
              <a:t>mettant en œuvre des mesures d’adaptation temporaires</a:t>
            </a:r>
          </a:p>
          <a:p>
            <a:pPr marL="1085850" lvl="1" indent="-342900">
              <a:spcBef>
                <a:spcPts val="0"/>
              </a:spcBef>
              <a:buFont typeface="Arial" panose="020B0604020202020204" pitchFamily="34" charset="0"/>
              <a:buChar char="•"/>
            </a:pPr>
            <a:r>
              <a:rPr lang="fr-CA" sz="1600" dirty="0"/>
              <a:t>utilisant des cartes d’achat pour acheter des articles liés à l’adaptation</a:t>
            </a:r>
          </a:p>
          <a:p>
            <a:pPr marL="1085850" lvl="1" indent="-342900">
              <a:spcBef>
                <a:spcPts val="0"/>
              </a:spcBef>
              <a:buFont typeface="Arial" panose="020B0604020202020204" pitchFamily="34" charset="0"/>
              <a:buChar char="•"/>
            </a:pPr>
            <a:r>
              <a:rPr lang="fr-CA" sz="1600" dirty="0"/>
              <a:t>veillant à ce que les gestionnaires aient accès aux conseils de spécialistes fonctionnels</a:t>
            </a:r>
          </a:p>
          <a:p>
            <a:pPr lvl="1" indent="0">
              <a:spcBef>
                <a:spcPts val="0"/>
              </a:spcBef>
              <a:buNone/>
            </a:pPr>
            <a:endParaRPr lang="en-US" sz="1600" dirty="0"/>
          </a:p>
          <a:p>
            <a:pPr>
              <a:spcBef>
                <a:spcPts val="0"/>
              </a:spcBef>
            </a:pPr>
            <a:r>
              <a:rPr lang="fr-CA" sz="1800" dirty="0"/>
              <a:t>3.</a:t>
            </a:r>
            <a:r>
              <a:rPr lang="fr-CA" sz="1800" b="1" dirty="0"/>
              <a:t> TRAITER </a:t>
            </a:r>
            <a:r>
              <a:rPr lang="fr-CA" sz="1800" dirty="0"/>
              <a:t>les demandes de mesures d’adaptation liées au modèle de travail hybride commun dans le cadre du processus de l’obligation de prendre des mesures d’adaptation et </a:t>
            </a:r>
            <a:r>
              <a:rPr lang="fr-CA" sz="1800" u="sng" dirty="0"/>
              <a:t>non</a:t>
            </a:r>
            <a:r>
              <a:rPr lang="fr-CA" sz="1800" dirty="0"/>
              <a:t> dans le cadre du processus pour les </a:t>
            </a:r>
            <a:r>
              <a:rPr lang="fr-CA" sz="1800" dirty="0">
                <a:hlinkClick r:id="rId6"/>
              </a:rPr>
              <a:t>exceptions</a:t>
            </a:r>
            <a:r>
              <a:rPr lang="fr-CA" sz="1800" dirty="0"/>
              <a:t> à l’Orientation concernant la présence prescrite au lieu de travail </a:t>
            </a:r>
          </a:p>
          <a:p>
            <a:pPr>
              <a:spcBef>
                <a:spcPts val="0"/>
              </a:spcBef>
            </a:pPr>
            <a:endParaRPr lang="en-US" sz="1800" dirty="0"/>
          </a:p>
          <a:p>
            <a:pPr>
              <a:spcBef>
                <a:spcPts val="0"/>
              </a:spcBef>
            </a:pPr>
            <a:r>
              <a:rPr lang="fr-CA" sz="1800" dirty="0"/>
              <a:t>4. </a:t>
            </a:r>
            <a:r>
              <a:rPr lang="fr-CA" sz="1800" b="1" dirty="0"/>
              <a:t>COMPRENDRE</a:t>
            </a:r>
            <a:r>
              <a:rPr lang="fr-CA" sz="1800" dirty="0"/>
              <a:t> que l’obligation de prendre des mesures d’adaptation s’étend au-delà du lieu de travail traditionnel - les employés peuvent avoir besoin de mesures d’adaptation partout où ils doivent accomplir une tâche</a:t>
            </a:r>
          </a:p>
          <a:p>
            <a:pPr>
              <a:spcBef>
                <a:spcPts val="0"/>
              </a:spcBef>
            </a:pPr>
            <a:endParaRPr lang="en-US" sz="1800" dirty="0"/>
          </a:p>
          <a:p>
            <a:pPr>
              <a:spcBef>
                <a:spcPts val="0"/>
              </a:spcBef>
            </a:pPr>
            <a:r>
              <a:rPr lang="fr-CA" sz="1800" dirty="0"/>
              <a:t>5</a:t>
            </a:r>
            <a:r>
              <a:rPr lang="fr-CA" sz="1800" b="1" dirty="0"/>
              <a:t>. SOUTENIR </a:t>
            </a:r>
            <a:r>
              <a:rPr lang="fr-CA" sz="1800" dirty="0"/>
              <a:t>la mobilité des employés en leur permettant de conserver les aides techniques, l’équipement et le matériel de soutien s’ils partent pour occuper un autre poste dans l’administration publique centrale et ont toujours besoin de ces mesures d’adaptation</a:t>
            </a:r>
          </a:p>
          <a:p>
            <a:pPr algn="l" rtl="0" fontAlgn="base"/>
            <a:r>
              <a:rPr lang="fr-CA" sz="1400" b="1" i="0" u="none" strike="noStrike" dirty="0">
                <a:solidFill>
                  <a:srgbClr val="EC008C"/>
                </a:solidFill>
                <a:latin typeface="Avenir Next LT Pro" panose="020B0504020202020204" pitchFamily="34" charset="0"/>
              </a:rPr>
              <a:t>​</a:t>
            </a:r>
          </a:p>
          <a:p>
            <a:endParaRPr lang="en-US" sz="1800" dirty="0"/>
          </a:p>
        </p:txBody>
      </p:sp>
      <p:sp>
        <p:nvSpPr>
          <p:cNvPr id="4" name="Title 3">
            <a:extLst>
              <a:ext uri="{FF2B5EF4-FFF2-40B4-BE49-F238E27FC236}">
                <a16:creationId xmlns:a16="http://schemas.microsoft.com/office/drawing/2014/main" id="{0832DDDE-40CD-4CE3-8008-C316B6BAE021}"/>
              </a:ext>
            </a:extLst>
          </p:cNvPr>
          <p:cNvSpPr>
            <a:spLocks noGrp="1"/>
          </p:cNvSpPr>
          <p:nvPr>
            <p:ph type="title"/>
            <p:custDataLst>
              <p:tags r:id="rId3"/>
            </p:custDataLst>
          </p:nvPr>
        </p:nvSpPr>
        <p:spPr>
          <a:xfrm>
            <a:off x="1037490" y="67056"/>
            <a:ext cx="8830904" cy="878670"/>
          </a:xfrm>
        </p:spPr>
        <p:txBody>
          <a:bodyPr>
            <a:normAutofit fontScale="90000"/>
          </a:bodyPr>
          <a:lstStyle/>
          <a:p>
            <a:r>
              <a:rPr lang="fr-CA">
                <a:latin typeface="Calibri"/>
                <a:ea typeface="Calibri"/>
                <a:cs typeface="Calibri"/>
              </a:rPr>
              <a:t>Obligation de prendre des mesures d’adaptation – considérations clés pour s’attaquer aux obstacles en milieu de travail</a:t>
            </a:r>
          </a:p>
        </p:txBody>
      </p:sp>
    </p:spTree>
    <p:extLst>
      <p:ext uri="{BB962C8B-B14F-4D97-AF65-F5344CB8AC3E}">
        <p14:creationId xmlns:p14="http://schemas.microsoft.com/office/powerpoint/2010/main" val="321842801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87090F-E645-9B14-18E5-70085F3E090C}"/>
              </a:ext>
            </a:extLst>
          </p:cNvPr>
          <p:cNvSpPr>
            <a:spLocks noGrp="1"/>
          </p:cNvSpPr>
          <p:nvPr>
            <p:ph type="sldNum" sz="quarter" idx="12"/>
            <p:custDataLst>
              <p:tags r:id="rId1"/>
            </p:custDataLst>
          </p:nvPr>
        </p:nvSpPr>
        <p:spPr/>
        <p:txBody>
          <a:bodyPr/>
          <a:lstStyle/>
          <a:p>
            <a:fld id="{32D4B517-E49B-41B6-9DBC-23634E0F1CDC}" type="slidenum">
              <a:rPr lang="en-CA" smtClean="0"/>
              <a:t>9</a:t>
            </a:fld>
            <a:endParaRPr lang="en-CA"/>
          </a:p>
        </p:txBody>
      </p:sp>
      <p:sp>
        <p:nvSpPr>
          <p:cNvPr id="3" name="Content Placeholder 2">
            <a:extLst>
              <a:ext uri="{FF2B5EF4-FFF2-40B4-BE49-F238E27FC236}">
                <a16:creationId xmlns:a16="http://schemas.microsoft.com/office/drawing/2014/main" id="{2A2253E4-DF00-783D-5CE6-1F8C39FADA03}"/>
              </a:ext>
            </a:extLst>
          </p:cNvPr>
          <p:cNvSpPr>
            <a:spLocks noGrp="1"/>
          </p:cNvSpPr>
          <p:nvPr>
            <p:ph idx="10"/>
            <p:custDataLst>
              <p:tags r:id="rId2"/>
            </p:custDataLst>
          </p:nvPr>
        </p:nvSpPr>
        <p:spPr>
          <a:xfrm>
            <a:off x="323558" y="899886"/>
            <a:ext cx="10200356" cy="5293146"/>
          </a:xfrm>
        </p:spPr>
        <p:txBody>
          <a:bodyPr/>
          <a:lstStyle/>
          <a:p>
            <a:pPr algn="l" rtl="0" fontAlgn="base"/>
            <a:endParaRPr lang="en-US" sz="2000" b="0" i="0" u="none" strike="noStrike" dirty="0">
              <a:solidFill>
                <a:srgbClr val="004D71"/>
              </a:solidFill>
              <a:effectLst/>
              <a:latin typeface="Calibri" panose="020F0502020204030204" pitchFamily="34" charset="0"/>
              <a:hlinkClick r:id="rId7"/>
            </a:endParaRPr>
          </a:p>
          <a:p>
            <a:pPr algn="l" rtl="0" fontAlgn="base"/>
            <a:endParaRPr lang="en-US" sz="2000" b="1" i="0" u="none" strike="noStrike" dirty="0">
              <a:solidFill>
                <a:srgbClr val="004D71"/>
              </a:solidFill>
              <a:effectLst/>
              <a:latin typeface="Calibri" panose="020F0502020204030204" pitchFamily="34" charset="0"/>
            </a:endParaRPr>
          </a:p>
          <a:p>
            <a:pPr algn="l" rtl="0" fontAlgn="base"/>
            <a:endParaRPr lang="en-US" sz="2000" b="1" i="0" u="none" strike="noStrike" dirty="0">
              <a:solidFill>
                <a:srgbClr val="004D71"/>
              </a:solidFill>
              <a:effectLst/>
              <a:latin typeface="Calibri" panose="020F0502020204030204" pitchFamily="34" charset="0"/>
            </a:endParaRPr>
          </a:p>
          <a:p>
            <a:pPr algn="l" rtl="0" fontAlgn="base"/>
            <a:r>
              <a:rPr lang="fr-CA" sz="2000" b="1" i="0" u="none" strike="noStrike" dirty="0">
                <a:solidFill>
                  <a:srgbClr val="004D71"/>
                </a:solidFill>
                <a:latin typeface="Calibri" panose="020F0502020204030204" pitchFamily="34" charset="0"/>
              </a:rPr>
              <a:t>Guide de poche du gestionnaire sur l’obligation de prendre des mesures d’adaptation</a:t>
            </a:r>
            <a:r>
              <a:rPr lang="fr-CA" sz="2000" b="0" i="0" u="none" strike="noStrike" dirty="0">
                <a:solidFill>
                  <a:srgbClr val="004D71"/>
                </a:solidFill>
                <a:latin typeface="Calibri" panose="020F0502020204030204" pitchFamily="34" charset="0"/>
              </a:rPr>
              <a:t>, octobre 2023 </a:t>
            </a:r>
          </a:p>
          <a:p>
            <a:pPr marL="1085850" lvl="1" indent="-342900" fontAlgn="base">
              <a:buFont typeface="Arial" panose="020B0604020202020204" pitchFamily="34" charset="0"/>
              <a:buChar char="•"/>
            </a:pPr>
            <a:r>
              <a:rPr lang="fr-CA" sz="1800" b="0" i="0" dirty="0">
                <a:solidFill>
                  <a:srgbClr val="004D71"/>
                </a:solidFill>
                <a:latin typeface="Calibri" panose="020F0502020204030204" pitchFamily="34" charset="0"/>
              </a:rPr>
              <a:t>Version condensée du manuel sur l’obligation de prendre des mesures d’adaptation avec des faits ciblant les concepts clés</a:t>
            </a:r>
          </a:p>
          <a:p>
            <a:pPr algn="l" rtl="0" fontAlgn="base"/>
            <a:endParaRPr lang="en-US" sz="2000" b="0" i="0" u="none" strike="noStrike" dirty="0">
              <a:solidFill>
                <a:srgbClr val="004D71"/>
              </a:solidFill>
              <a:effectLst/>
              <a:latin typeface="Calibri" panose="020F0502020204030204" pitchFamily="34" charset="0"/>
            </a:endParaRPr>
          </a:p>
          <a:p>
            <a:pPr marL="1085850" lvl="1" indent="-342900" fontAlgn="base">
              <a:buFont typeface="Arial" panose="020B0604020202020204" pitchFamily="34" charset="0"/>
              <a:buChar char="•"/>
            </a:pPr>
            <a:endParaRPr lang="en-US" sz="1800" b="0" i="0" dirty="0">
              <a:solidFill>
                <a:srgbClr val="000000"/>
              </a:solidFill>
              <a:effectLst/>
              <a:latin typeface="Segoe UI" panose="020B0502040204020203" pitchFamily="34" charset="0"/>
            </a:endParaRPr>
          </a:p>
          <a:p>
            <a:pPr algn="l" rtl="0" fontAlgn="base"/>
            <a:r>
              <a:rPr lang="fr-CA" sz="2000" b="1" i="0" u="none" strike="noStrike" dirty="0">
                <a:solidFill>
                  <a:srgbClr val="004D71"/>
                </a:solidFill>
                <a:latin typeface="Calibri" panose="020F0502020204030204" pitchFamily="34" charset="0"/>
                <a:hlinkClick r:id="rId8"/>
              </a:rPr>
              <a:t>Manuel sur l’obligation de prendre des mesures d’adaptation</a:t>
            </a:r>
            <a:r>
              <a:rPr lang="fr-CA" sz="2000" b="0" i="0" u="none" strike="noStrike" dirty="0">
                <a:solidFill>
                  <a:srgbClr val="004D71"/>
                </a:solidFill>
                <a:latin typeface="Calibri" panose="020F0502020204030204" pitchFamily="34" charset="0"/>
              </a:rPr>
              <a:t>, janvier 2023</a:t>
            </a:r>
            <a:r>
              <a:rPr lang="fr-CA" sz="2000" b="0" i="0" dirty="0">
                <a:solidFill>
                  <a:srgbClr val="004D71"/>
                </a:solidFill>
                <a:latin typeface="Calibri" panose="020F0502020204030204" pitchFamily="34" charset="0"/>
              </a:rPr>
              <a:t>​</a:t>
            </a:r>
          </a:p>
          <a:p>
            <a:pPr marL="1085850" lvl="1" indent="-342900" fontAlgn="base">
              <a:buFont typeface="Arial" panose="020B0604020202020204" pitchFamily="34" charset="0"/>
              <a:buChar char="•"/>
            </a:pPr>
            <a:r>
              <a:rPr lang="fr-CA" sz="1800" b="0" i="0" dirty="0">
                <a:solidFill>
                  <a:schemeClr val="tx2"/>
                </a:solidFill>
                <a:cs typeface="Calibri" panose="020F0502020204030204" pitchFamily="34" charset="0"/>
              </a:rPr>
              <a:t>Guide des étapes à suivre pour une approche proactive et collaborative en matière d’adaptation</a:t>
            </a:r>
          </a:p>
          <a:p>
            <a:pPr marL="1085850" lvl="1" indent="-342900" fontAlgn="base">
              <a:buFont typeface="Arial" panose="020B0604020202020204" pitchFamily="34" charset="0"/>
              <a:buChar char="•"/>
            </a:pPr>
            <a:endParaRPr lang="en-US" sz="1800" b="0" i="0" dirty="0">
              <a:solidFill>
                <a:srgbClr val="000000"/>
              </a:solidFill>
              <a:effectLst/>
              <a:latin typeface="Segoe UI" panose="020B0502040204020203" pitchFamily="34" charset="0"/>
            </a:endParaRPr>
          </a:p>
          <a:p>
            <a:endParaRPr lang="en-US" dirty="0"/>
          </a:p>
        </p:txBody>
      </p:sp>
      <p:sp>
        <p:nvSpPr>
          <p:cNvPr id="4" name="Title 3">
            <a:extLst>
              <a:ext uri="{FF2B5EF4-FFF2-40B4-BE49-F238E27FC236}">
                <a16:creationId xmlns:a16="http://schemas.microsoft.com/office/drawing/2014/main" id="{2033887C-356B-70D0-6779-F6B38DEA230C}"/>
              </a:ext>
            </a:extLst>
          </p:cNvPr>
          <p:cNvSpPr>
            <a:spLocks noGrp="1"/>
          </p:cNvSpPr>
          <p:nvPr>
            <p:ph type="title"/>
            <p:custDataLst>
              <p:tags r:id="rId3"/>
            </p:custDataLst>
          </p:nvPr>
        </p:nvSpPr>
        <p:spPr>
          <a:xfrm>
            <a:off x="1037491" y="-13850"/>
            <a:ext cx="7243976" cy="878670"/>
          </a:xfrm>
        </p:spPr>
        <p:txBody>
          <a:bodyPr/>
          <a:lstStyle/>
          <a:p>
            <a:r>
              <a:rPr lang="fr-CA" dirty="0"/>
              <a:t>Obligation de prendre des mesures d’adaptation – Orientation et ressources du BDPRH</a:t>
            </a:r>
          </a:p>
        </p:txBody>
      </p:sp>
      <p:sp>
        <p:nvSpPr>
          <p:cNvPr id="6" name="Star: 5 Points 5">
            <a:extLst>
              <a:ext uri="{FF2B5EF4-FFF2-40B4-BE49-F238E27FC236}">
                <a16:creationId xmlns:a16="http://schemas.microsoft.com/office/drawing/2014/main" id="{AF749484-4553-5462-216B-9C7A7480234A}"/>
              </a:ext>
            </a:extLst>
          </p:cNvPr>
          <p:cNvSpPr/>
          <p:nvPr/>
        </p:nvSpPr>
        <p:spPr>
          <a:xfrm rot="1395883">
            <a:off x="9521213" y="1076483"/>
            <a:ext cx="2576427" cy="1872112"/>
          </a:xfrm>
          <a:prstGeom prst="star5">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a:solidFill>
                  <a:schemeClr val="bg1"/>
                </a:solidFill>
                <a:cs typeface="Calibri"/>
              </a:rPr>
              <a:t>NOUVEAU</a:t>
            </a:r>
          </a:p>
        </p:txBody>
      </p:sp>
    </p:spTree>
    <p:extLst>
      <p:ext uri="{BB962C8B-B14F-4D97-AF65-F5344CB8AC3E}">
        <p14:creationId xmlns:p14="http://schemas.microsoft.com/office/powerpoint/2010/main" val="1095137119"/>
      </p:ext>
    </p:extLst>
  </p:cSld>
  <p:clrMapOvr>
    <a:masterClrMapping/>
  </p:clrMapOvr>
  <p:transition spd="slow">
    <p:push dir="u"/>
  </p:transition>
  <p:extLst>
    <p:ext uri="{6950BFC3-D8DA-4A85-94F7-54DA5524770B}">
      <p188:commentRel xmlns:p188="http://schemas.microsoft.com/office/powerpoint/2018/8/main" r:id="rId6"/>
    </p:ext>
  </p:extLst>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53ac7ec43364130f0b6d91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1_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DC8390A9E33644BC264744E17DF6C8" ma:contentTypeVersion="15" ma:contentTypeDescription="Create a new document." ma:contentTypeScope="" ma:versionID="bc245b9eb587ee7c073b1d1efb5186e1">
  <xsd:schema xmlns:xsd="http://www.w3.org/2001/XMLSchema" xmlns:xs="http://www.w3.org/2001/XMLSchema" xmlns:p="http://schemas.microsoft.com/office/2006/metadata/properties" xmlns:ns2="0a2405c0-e978-4e37-8b66-3d6c83e1f382" xmlns:ns3="1193c0df-4daf-4b82-8a80-096786605e7e" targetNamespace="http://schemas.microsoft.com/office/2006/metadata/properties" ma:root="true" ma:fieldsID="117b90739a72f6bbfe3b6e77820013a2" ns2:_="" ns3:_="">
    <xsd:import namespace="0a2405c0-e978-4e37-8b66-3d6c83e1f382"/>
    <xsd:import namespace="1193c0df-4daf-4b82-8a80-096786605e7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2405c0-e978-4e37-8b66-3d6c83e1f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93c0df-4daf-4b82-8a80-096786605e7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11e2ef44-e367-4e34-8b7a-fbfb589f8417}" ma:internalName="TaxCatchAll" ma:showField="CatchAllData" ma:web="1193c0df-4daf-4b82-8a80-096786605e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193c0df-4daf-4b82-8a80-096786605e7e" xsi:nil="true"/>
    <MediaServiceKeyPoints xmlns="0a2405c0-e978-4e37-8b66-3d6c83e1f382" xsi:nil="true"/>
    <lcf76f155ced4ddcb4097134ff3c332f xmlns="0a2405c0-e978-4e37-8b66-3d6c83e1f382">
      <Terms xmlns="http://schemas.microsoft.com/office/infopath/2007/PartnerControls"/>
    </lcf76f155ced4ddcb4097134ff3c332f>
    <SharedWithUsers xmlns="1193c0df-4daf-4b82-8a80-096786605e7e">
      <UserInfo>
        <DisplayName>Bacon, Nicole</DisplayName>
        <AccountId>129</AccountId>
        <AccountType/>
      </UserInfo>
      <UserInfo>
        <DisplayName>Kutz, Heidi</DisplayName>
        <AccountId>77</AccountId>
        <AccountType/>
      </UserInfo>
      <UserInfo>
        <DisplayName>St-Onge, Bruce</DisplayName>
        <AccountId>334</AccountId>
        <AccountType/>
      </UserInfo>
      <UserInfo>
        <DisplayName>Howland, Erin</DisplayName>
        <AccountId>111</AccountId>
        <AccountType/>
      </UserInfo>
      <UserInfo>
        <DisplayName>Turgeon, Martine</DisplayName>
        <AccountId>55</AccountId>
        <AccountType/>
      </UserInfo>
      <UserInfo>
        <DisplayName>Zongo, Fatou</DisplayName>
        <AccountId>402</AccountId>
        <AccountType/>
      </UserInfo>
      <UserInfo>
        <DisplayName>Workplace Policies Programs / Politiques et programmes en milieu de travail Members</DisplayName>
        <AccountId>7</AccountId>
        <AccountType/>
      </UserInfo>
      <UserInfo>
        <DisplayName>Rankin, Amy</DisplayName>
        <AccountId>664</AccountId>
        <AccountType/>
      </UserInfo>
      <UserInfo>
        <DisplayName>Moncion, Melanie</DisplayName>
        <AccountId>703</AccountId>
        <AccountType/>
      </UserInfo>
      <UserInfo>
        <DisplayName>Mahood-Clarke, Meaghen</DisplayName>
        <AccountId>390</AccountId>
        <AccountType/>
      </UserInfo>
      <UserInfo>
        <DisplayName>Gatera, Diane</DisplayName>
        <AccountId>16</AccountId>
        <AccountType/>
      </UserInfo>
    </SharedWithUsers>
  </documentManagement>
</p:properties>
</file>

<file path=customXml/itemProps1.xml><?xml version="1.0" encoding="utf-8"?>
<ds:datastoreItem xmlns:ds="http://schemas.openxmlformats.org/officeDocument/2006/customXml" ds:itemID="{314AE262-1AD9-464A-9F2C-C009E8D523A3}">
  <ds:schemaRefs>
    <ds:schemaRef ds:uri="0a2405c0-e978-4e37-8b66-3d6c83e1f382"/>
    <ds:schemaRef ds:uri="1193c0df-4daf-4b82-8a80-096786605e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3893805-3B81-47D1-A994-401BF46C6A8D}">
  <ds:schemaRefs>
    <ds:schemaRef ds:uri="http://schemas.microsoft.com/sharepoint/v3/contenttype/forms"/>
  </ds:schemaRefs>
</ds:datastoreItem>
</file>

<file path=customXml/itemProps3.xml><?xml version="1.0" encoding="utf-8"?>
<ds:datastoreItem xmlns:ds="http://schemas.openxmlformats.org/officeDocument/2006/customXml" ds:itemID="{120D0E33-AC31-4A6E-AC66-BDD7A1B30DED}">
  <ds:schemaRefs>
    <ds:schemaRef ds:uri="http://schemas.microsoft.com/office/2006/documentManagement/types"/>
    <ds:schemaRef ds:uri="1193c0df-4daf-4b82-8a80-096786605e7e"/>
    <ds:schemaRef ds:uri="http://purl.org/dc/elements/1.1/"/>
    <ds:schemaRef ds:uri="http://purl.org/dc/terms/"/>
    <ds:schemaRef ds:uri="http://purl.org/dc/dcmitype/"/>
    <ds:schemaRef ds:uri="http://schemas.openxmlformats.org/package/2006/metadata/core-properties"/>
    <ds:schemaRef ds:uri="http://schemas.microsoft.com/office/2006/metadata/properties"/>
    <ds:schemaRef ds:uri="http://schemas.microsoft.com/office/infopath/2007/PartnerControls"/>
    <ds:schemaRef ds:uri="0a2405c0-e978-4e37-8b66-3d6c83e1f382"/>
    <ds:schemaRef ds:uri="http://www.w3.org/XML/1998/namespac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143</TotalTime>
  <Words>1553</Words>
  <Application>Microsoft Office PowerPoint</Application>
  <PresentationFormat>Widescreen</PresentationFormat>
  <Paragraphs>164</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vt:lpstr>
      <vt:lpstr>Avenir Next LT Pro</vt:lpstr>
      <vt:lpstr>Calibri</vt:lpstr>
      <vt:lpstr>Segoe UI</vt:lpstr>
      <vt:lpstr>Wingdings</vt:lpstr>
      <vt:lpstr>1_Office Theme</vt:lpstr>
      <vt:lpstr> Obligation de prendre des mesures d’adaptation
Orientation et ressources   </vt:lpstr>
      <vt:lpstr>Objectif et grandes lignes</vt:lpstr>
      <vt:lpstr>Obligation de prendre des mesures d’adaptation – qu’est-ce que c’est?</vt:lpstr>
      <vt:lpstr>Obligation de prendre des mesures d’adaptation – idées fausses et réalité</vt:lpstr>
      <vt:lpstr>Obligation de prendre des mesures d'adaptation, quelles sont les responsabilités des gestionnaires?</vt:lpstr>
      <vt:lpstr>Obligation de prendre des mesures d’adaptation – responsabilités enoncées dans la Directive (section 4.2)</vt:lpstr>
      <vt:lpstr>Obligation de prendre des mesures d’adaptation – proactive, collaborative et informelle </vt:lpstr>
      <vt:lpstr>Obligation de prendre des mesures d’adaptation – considérations clés pour s’attaquer aux obstacles en milieu de travail</vt:lpstr>
      <vt:lpstr>Obligation de prendre des mesures d’adaptation – Orientation et ressources du BDPRH</vt:lpstr>
      <vt:lpstr>Manuel sur l'obligation de prendre des mesures d’adaptation – Regard approfondi </vt:lpstr>
      <vt:lpstr>Obligation de prendre des mesures d’adaptation – points à retenir</vt:lpstr>
      <vt:lpstr>Obligation de prendre des mesures d’adaptation - cadre stratégique </vt:lpstr>
      <vt:lpstr>Discussion et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Examen de la Directive sur le télétravail : consultations auprès des principaux intervenants</dc:title>
  <dc:creator>Khan, Shabana</dc:creator>
  <cp:lastModifiedBy>Krewski, Julie</cp:lastModifiedBy>
  <cp:revision>1</cp:revision>
  <cp:lastPrinted>2024-01-16T13:40:47Z</cp:lastPrinted>
  <dcterms:created xsi:type="dcterms:W3CDTF">2023-10-26T14:35:57Z</dcterms:created>
  <dcterms:modified xsi:type="dcterms:W3CDTF">2024-04-23T18:46:36Z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0x01010085DC8390A9E33644BC264744E17DF6C8</vt:lpwstr>
  </property>
  <property fmtid="{D5CDD505-2E9C-101B-9397-08002B2CF9AE}" pid="3" name="MediaServiceImageTags">
    <vt:lpwstr/>
  </property>
  <property fmtid="{D5CDD505-2E9C-101B-9397-08002B2CF9AE}" pid="4" name="MSIP_Label_3d0ca00b-3f0e-465a-aac7-1a6a22fcea40_Enabled">
    <vt:lpwstr>true</vt:lpwstr>
  </property>
  <property fmtid="{D5CDD505-2E9C-101B-9397-08002B2CF9AE}" pid="5" name="MSIP_Label_3d0ca00b-3f0e-465a-aac7-1a6a22fcea40_SetDate">
    <vt:lpwstr>2024-01-08T20:44:17Z</vt:lpwstr>
  </property>
  <property fmtid="{D5CDD505-2E9C-101B-9397-08002B2CF9AE}" pid="6" name="MSIP_Label_3d0ca00b-3f0e-465a-aac7-1a6a22fcea40_Method">
    <vt:lpwstr>Privileged</vt:lpwstr>
  </property>
  <property fmtid="{D5CDD505-2E9C-101B-9397-08002B2CF9AE}" pid="7" name="MSIP_Label_3d0ca00b-3f0e-465a-aac7-1a6a22fcea40_Name">
    <vt:lpwstr>3d0ca00b-3f0e-465a-aac7-1a6a22fcea40</vt:lpwstr>
  </property>
  <property fmtid="{D5CDD505-2E9C-101B-9397-08002B2CF9AE}" pid="8" name="MSIP_Label_3d0ca00b-3f0e-465a-aac7-1a6a22fcea40_SiteId">
    <vt:lpwstr>6397df10-4595-4047-9c4f-03311282152b</vt:lpwstr>
  </property>
  <property fmtid="{D5CDD505-2E9C-101B-9397-08002B2CF9AE}" pid="9" name="MSIP_Label_3d0ca00b-3f0e-465a-aac7-1a6a22fcea40_ActionId">
    <vt:lpwstr>6f65ec63-afb5-4c7a-becb-89d559ca039a</vt:lpwstr>
  </property>
  <property fmtid="{D5CDD505-2E9C-101B-9397-08002B2CF9AE}" pid="10" name="MSIP_Label_3d0ca00b-3f0e-465a-aac7-1a6a22fcea40_ContentBits">
    <vt:lpwstr>1</vt:lpwstr>
  </property>
  <property fmtid="{D5CDD505-2E9C-101B-9397-08002B2CF9AE}" pid="11" name="ClassificationContentMarkingHeaderLocations">
    <vt:lpwstr>1_Office Theme:7</vt:lpwstr>
  </property>
  <property fmtid="{D5CDD505-2E9C-101B-9397-08002B2CF9AE}" pid="12" name="ClassificationContentMarkingHeaderText">
    <vt:lpwstr>UNCLASSIFIED / NON CLASSIFIÉ</vt:lpwstr>
  </property>
</Properties>
</file>