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4"/>
  </p:sldMasterIdLst>
  <p:notesMasterIdLst>
    <p:notesMasterId r:id="rId18"/>
  </p:notesMasterIdLst>
  <p:sldIdLst>
    <p:sldId id="299" r:id="rId5"/>
    <p:sldId id="517" r:id="rId6"/>
    <p:sldId id="523" r:id="rId7"/>
    <p:sldId id="525" r:id="rId8"/>
    <p:sldId id="528" r:id="rId9"/>
    <p:sldId id="529" r:id="rId10"/>
    <p:sldId id="499" r:id="rId11"/>
    <p:sldId id="501" r:id="rId12"/>
    <p:sldId id="504" r:id="rId13"/>
    <p:sldId id="527" r:id="rId14"/>
    <p:sldId id="511" r:id="rId15"/>
    <p:sldId id="488" r:id="rId16"/>
    <p:sldId id="515" r:id="rId17"/>
  </p:sldIdLst>
  <p:sldSz cx="12192000" cy="6858000"/>
  <p:notesSz cx="7010400" cy="92964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C6DC0000-AD34-F63A-8CFA-AD8A4DAF50E2}" name="Gatera, Diane" initials="GD" userId="S::dgatera@tbs-sct.gc.ca::b3cef932-d544-410a-adaa-6c4cd709a13b" providerId="AD"/>
  <p188:author id="{F4AB270B-0C47-0B3C-B7B7-1CFEEBD4DD77}" name="Krewski, Julie" initials="KJ" userId="S::jkrewski@tbs-sct.gc.ca::f17a7dcb-f746-4d8b-94f1-9a39005bc845" providerId="AD"/>
  <p188:author id="{D8659C1E-E47F-1CF1-E09A-8C0BF7CFAA27}" name="Rankin, Amy" initials="RA" userId="S::arankin@tbs-sct.gc.ca::9dea0bea-bbee-4806-b648-f3a21bedcbe5" providerId="AD"/>
  <p188:author id="{4BEC7E6E-9C15-CBE1-68E4-76C72765BA64}" name="Lafleche, Melanie (she/her, elle)" initials="" userId="S::MLAFLECH@tbs-sct.gc.ca::7cc6aa75-6fe5-4e54-9c8c-bb09e6244692" providerId="AD"/>
  <p188:author id="{25BE118B-6106-992E-1E7B-EEC008EF8639}" name="Lafleche, Melanie (she/her, elle)" initials="Le" userId="S::mlaflech@tbs-sct.gc.ca::7cc6aa75-6fe5-4e54-9c8c-bb09e6244692" providerId="AD"/>
  <p188:author id="{B4A999AE-FD6C-6DF7-8CCE-37F54EF5FC23}" name="Alguire, Aaron" initials="AA" userId="S::aalguire@tbs-sct.gc.ca::ccf1ac2f-9ce9-45e9-bb97-3011baae928e" providerId="AD"/>
  <p188:author id="{7C6D98AF-58F9-24DD-6578-B163883025A0}" name="Khan, Shabana" initials="" userId="S::SHAKHAN@tbs-sct.gc.ca::10e1aa4c-5516-4494-a732-b2cb5e0388cf" providerId="AD"/>
  <p188:author id="{9A407FEE-DFCD-E210-294D-2A5E990F7458}" name="LeBrun, Christopher (he/him, il)" initials="Li" userId="S::clebrun@tbs-sct.gc.ca::0b4f1497-60fa-4123-ae22-fbf8719a6378" providerId="AD"/>
  <p188:author id="{77FEB0F3-0F03-DA62-66E3-4D54E22907F2}" name="Krewski, Julie" initials="KJ" userId="S::JKREWSKI@tbs-sct.gc.ca::f17a7dcb-f746-4d8b-94f1-9a39005bc84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71"/>
    <a:srgbClr val="0099FF"/>
    <a:srgbClr val="FFFFFF"/>
    <a:srgbClr val="E88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FF0261-2F48-443F-8A56-B2261A91F482}" v="5" dt="2024-04-23T17:23:23.9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ewski, Julie" userId="f17a7dcb-f746-4d8b-94f1-9a39005bc845" providerId="ADAL" clId="{0F843D7A-51E2-4D80-8BB6-71F38DC95059}"/>
    <pc:docChg chg="undo custSel addSld delSld modSld sldOrd">
      <pc:chgData name="Krewski, Julie" userId="f17a7dcb-f746-4d8b-94f1-9a39005bc845" providerId="ADAL" clId="{0F843D7A-51E2-4D80-8BB6-71F38DC95059}" dt="2024-04-10T19:58:08.111" v="1926" actId="2696"/>
      <pc:docMkLst>
        <pc:docMk/>
      </pc:docMkLst>
      <pc:sldChg chg="del">
        <pc:chgData name="Krewski, Julie" userId="f17a7dcb-f746-4d8b-94f1-9a39005bc845" providerId="ADAL" clId="{0F843D7A-51E2-4D80-8BB6-71F38DC95059}" dt="2024-04-10T15:46:52.375" v="391" actId="2696"/>
        <pc:sldMkLst>
          <pc:docMk/>
          <pc:sldMk cId="1930355750" sldId="498"/>
        </pc:sldMkLst>
      </pc:sldChg>
      <pc:sldChg chg="modSp mod modTransition modAnim">
        <pc:chgData name="Krewski, Julie" userId="f17a7dcb-f746-4d8b-94f1-9a39005bc845" providerId="ADAL" clId="{0F843D7A-51E2-4D80-8BB6-71F38DC95059}" dt="2024-04-10T18:56:03.264" v="1196"/>
        <pc:sldMkLst>
          <pc:docMk/>
          <pc:sldMk cId="1502543814" sldId="499"/>
        </pc:sldMkLst>
        <pc:spChg chg="mod">
          <ac:chgData name="Krewski, Julie" userId="f17a7dcb-f746-4d8b-94f1-9a39005bc845" providerId="ADAL" clId="{0F843D7A-51E2-4D80-8BB6-71F38DC95059}" dt="2024-04-10T18:56:00.456" v="1195"/>
          <ac:spMkLst>
            <pc:docMk/>
            <pc:sldMk cId="1502543814" sldId="499"/>
            <ac:spMk id="3" creationId="{2F829DBB-F116-243B-44FB-0AF4DD778B10}"/>
          </ac:spMkLst>
        </pc:spChg>
      </pc:sldChg>
      <pc:sldChg chg="modSp mod">
        <pc:chgData name="Krewski, Julie" userId="f17a7dcb-f746-4d8b-94f1-9a39005bc845" providerId="ADAL" clId="{0F843D7A-51E2-4D80-8BB6-71F38DC95059}" dt="2024-04-10T18:58:05.144" v="1202" actId="207"/>
        <pc:sldMkLst>
          <pc:docMk/>
          <pc:sldMk cId="1095137119" sldId="504"/>
        </pc:sldMkLst>
        <pc:spChg chg="mod">
          <ac:chgData name="Krewski, Julie" userId="f17a7dcb-f746-4d8b-94f1-9a39005bc845" providerId="ADAL" clId="{0F843D7A-51E2-4D80-8BB6-71F38DC95059}" dt="2024-04-10T18:58:05.144" v="1202" actId="207"/>
          <ac:spMkLst>
            <pc:docMk/>
            <pc:sldMk cId="1095137119" sldId="504"/>
            <ac:spMk id="5" creationId="{AF749484-4553-5462-216B-9C7A7480234A}"/>
          </ac:spMkLst>
        </pc:spChg>
      </pc:sldChg>
      <pc:sldChg chg="modSp mod">
        <pc:chgData name="Krewski, Julie" userId="f17a7dcb-f746-4d8b-94f1-9a39005bc845" providerId="ADAL" clId="{0F843D7A-51E2-4D80-8BB6-71F38DC95059}" dt="2024-04-10T18:43:16.076" v="1159" actId="12"/>
        <pc:sldMkLst>
          <pc:docMk/>
          <pc:sldMk cId="2004680601" sldId="505"/>
        </pc:sldMkLst>
        <pc:spChg chg="mod">
          <ac:chgData name="Krewski, Julie" userId="f17a7dcb-f746-4d8b-94f1-9a39005bc845" providerId="ADAL" clId="{0F843D7A-51E2-4D80-8BB6-71F38DC95059}" dt="2024-04-10T18:43:16.076" v="1159" actId="12"/>
          <ac:spMkLst>
            <pc:docMk/>
            <pc:sldMk cId="2004680601" sldId="505"/>
            <ac:spMk id="3" creationId="{5F82A6EE-688F-895A-C570-852878C97958}"/>
          </ac:spMkLst>
        </pc:spChg>
      </pc:sldChg>
      <pc:sldChg chg="modSp del">
        <pc:chgData name="Krewski, Julie" userId="f17a7dcb-f746-4d8b-94f1-9a39005bc845" providerId="ADAL" clId="{0F843D7A-51E2-4D80-8BB6-71F38DC95059}" dt="2024-04-10T17:45:51.407" v="626" actId="2696"/>
        <pc:sldMkLst>
          <pc:docMk/>
          <pc:sldMk cId="136589476" sldId="508"/>
        </pc:sldMkLst>
        <pc:graphicFrameChg chg="mod">
          <ac:chgData name="Krewski, Julie" userId="f17a7dcb-f746-4d8b-94f1-9a39005bc845" providerId="ADAL" clId="{0F843D7A-51E2-4D80-8BB6-71F38DC95059}" dt="2024-04-10T16:33:20.539" v="552" actId="21"/>
          <ac:graphicFrameMkLst>
            <pc:docMk/>
            <pc:sldMk cId="136589476" sldId="508"/>
            <ac:graphicFrameMk id="5" creationId="{F75D1732-C34E-2F2E-0E49-46CD951D7E1C}"/>
          </ac:graphicFrameMkLst>
        </pc:graphicFrameChg>
      </pc:sldChg>
      <pc:sldChg chg="modSp mod">
        <pc:chgData name="Krewski, Julie" userId="f17a7dcb-f746-4d8b-94f1-9a39005bc845" providerId="ADAL" clId="{0F843D7A-51E2-4D80-8BB6-71F38DC95059}" dt="2024-04-10T18:56:19.164" v="1198" actId="113"/>
        <pc:sldMkLst>
          <pc:docMk/>
          <pc:sldMk cId="45752688" sldId="510"/>
        </pc:sldMkLst>
        <pc:graphicFrameChg chg="modGraphic">
          <ac:chgData name="Krewski, Julie" userId="f17a7dcb-f746-4d8b-94f1-9a39005bc845" providerId="ADAL" clId="{0F843D7A-51E2-4D80-8BB6-71F38DC95059}" dt="2024-04-10T18:56:19.164" v="1198" actId="113"/>
          <ac:graphicFrameMkLst>
            <pc:docMk/>
            <pc:sldMk cId="45752688" sldId="510"/>
            <ac:graphicFrameMk id="5" creationId="{DE7DC535-7DC8-C3E0-7769-C53E18E2B21C}"/>
          </ac:graphicFrameMkLst>
        </pc:graphicFrameChg>
      </pc:sldChg>
      <pc:sldChg chg="modSp mod">
        <pc:chgData name="Krewski, Julie" userId="f17a7dcb-f746-4d8b-94f1-9a39005bc845" providerId="ADAL" clId="{0F843D7A-51E2-4D80-8BB6-71F38DC95059}" dt="2024-04-10T18:39:57.059" v="1148" actId="12"/>
        <pc:sldMkLst>
          <pc:docMk/>
          <pc:sldMk cId="1118814823" sldId="514"/>
        </pc:sldMkLst>
        <pc:spChg chg="mod">
          <ac:chgData name="Krewski, Julie" userId="f17a7dcb-f746-4d8b-94f1-9a39005bc845" providerId="ADAL" clId="{0F843D7A-51E2-4D80-8BB6-71F38DC95059}" dt="2024-04-10T18:39:57.059" v="1148" actId="12"/>
          <ac:spMkLst>
            <pc:docMk/>
            <pc:sldMk cId="1118814823" sldId="514"/>
            <ac:spMk id="3" creationId="{40708C18-45D3-01AD-70DD-0C5BD933B23D}"/>
          </ac:spMkLst>
        </pc:spChg>
      </pc:sldChg>
      <pc:sldChg chg="addSp delSp modSp mod modCm">
        <pc:chgData name="Krewski, Julie" userId="f17a7dcb-f746-4d8b-94f1-9a39005bc845" providerId="ADAL" clId="{0F843D7A-51E2-4D80-8BB6-71F38DC95059}" dt="2024-04-10T19:36:08.361" v="1781"/>
        <pc:sldMkLst>
          <pc:docMk/>
          <pc:sldMk cId="2457780730" sldId="515"/>
        </pc:sldMkLst>
        <pc:spChg chg="mod">
          <ac:chgData name="Krewski, Julie" userId="f17a7dcb-f746-4d8b-94f1-9a39005bc845" providerId="ADAL" clId="{0F843D7A-51E2-4D80-8BB6-71F38DC95059}" dt="2024-04-10T19:35:29.862" v="1780" actId="20577"/>
          <ac:spMkLst>
            <pc:docMk/>
            <pc:sldMk cId="2457780730" sldId="515"/>
            <ac:spMk id="3" creationId="{F2643F74-4F5C-D5A7-3CF3-66D38A384031}"/>
          </ac:spMkLst>
        </pc:spChg>
        <pc:graphicFrameChg chg="add del modGraphic">
          <ac:chgData name="Krewski, Julie" userId="f17a7dcb-f746-4d8b-94f1-9a39005bc845" providerId="ADAL" clId="{0F843D7A-51E2-4D80-8BB6-71F38DC95059}" dt="2024-04-10T18:54:12.031" v="1193" actId="1032"/>
          <ac:graphicFrameMkLst>
            <pc:docMk/>
            <pc:sldMk cId="2457780730" sldId="515"/>
            <ac:graphicFrameMk id="5" creationId="{08FE129A-9595-071A-D515-5EFC95EBD1D0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Krewski, Julie" userId="f17a7dcb-f746-4d8b-94f1-9a39005bc845" providerId="ADAL" clId="{0F843D7A-51E2-4D80-8BB6-71F38DC95059}" dt="2024-04-10T19:36:08.361" v="1781"/>
              <pc2:cmMkLst xmlns:pc2="http://schemas.microsoft.com/office/powerpoint/2019/9/main/command">
                <pc:docMk/>
                <pc:sldMk cId="2457780730" sldId="515"/>
                <pc2:cmMk id="{E195B8C4-3895-433C-8A8B-800469A5AEA3}"/>
              </pc2:cmMkLst>
            </pc226:cmChg>
          </p:ext>
        </pc:extLst>
      </pc:sldChg>
      <pc:sldChg chg="del delCm modCm">
        <pc:chgData name="Krewski, Julie" userId="f17a7dcb-f746-4d8b-94f1-9a39005bc845" providerId="ADAL" clId="{0F843D7A-51E2-4D80-8BB6-71F38DC95059}" dt="2024-04-10T17:46:05.176" v="627" actId="2696"/>
        <pc:sldMkLst>
          <pc:docMk/>
          <pc:sldMk cId="2346564684" sldId="51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Krewski, Julie" userId="f17a7dcb-f746-4d8b-94f1-9a39005bc845" providerId="ADAL" clId="{0F843D7A-51E2-4D80-8BB6-71F38DC95059}" dt="2024-04-10T15:47:34.162" v="395"/>
              <pc2:cmMkLst xmlns:pc2="http://schemas.microsoft.com/office/powerpoint/2019/9/main/command">
                <pc:docMk/>
                <pc:sldMk cId="2346564684" sldId="516"/>
                <pc2:cmMk id="{C45D294F-BDA6-4A5A-856A-D7343AC84AAC}"/>
              </pc2:cmMkLst>
            </pc226:cmChg>
            <pc226:cmChg xmlns:pc226="http://schemas.microsoft.com/office/powerpoint/2022/06/main/command" chg="mod">
              <pc226:chgData name="Krewski, Julie" userId="f17a7dcb-f746-4d8b-94f1-9a39005bc845" providerId="ADAL" clId="{0F843D7A-51E2-4D80-8BB6-71F38DC95059}" dt="2024-04-10T15:47:52.177" v="396"/>
              <pc2:cmMkLst xmlns:pc2="http://schemas.microsoft.com/office/powerpoint/2019/9/main/command">
                <pc:docMk/>
                <pc:sldMk cId="2346564684" sldId="516"/>
                <pc2:cmMk id="{1A2BFC5D-3EEA-4845-B9F3-AE858340CDAA}"/>
              </pc2:cmMkLst>
            </pc226:cmChg>
          </p:ext>
        </pc:extLst>
      </pc:sldChg>
      <pc:sldChg chg="del">
        <pc:chgData name="Krewski, Julie" userId="f17a7dcb-f746-4d8b-94f1-9a39005bc845" providerId="ADAL" clId="{0F843D7A-51E2-4D80-8BB6-71F38DC95059}" dt="2024-04-10T15:47:17.623" v="394" actId="2696"/>
        <pc:sldMkLst>
          <pc:docMk/>
          <pc:sldMk cId="915985939" sldId="519"/>
        </pc:sldMkLst>
      </pc:sldChg>
      <pc:sldChg chg="del">
        <pc:chgData name="Krewski, Julie" userId="f17a7dcb-f746-4d8b-94f1-9a39005bc845" providerId="ADAL" clId="{0F843D7A-51E2-4D80-8BB6-71F38DC95059}" dt="2024-04-10T15:47:12.086" v="393" actId="2696"/>
        <pc:sldMkLst>
          <pc:docMk/>
          <pc:sldMk cId="2432010613" sldId="520"/>
        </pc:sldMkLst>
      </pc:sldChg>
      <pc:sldChg chg="del">
        <pc:chgData name="Krewski, Julie" userId="f17a7dcb-f746-4d8b-94f1-9a39005bc845" providerId="ADAL" clId="{0F843D7A-51E2-4D80-8BB6-71F38DC95059}" dt="2024-04-10T15:47:02.366" v="392" actId="2696"/>
        <pc:sldMkLst>
          <pc:docMk/>
          <pc:sldMk cId="2325378796" sldId="521"/>
        </pc:sldMkLst>
      </pc:sldChg>
      <pc:sldChg chg="new del">
        <pc:chgData name="Krewski, Julie" userId="f17a7dcb-f746-4d8b-94f1-9a39005bc845" providerId="ADAL" clId="{0F843D7A-51E2-4D80-8BB6-71F38DC95059}" dt="2024-04-10T15:46:12.891" v="390" actId="2696"/>
        <pc:sldMkLst>
          <pc:docMk/>
          <pc:sldMk cId="1332936160" sldId="522"/>
        </pc:sldMkLst>
      </pc:sldChg>
      <pc:sldChg chg="modSp add mod">
        <pc:chgData name="Krewski, Julie" userId="f17a7dcb-f746-4d8b-94f1-9a39005bc845" providerId="ADAL" clId="{0F843D7A-51E2-4D80-8BB6-71F38DC95059}" dt="2024-04-10T15:46:00.847" v="389"/>
        <pc:sldMkLst>
          <pc:docMk/>
          <pc:sldMk cId="1181057778" sldId="523"/>
        </pc:sldMkLst>
        <pc:spChg chg="mod">
          <ac:chgData name="Krewski, Julie" userId="f17a7dcb-f746-4d8b-94f1-9a39005bc845" providerId="ADAL" clId="{0F843D7A-51E2-4D80-8BB6-71F38DC95059}" dt="2024-04-10T15:32:57.059" v="40" actId="20577"/>
          <ac:spMkLst>
            <pc:docMk/>
            <pc:sldMk cId="1181057778" sldId="523"/>
            <ac:spMk id="4" creationId="{C46F15E6-7178-F397-43FF-E4E54497FC15}"/>
          </ac:spMkLst>
        </pc:spChg>
        <pc:graphicFrameChg chg="mod">
          <ac:chgData name="Krewski, Julie" userId="f17a7dcb-f746-4d8b-94f1-9a39005bc845" providerId="ADAL" clId="{0F843D7A-51E2-4D80-8BB6-71F38DC95059}" dt="2024-04-10T15:46:00.847" v="389"/>
          <ac:graphicFrameMkLst>
            <pc:docMk/>
            <pc:sldMk cId="1181057778" sldId="523"/>
            <ac:graphicFrameMk id="7" creationId="{D07D424F-7514-EFFD-7106-15FD04C56CF6}"/>
          </ac:graphicFrameMkLst>
        </pc:graphicFrameChg>
      </pc:sldChg>
      <pc:sldChg chg="addSp delSp modSp new mod">
        <pc:chgData name="Krewski, Julie" userId="f17a7dcb-f746-4d8b-94f1-9a39005bc845" providerId="ADAL" clId="{0F843D7A-51E2-4D80-8BB6-71F38DC95059}" dt="2024-04-10T16:12:43.891" v="427" actId="255"/>
        <pc:sldMkLst>
          <pc:docMk/>
          <pc:sldMk cId="1649088265" sldId="524"/>
        </pc:sldMkLst>
        <pc:spChg chg="del mod">
          <ac:chgData name="Krewski, Julie" userId="f17a7dcb-f746-4d8b-94f1-9a39005bc845" providerId="ADAL" clId="{0F843D7A-51E2-4D80-8BB6-71F38DC95059}" dt="2024-04-10T16:10:23.008" v="410" actId="1032"/>
          <ac:spMkLst>
            <pc:docMk/>
            <pc:sldMk cId="1649088265" sldId="524"/>
            <ac:spMk id="3" creationId="{D8CABEBD-A9D8-55E4-CFE1-E2C1822C2FA5}"/>
          </ac:spMkLst>
        </pc:spChg>
        <pc:spChg chg="mod">
          <ac:chgData name="Krewski, Julie" userId="f17a7dcb-f746-4d8b-94f1-9a39005bc845" providerId="ADAL" clId="{0F843D7A-51E2-4D80-8BB6-71F38DC95059}" dt="2024-04-10T16:07:47.398" v="398"/>
          <ac:spMkLst>
            <pc:docMk/>
            <pc:sldMk cId="1649088265" sldId="524"/>
            <ac:spMk id="4" creationId="{8383FD19-9B0D-6B5B-E04E-31CABFEED109}"/>
          </ac:spMkLst>
        </pc:spChg>
        <pc:graphicFrameChg chg="add del mod modGraphic">
          <ac:chgData name="Krewski, Julie" userId="f17a7dcb-f746-4d8b-94f1-9a39005bc845" providerId="ADAL" clId="{0F843D7A-51E2-4D80-8BB6-71F38DC95059}" dt="2024-04-10T16:09:15.286" v="406" actId="1032"/>
          <ac:graphicFrameMkLst>
            <pc:docMk/>
            <pc:sldMk cId="1649088265" sldId="524"/>
            <ac:graphicFrameMk id="5" creationId="{23E0F877-4B23-AA83-3955-A9D9CC12BC85}"/>
          </ac:graphicFrameMkLst>
        </pc:graphicFrameChg>
        <pc:graphicFrameChg chg="add del modGraphic">
          <ac:chgData name="Krewski, Julie" userId="f17a7dcb-f746-4d8b-94f1-9a39005bc845" providerId="ADAL" clId="{0F843D7A-51E2-4D80-8BB6-71F38DC95059}" dt="2024-04-10T16:10:02.991" v="408" actId="1032"/>
          <ac:graphicFrameMkLst>
            <pc:docMk/>
            <pc:sldMk cId="1649088265" sldId="524"/>
            <ac:graphicFrameMk id="6" creationId="{A6BE370A-EBA7-8779-6978-402B70C6A752}"/>
          </ac:graphicFrameMkLst>
        </pc:graphicFrameChg>
        <pc:graphicFrameChg chg="add mod modGraphic">
          <ac:chgData name="Krewski, Julie" userId="f17a7dcb-f746-4d8b-94f1-9a39005bc845" providerId="ADAL" clId="{0F843D7A-51E2-4D80-8BB6-71F38DC95059}" dt="2024-04-10T16:12:43.891" v="427" actId="255"/>
          <ac:graphicFrameMkLst>
            <pc:docMk/>
            <pc:sldMk cId="1649088265" sldId="524"/>
            <ac:graphicFrameMk id="7" creationId="{B59ACE91-4AFE-F9BB-AAF7-4F3D35745CE4}"/>
          </ac:graphicFrameMkLst>
        </pc:graphicFrameChg>
      </pc:sldChg>
      <pc:sldChg chg="addSp delSp modSp new mod">
        <pc:chgData name="Krewski, Julie" userId="f17a7dcb-f746-4d8b-94f1-9a39005bc845" providerId="ADAL" clId="{0F843D7A-51E2-4D80-8BB6-71F38DC95059}" dt="2024-04-10T17:46:22.876" v="629" actId="14100"/>
        <pc:sldMkLst>
          <pc:docMk/>
          <pc:sldMk cId="1822484825" sldId="525"/>
        </pc:sldMkLst>
        <pc:spChg chg="del">
          <ac:chgData name="Krewski, Julie" userId="f17a7dcb-f746-4d8b-94f1-9a39005bc845" providerId="ADAL" clId="{0F843D7A-51E2-4D80-8BB6-71F38DC95059}" dt="2024-04-10T16:15:33.749" v="472" actId="1032"/>
          <ac:spMkLst>
            <pc:docMk/>
            <pc:sldMk cId="1822484825" sldId="525"/>
            <ac:spMk id="3" creationId="{5EB29149-180A-15A8-7862-4E72510762E4}"/>
          </ac:spMkLst>
        </pc:spChg>
        <pc:spChg chg="mod">
          <ac:chgData name="Krewski, Julie" userId="f17a7dcb-f746-4d8b-94f1-9a39005bc845" providerId="ADAL" clId="{0F843D7A-51E2-4D80-8BB6-71F38DC95059}" dt="2024-04-10T16:14:13.555" v="471" actId="20577"/>
          <ac:spMkLst>
            <pc:docMk/>
            <pc:sldMk cId="1822484825" sldId="525"/>
            <ac:spMk id="4" creationId="{8EA5FDF1-1F6B-589F-1C48-5391D014E33A}"/>
          </ac:spMkLst>
        </pc:spChg>
        <pc:spChg chg="add mod">
          <ac:chgData name="Krewski, Julie" userId="f17a7dcb-f746-4d8b-94f1-9a39005bc845" providerId="ADAL" clId="{0F843D7A-51E2-4D80-8BB6-71F38DC95059}" dt="2024-04-10T16:16:54.710" v="485" actId="767"/>
          <ac:spMkLst>
            <pc:docMk/>
            <pc:sldMk cId="1822484825" sldId="525"/>
            <ac:spMk id="6" creationId="{0473216B-1181-3629-09D3-7CE768416A50}"/>
          </ac:spMkLst>
        </pc:spChg>
        <pc:spChg chg="add mod">
          <ac:chgData name="Krewski, Julie" userId="f17a7dcb-f746-4d8b-94f1-9a39005bc845" providerId="ADAL" clId="{0F843D7A-51E2-4D80-8BB6-71F38DC95059}" dt="2024-04-10T16:26:30.298" v="517" actId="1076"/>
          <ac:spMkLst>
            <pc:docMk/>
            <pc:sldMk cId="1822484825" sldId="525"/>
            <ac:spMk id="7" creationId="{CA3C5899-F702-57FE-66B9-7FF7630F321E}"/>
          </ac:spMkLst>
        </pc:spChg>
        <pc:spChg chg="add del mod">
          <ac:chgData name="Krewski, Julie" userId="f17a7dcb-f746-4d8b-94f1-9a39005bc845" providerId="ADAL" clId="{0F843D7A-51E2-4D80-8BB6-71F38DC95059}" dt="2024-04-10T16:32:21.558" v="548" actId="21"/>
          <ac:spMkLst>
            <pc:docMk/>
            <pc:sldMk cId="1822484825" sldId="525"/>
            <ac:spMk id="8" creationId="{06E0F552-51FD-4D6A-C812-AE0D48C7BBAB}"/>
          </ac:spMkLst>
        </pc:spChg>
        <pc:spChg chg="add del mod">
          <ac:chgData name="Krewski, Julie" userId="f17a7dcb-f746-4d8b-94f1-9a39005bc845" providerId="ADAL" clId="{0F843D7A-51E2-4D80-8BB6-71F38DC95059}" dt="2024-04-10T16:31:50.862" v="545" actId="21"/>
          <ac:spMkLst>
            <pc:docMk/>
            <pc:sldMk cId="1822484825" sldId="525"/>
            <ac:spMk id="9" creationId="{71473A67-1C40-FB22-B347-1B5C9F3D6F84}"/>
          </ac:spMkLst>
        </pc:spChg>
        <pc:spChg chg="add del mod">
          <ac:chgData name="Krewski, Julie" userId="f17a7dcb-f746-4d8b-94f1-9a39005bc845" providerId="ADAL" clId="{0F843D7A-51E2-4D80-8BB6-71F38DC95059}" dt="2024-04-10T16:55:13.590" v="612" actId="21"/>
          <ac:spMkLst>
            <pc:docMk/>
            <pc:sldMk cId="1822484825" sldId="525"/>
            <ac:spMk id="10" creationId="{7C28EE92-D87D-B0BE-D3F6-0C0812D86BC3}"/>
          </ac:spMkLst>
        </pc:spChg>
        <pc:spChg chg="add del mod">
          <ac:chgData name="Krewski, Julie" userId="f17a7dcb-f746-4d8b-94f1-9a39005bc845" providerId="ADAL" clId="{0F843D7A-51E2-4D80-8BB6-71F38DC95059}" dt="2024-04-10T16:55:16.354" v="613" actId="21"/>
          <ac:spMkLst>
            <pc:docMk/>
            <pc:sldMk cId="1822484825" sldId="525"/>
            <ac:spMk id="11" creationId="{CAF8ADB6-9D49-EDF1-AEFF-AA24408887E6}"/>
          </ac:spMkLst>
        </pc:spChg>
        <pc:spChg chg="add del mod">
          <ac:chgData name="Krewski, Julie" userId="f17a7dcb-f746-4d8b-94f1-9a39005bc845" providerId="ADAL" clId="{0F843D7A-51E2-4D80-8BB6-71F38DC95059}" dt="2024-04-10T16:55:18.923" v="614" actId="21"/>
          <ac:spMkLst>
            <pc:docMk/>
            <pc:sldMk cId="1822484825" sldId="525"/>
            <ac:spMk id="12" creationId="{3A3BA8FC-1258-5D68-1E28-AD86720A1D47}"/>
          </ac:spMkLst>
        </pc:spChg>
        <pc:graphicFrameChg chg="add mod modGraphic">
          <ac:chgData name="Krewski, Julie" userId="f17a7dcb-f746-4d8b-94f1-9a39005bc845" providerId="ADAL" clId="{0F843D7A-51E2-4D80-8BB6-71F38DC95059}" dt="2024-04-10T17:46:22.876" v="629" actId="14100"/>
          <ac:graphicFrameMkLst>
            <pc:docMk/>
            <pc:sldMk cId="1822484825" sldId="525"/>
            <ac:graphicFrameMk id="5" creationId="{6DC67FA5-58DE-02AB-F703-4DE21CECC62A}"/>
          </ac:graphicFrameMkLst>
        </pc:graphicFrameChg>
        <pc:picChg chg="add del mod">
          <ac:chgData name="Krewski, Julie" userId="f17a7dcb-f746-4d8b-94f1-9a39005bc845" providerId="ADAL" clId="{0F843D7A-51E2-4D80-8BB6-71F38DC95059}" dt="2024-04-10T17:41:11.126" v="619" actId="21"/>
          <ac:picMkLst>
            <pc:docMk/>
            <pc:sldMk cId="1822484825" sldId="525"/>
            <ac:picMk id="14" creationId="{831798F0-5717-986B-08C8-6AB751EB4363}"/>
          </ac:picMkLst>
        </pc:picChg>
      </pc:sldChg>
      <pc:sldChg chg="new del">
        <pc:chgData name="Krewski, Julie" userId="f17a7dcb-f746-4d8b-94f1-9a39005bc845" providerId="ADAL" clId="{0F843D7A-51E2-4D80-8BB6-71F38DC95059}" dt="2024-04-10T19:28:39.276" v="1311" actId="2696"/>
        <pc:sldMkLst>
          <pc:docMk/>
          <pc:sldMk cId="938027531" sldId="526"/>
        </pc:sldMkLst>
      </pc:sldChg>
      <pc:sldChg chg="addSp modSp new del mod">
        <pc:chgData name="Krewski, Julie" userId="f17a7dcb-f746-4d8b-94f1-9a39005bc845" providerId="ADAL" clId="{0F843D7A-51E2-4D80-8BB6-71F38DC95059}" dt="2024-04-10T18:30:43.828" v="1087" actId="2696"/>
        <pc:sldMkLst>
          <pc:docMk/>
          <pc:sldMk cId="2160298611" sldId="526"/>
        </pc:sldMkLst>
        <pc:spChg chg="mod">
          <ac:chgData name="Krewski, Julie" userId="f17a7dcb-f746-4d8b-94f1-9a39005bc845" providerId="ADAL" clId="{0F843D7A-51E2-4D80-8BB6-71F38DC95059}" dt="2024-04-10T17:46:58.294" v="665" actId="20577"/>
          <ac:spMkLst>
            <pc:docMk/>
            <pc:sldMk cId="2160298611" sldId="526"/>
            <ac:spMk id="3" creationId="{A097247A-B6AD-6E05-ADB7-F3C10DF44E3E}"/>
          </ac:spMkLst>
        </pc:spChg>
        <pc:spChg chg="mod">
          <ac:chgData name="Krewski, Julie" userId="f17a7dcb-f746-4d8b-94f1-9a39005bc845" providerId="ADAL" clId="{0F843D7A-51E2-4D80-8BB6-71F38DC95059}" dt="2024-04-10T17:46:53.462" v="664" actId="20577"/>
          <ac:spMkLst>
            <pc:docMk/>
            <pc:sldMk cId="2160298611" sldId="526"/>
            <ac:spMk id="4" creationId="{379EBD4D-7846-AED6-5259-9E9B63EEA30E}"/>
          </ac:spMkLst>
        </pc:spChg>
        <pc:spChg chg="add mod">
          <ac:chgData name="Krewski, Julie" userId="f17a7dcb-f746-4d8b-94f1-9a39005bc845" providerId="ADAL" clId="{0F843D7A-51E2-4D80-8BB6-71F38DC95059}" dt="2024-04-10T17:59:00.208" v="666"/>
          <ac:spMkLst>
            <pc:docMk/>
            <pc:sldMk cId="2160298611" sldId="526"/>
            <ac:spMk id="6" creationId="{8F4F02D9-F901-3D2E-291B-BADA86AF9C7C}"/>
          </ac:spMkLst>
        </pc:spChg>
        <pc:spChg chg="add mod">
          <ac:chgData name="Krewski, Julie" userId="f17a7dcb-f746-4d8b-94f1-9a39005bc845" providerId="ADAL" clId="{0F843D7A-51E2-4D80-8BB6-71F38DC95059}" dt="2024-04-10T17:59:00.208" v="666"/>
          <ac:spMkLst>
            <pc:docMk/>
            <pc:sldMk cId="2160298611" sldId="526"/>
            <ac:spMk id="7" creationId="{8F6D4EAC-14BC-A742-68B2-5B1940130090}"/>
          </ac:spMkLst>
        </pc:spChg>
        <pc:grpChg chg="add mod">
          <ac:chgData name="Krewski, Julie" userId="f17a7dcb-f746-4d8b-94f1-9a39005bc845" providerId="ADAL" clId="{0F843D7A-51E2-4D80-8BB6-71F38DC95059}" dt="2024-04-10T17:59:00.208" v="666"/>
          <ac:grpSpMkLst>
            <pc:docMk/>
            <pc:sldMk cId="2160298611" sldId="526"/>
            <ac:grpSpMk id="5" creationId="{CE464F74-F1B7-BE09-7426-0BD7DCAB069D}"/>
          </ac:grpSpMkLst>
        </pc:grpChg>
      </pc:sldChg>
      <pc:sldChg chg="modSp new mod addCm modCm modNotesTx">
        <pc:chgData name="Krewski, Julie" userId="f17a7dcb-f746-4d8b-94f1-9a39005bc845" providerId="ADAL" clId="{0F843D7A-51E2-4D80-8BB6-71F38DC95059}" dt="2024-04-10T19:57:59.616" v="1925"/>
        <pc:sldMkLst>
          <pc:docMk/>
          <pc:sldMk cId="1503721494" sldId="527"/>
        </pc:sldMkLst>
        <pc:spChg chg="mod">
          <ac:chgData name="Krewski, Julie" userId="f17a7dcb-f746-4d8b-94f1-9a39005bc845" providerId="ADAL" clId="{0F843D7A-51E2-4D80-8BB6-71F38DC95059}" dt="2024-04-10T19:27:05.849" v="1283"/>
          <ac:spMkLst>
            <pc:docMk/>
            <pc:sldMk cId="1503721494" sldId="527"/>
            <ac:spMk id="3" creationId="{F2BCFEBB-F701-000E-5DF0-2E72EB8BF394}"/>
          </ac:spMkLst>
        </pc:spChg>
        <pc:spChg chg="mod">
          <ac:chgData name="Krewski, Julie" userId="f17a7dcb-f746-4d8b-94f1-9a39005bc845" providerId="ADAL" clId="{0F843D7A-51E2-4D80-8BB6-71F38DC95059}" dt="2024-04-10T19:27:42.544" v="1310" actId="6549"/>
          <ac:spMkLst>
            <pc:docMk/>
            <pc:sldMk cId="1503721494" sldId="527"/>
            <ac:spMk id="4" creationId="{7A82814C-BF4C-EB9C-A854-43E79693531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Krewski, Julie" userId="f17a7dcb-f746-4d8b-94f1-9a39005bc845" providerId="ADAL" clId="{0F843D7A-51E2-4D80-8BB6-71F38DC95059}" dt="2024-04-10T19:57:59.616" v="1925"/>
              <pc2:cmMkLst xmlns:pc2="http://schemas.microsoft.com/office/powerpoint/2019/9/main/command">
                <pc:docMk/>
                <pc:sldMk cId="1503721494" sldId="527"/>
                <pc2:cmMk id="{3DDF552A-3C70-43AF-820A-0920D18B9D9C}"/>
              </pc2:cmMkLst>
            </pc226:cmChg>
          </p:ext>
        </pc:extLst>
      </pc:sldChg>
      <pc:sldChg chg="modSp add del">
        <pc:chgData name="Krewski, Julie" userId="f17a7dcb-f746-4d8b-94f1-9a39005bc845" providerId="ADAL" clId="{0F843D7A-51E2-4D80-8BB6-71F38DC95059}" dt="2024-04-10T18:59:50.821" v="1203" actId="2696"/>
        <pc:sldMkLst>
          <pc:docMk/>
          <pc:sldMk cId="3156942226" sldId="527"/>
        </pc:sldMkLst>
        <pc:graphicFrameChg chg="mod">
          <ac:chgData name="Krewski, Julie" userId="f17a7dcb-f746-4d8b-94f1-9a39005bc845" providerId="ADAL" clId="{0F843D7A-51E2-4D80-8BB6-71F38DC95059}" dt="2024-04-10T18:29:11.959" v="1085" actId="113"/>
          <ac:graphicFrameMkLst>
            <pc:docMk/>
            <pc:sldMk cId="3156942226" sldId="527"/>
            <ac:graphicFrameMk id="4" creationId="{7809566D-2C4C-F95E-6959-83875AA5450C}"/>
          </ac:graphicFrameMkLst>
        </pc:graphicFrameChg>
      </pc:sldChg>
      <pc:sldChg chg="addSp delSp modSp new del mod">
        <pc:chgData name="Krewski, Julie" userId="f17a7dcb-f746-4d8b-94f1-9a39005bc845" providerId="ADAL" clId="{0F843D7A-51E2-4D80-8BB6-71F38DC95059}" dt="2024-04-10T18:48:56.016" v="1177" actId="2696"/>
        <pc:sldMkLst>
          <pc:docMk/>
          <pc:sldMk cId="1330219912" sldId="528"/>
        </pc:sldMkLst>
        <pc:spChg chg="del">
          <ac:chgData name="Krewski, Julie" userId="f17a7dcb-f746-4d8b-94f1-9a39005bc845" providerId="ADAL" clId="{0F843D7A-51E2-4D80-8BB6-71F38DC95059}" dt="2024-04-10T18:46:11.230" v="1164" actId="1032"/>
          <ac:spMkLst>
            <pc:docMk/>
            <pc:sldMk cId="1330219912" sldId="528"/>
            <ac:spMk id="3" creationId="{5076329A-5ECE-D2DE-1D4B-842735FD52DC}"/>
          </ac:spMkLst>
        </pc:spChg>
        <pc:graphicFrameChg chg="add mod modGraphic">
          <ac:chgData name="Krewski, Julie" userId="f17a7dcb-f746-4d8b-94f1-9a39005bc845" providerId="ADAL" clId="{0F843D7A-51E2-4D80-8BB6-71F38DC95059}" dt="2024-04-10T18:46:40.167" v="1167"/>
          <ac:graphicFrameMkLst>
            <pc:docMk/>
            <pc:sldMk cId="1330219912" sldId="528"/>
            <ac:graphicFrameMk id="5" creationId="{E920E66A-25D4-7CFF-4A4E-CD161E2C3941}"/>
          </ac:graphicFrameMkLst>
        </pc:graphicFrameChg>
      </pc:sldChg>
      <pc:sldChg chg="addSp delSp modSp new del mod">
        <pc:chgData name="Krewski, Julie" userId="f17a7dcb-f746-4d8b-94f1-9a39005bc845" providerId="ADAL" clId="{0F843D7A-51E2-4D80-8BB6-71F38DC95059}" dt="2024-04-10T18:45:06.161" v="1162" actId="2696"/>
        <pc:sldMkLst>
          <pc:docMk/>
          <pc:sldMk cId="1786270714" sldId="528"/>
        </pc:sldMkLst>
        <pc:spChg chg="del">
          <ac:chgData name="Krewski, Julie" userId="f17a7dcb-f746-4d8b-94f1-9a39005bc845" providerId="ADAL" clId="{0F843D7A-51E2-4D80-8BB6-71F38DC95059}" dt="2024-04-10T18:44:55.026" v="1161" actId="1032"/>
          <ac:spMkLst>
            <pc:docMk/>
            <pc:sldMk cId="1786270714" sldId="528"/>
            <ac:spMk id="3" creationId="{C1C456A8-ED78-5D17-333B-28CBDC9482CD}"/>
          </ac:spMkLst>
        </pc:spChg>
        <pc:graphicFrameChg chg="add modGraphic">
          <ac:chgData name="Krewski, Julie" userId="f17a7dcb-f746-4d8b-94f1-9a39005bc845" providerId="ADAL" clId="{0F843D7A-51E2-4D80-8BB6-71F38DC95059}" dt="2024-04-10T18:44:55.026" v="1161" actId="1032"/>
          <ac:graphicFrameMkLst>
            <pc:docMk/>
            <pc:sldMk cId="1786270714" sldId="528"/>
            <ac:graphicFrameMk id="5" creationId="{0303BFB7-DB10-E1C6-2D9D-BD420E4FFA15}"/>
          </ac:graphicFrameMkLst>
        </pc:graphicFrameChg>
      </pc:sldChg>
      <pc:sldChg chg="modSp add del ord">
        <pc:chgData name="Krewski, Julie" userId="f17a7dcb-f746-4d8b-94f1-9a39005bc845" providerId="ADAL" clId="{0F843D7A-51E2-4D80-8BB6-71F38DC95059}" dt="2024-04-10T18:42:43.811" v="1156" actId="2696"/>
        <pc:sldMkLst>
          <pc:docMk/>
          <pc:sldMk cId="1864716278" sldId="528"/>
        </pc:sldMkLst>
        <pc:graphicFrameChg chg="mod">
          <ac:chgData name="Krewski, Julie" userId="f17a7dcb-f746-4d8b-94f1-9a39005bc845" providerId="ADAL" clId="{0F843D7A-51E2-4D80-8BB6-71F38DC95059}" dt="2024-04-10T18:42:23.230" v="1155"/>
          <ac:graphicFrameMkLst>
            <pc:docMk/>
            <pc:sldMk cId="1864716278" sldId="528"/>
            <ac:graphicFrameMk id="7" creationId="{2CCA7EC7-C2B5-CE8F-CBC6-E4924791CA06}"/>
          </ac:graphicFrameMkLst>
        </pc:graphicFrameChg>
      </pc:sldChg>
      <pc:sldChg chg="addSp delSp modSp new del mod">
        <pc:chgData name="Krewski, Julie" userId="f17a7dcb-f746-4d8b-94f1-9a39005bc845" providerId="ADAL" clId="{0F843D7A-51E2-4D80-8BB6-71F38DC95059}" dt="2024-04-10T19:58:08.111" v="1926" actId="2696"/>
        <pc:sldMkLst>
          <pc:docMk/>
          <pc:sldMk cId="2031153644" sldId="528"/>
        </pc:sldMkLst>
        <pc:spChg chg="mod">
          <ac:chgData name="Krewski, Julie" userId="f17a7dcb-f746-4d8b-94f1-9a39005bc845" providerId="ADAL" clId="{0F843D7A-51E2-4D80-8BB6-71F38DC95059}" dt="2024-04-10T19:42:14.238" v="1783" actId="20577"/>
          <ac:spMkLst>
            <pc:docMk/>
            <pc:sldMk cId="2031153644" sldId="528"/>
            <ac:spMk id="3" creationId="{74FB325E-F91D-74E6-A470-96BFE924BB13}"/>
          </ac:spMkLst>
        </pc:spChg>
        <pc:spChg chg="mod">
          <ac:chgData name="Krewski, Julie" userId="f17a7dcb-f746-4d8b-94f1-9a39005bc845" providerId="ADAL" clId="{0F843D7A-51E2-4D80-8BB6-71F38DC95059}" dt="2024-04-10T19:48:19.309" v="1851" actId="20577"/>
          <ac:spMkLst>
            <pc:docMk/>
            <pc:sldMk cId="2031153644" sldId="528"/>
            <ac:spMk id="4" creationId="{9E32B1A0-F285-13D9-ADB2-FA5C37986AAC}"/>
          </ac:spMkLst>
        </pc:spChg>
        <pc:spChg chg="add">
          <ac:chgData name="Krewski, Julie" userId="f17a7dcb-f746-4d8b-94f1-9a39005bc845" providerId="ADAL" clId="{0F843D7A-51E2-4D80-8BB6-71F38DC95059}" dt="2024-04-10T19:55:30.255" v="1924" actId="11529"/>
          <ac:spMkLst>
            <pc:docMk/>
            <pc:sldMk cId="2031153644" sldId="528"/>
            <ac:spMk id="13" creationId="{918A364E-ACE1-5300-DF60-028A4BC47125}"/>
          </ac:spMkLst>
        </pc:spChg>
        <pc:graphicFrameChg chg="add del mod modGraphic">
          <ac:chgData name="Krewski, Julie" userId="f17a7dcb-f746-4d8b-94f1-9a39005bc845" providerId="ADAL" clId="{0F843D7A-51E2-4D80-8BB6-71F38DC95059}" dt="2024-04-10T19:44:37.355" v="1795" actId="1032"/>
          <ac:graphicFrameMkLst>
            <pc:docMk/>
            <pc:sldMk cId="2031153644" sldId="528"/>
            <ac:graphicFrameMk id="5" creationId="{2A85A3D9-9A53-A71B-E545-E33C0FFD4AD6}"/>
          </ac:graphicFrameMkLst>
        </pc:graphicFrameChg>
        <pc:graphicFrameChg chg="add del mod modGraphic">
          <ac:chgData name="Krewski, Julie" userId="f17a7dcb-f746-4d8b-94f1-9a39005bc845" providerId="ADAL" clId="{0F843D7A-51E2-4D80-8BB6-71F38DC95059}" dt="2024-04-10T19:47:23.236" v="1804" actId="1032"/>
          <ac:graphicFrameMkLst>
            <pc:docMk/>
            <pc:sldMk cId="2031153644" sldId="528"/>
            <ac:graphicFrameMk id="8" creationId="{C4A272CF-E17E-752C-27A5-CB523C5843C0}"/>
          </ac:graphicFrameMkLst>
        </pc:graphicFrameChg>
        <pc:graphicFrameChg chg="add del mod modGraphic">
          <ac:chgData name="Krewski, Julie" userId="f17a7dcb-f746-4d8b-94f1-9a39005bc845" providerId="ADAL" clId="{0F843D7A-51E2-4D80-8BB6-71F38DC95059}" dt="2024-04-10T19:51:24.407" v="1909" actId="1032"/>
          <ac:graphicFrameMkLst>
            <pc:docMk/>
            <pc:sldMk cId="2031153644" sldId="528"/>
            <ac:graphicFrameMk id="9" creationId="{D41D642B-5BC1-74CC-40E8-D4F1FFA86616}"/>
          </ac:graphicFrameMkLst>
        </pc:graphicFrameChg>
        <pc:graphicFrameChg chg="add del mod modGraphic">
          <ac:chgData name="Krewski, Julie" userId="f17a7dcb-f746-4d8b-94f1-9a39005bc845" providerId="ADAL" clId="{0F843D7A-51E2-4D80-8BB6-71F38DC95059}" dt="2024-04-10T19:52:56.611" v="1917" actId="1032"/>
          <ac:graphicFrameMkLst>
            <pc:docMk/>
            <pc:sldMk cId="2031153644" sldId="528"/>
            <ac:graphicFrameMk id="10" creationId="{56633CCD-C76C-7A75-8E98-0851027690E9}"/>
          </ac:graphicFrameMkLst>
        </pc:graphicFrameChg>
        <pc:graphicFrameChg chg="add del mod modGraphic">
          <ac:chgData name="Krewski, Julie" userId="f17a7dcb-f746-4d8b-94f1-9a39005bc845" providerId="ADAL" clId="{0F843D7A-51E2-4D80-8BB6-71F38DC95059}" dt="2024-04-10T19:53:46.200" v="1920" actId="1032"/>
          <ac:graphicFrameMkLst>
            <pc:docMk/>
            <pc:sldMk cId="2031153644" sldId="528"/>
            <ac:graphicFrameMk id="11" creationId="{A0762891-AA56-C7C1-5DEB-21466D7AA2E7}"/>
          </ac:graphicFrameMkLst>
        </pc:graphicFrameChg>
        <pc:graphicFrameChg chg="add del mod modGraphic">
          <ac:chgData name="Krewski, Julie" userId="f17a7dcb-f746-4d8b-94f1-9a39005bc845" providerId="ADAL" clId="{0F843D7A-51E2-4D80-8BB6-71F38DC95059}" dt="2024-04-10T19:54:57.446" v="1923" actId="1032"/>
          <ac:graphicFrameMkLst>
            <pc:docMk/>
            <pc:sldMk cId="2031153644" sldId="528"/>
            <ac:graphicFrameMk id="12" creationId="{1B35E5A3-0385-3C75-0D13-4E7B036F24EE}"/>
          </ac:graphicFrameMkLst>
        </pc:graphicFrameChg>
      </pc:sldChg>
      <pc:sldChg chg="addSp delSp modSp new del mod">
        <pc:chgData name="Krewski, Julie" userId="f17a7dcb-f746-4d8b-94f1-9a39005bc845" providerId="ADAL" clId="{0F843D7A-51E2-4D80-8BB6-71F38DC95059}" dt="2024-04-10T18:39:29.210" v="1147" actId="2696"/>
        <pc:sldMkLst>
          <pc:docMk/>
          <pc:sldMk cId="3894999955" sldId="528"/>
        </pc:sldMkLst>
        <pc:spChg chg="add del">
          <ac:chgData name="Krewski, Julie" userId="f17a7dcb-f746-4d8b-94f1-9a39005bc845" providerId="ADAL" clId="{0F843D7A-51E2-4D80-8BB6-71F38DC95059}" dt="2024-04-10T18:35:17.856" v="1126" actId="1032"/>
          <ac:spMkLst>
            <pc:docMk/>
            <pc:sldMk cId="3894999955" sldId="528"/>
            <ac:spMk id="3" creationId="{A11C4463-7C48-4E42-853F-B6F649039FA1}"/>
          </ac:spMkLst>
        </pc:spChg>
        <pc:spChg chg="mod">
          <ac:chgData name="Krewski, Julie" userId="f17a7dcb-f746-4d8b-94f1-9a39005bc845" providerId="ADAL" clId="{0F843D7A-51E2-4D80-8BB6-71F38DC95059}" dt="2024-04-10T18:31:00.253" v="1112" actId="20577"/>
          <ac:spMkLst>
            <pc:docMk/>
            <pc:sldMk cId="3894999955" sldId="528"/>
            <ac:spMk id="4" creationId="{EE89C574-4E3B-B02D-3E6E-34DC99137EB9}"/>
          </ac:spMkLst>
        </pc:spChg>
        <pc:graphicFrameChg chg="add del mod modGraphic">
          <ac:chgData name="Krewski, Julie" userId="f17a7dcb-f746-4d8b-94f1-9a39005bc845" providerId="ADAL" clId="{0F843D7A-51E2-4D80-8BB6-71F38DC95059}" dt="2024-04-10T18:33:46.992" v="1125" actId="1032"/>
          <ac:graphicFrameMkLst>
            <pc:docMk/>
            <pc:sldMk cId="3894999955" sldId="528"/>
            <ac:graphicFrameMk id="5" creationId="{74F82F9D-3B98-3259-38CC-154CB059C1BF}"/>
          </ac:graphicFrameMkLst>
        </pc:graphicFrameChg>
        <pc:graphicFrameChg chg="add mod modGraphic">
          <ac:chgData name="Krewski, Julie" userId="f17a7dcb-f746-4d8b-94f1-9a39005bc845" providerId="ADAL" clId="{0F843D7A-51E2-4D80-8BB6-71F38DC95059}" dt="2024-04-10T18:39:16.059" v="1146"/>
          <ac:graphicFrameMkLst>
            <pc:docMk/>
            <pc:sldMk cId="3894999955" sldId="528"/>
            <ac:graphicFrameMk id="6" creationId="{35E52C13-1A79-6B83-31B8-59EEC040088C}"/>
          </ac:graphicFrameMkLst>
        </pc:graphicFrameChg>
      </pc:sldChg>
    </pc:docChg>
  </pc:docChgLst>
  <pc:docChgLst>
    <pc:chgData name="Krewski, Julie" userId="S::jkrewski@tbs-sct.gc.ca::f17a7dcb-f746-4d8b-94f1-9a39005bc845" providerId="AD" clId="Web-{4A5D6ED0-4ACC-9B11-A2B1-2A65C6D3850C}"/>
    <pc:docChg chg="modSld">
      <pc:chgData name="Krewski, Julie" userId="S::jkrewski@tbs-sct.gc.ca::f17a7dcb-f746-4d8b-94f1-9a39005bc845" providerId="AD" clId="Web-{4A5D6ED0-4ACC-9B11-A2B1-2A65C6D3850C}" dt="2024-04-12T17:38:44.186" v="2" actId="14100"/>
      <pc:docMkLst>
        <pc:docMk/>
      </pc:docMkLst>
      <pc:sldChg chg="modSp">
        <pc:chgData name="Krewski, Julie" userId="S::jkrewski@tbs-sct.gc.ca::f17a7dcb-f746-4d8b-94f1-9a39005bc845" providerId="AD" clId="Web-{4A5D6ED0-4ACC-9B11-A2B1-2A65C6D3850C}" dt="2024-04-12T17:38:44.186" v="2" actId="14100"/>
        <pc:sldMkLst>
          <pc:docMk/>
          <pc:sldMk cId="1181057778" sldId="523"/>
        </pc:sldMkLst>
        <pc:graphicFrameChg chg="mod">
          <ac:chgData name="Krewski, Julie" userId="S::jkrewski@tbs-sct.gc.ca::f17a7dcb-f746-4d8b-94f1-9a39005bc845" providerId="AD" clId="Web-{4A5D6ED0-4ACC-9B11-A2B1-2A65C6D3850C}" dt="2024-04-12T17:38:44.186" v="2" actId="14100"/>
          <ac:graphicFrameMkLst>
            <pc:docMk/>
            <pc:sldMk cId="1181057778" sldId="523"/>
            <ac:graphicFrameMk id="7" creationId="{D07D424F-7514-EFFD-7106-15FD04C56CF6}"/>
          </ac:graphicFrameMkLst>
        </pc:graphicFrameChg>
      </pc:sldChg>
    </pc:docChg>
  </pc:docChgLst>
  <pc:docChgLst>
    <pc:chgData name="Krewski, Julie" userId="S::jkrewski@tbs-sct.gc.ca::f17a7dcb-f746-4d8b-94f1-9a39005bc845" providerId="AD" clId="Web-{C0AB3288-90EC-EA4E-F44E-77AF9B769AC4}"/>
    <pc:docChg chg="delSld">
      <pc:chgData name="Krewski, Julie" userId="S::jkrewski@tbs-sct.gc.ca::f17a7dcb-f746-4d8b-94f1-9a39005bc845" providerId="AD" clId="Web-{C0AB3288-90EC-EA4E-F44E-77AF9B769AC4}" dt="2024-04-12T13:31:09.996" v="0"/>
      <pc:docMkLst>
        <pc:docMk/>
      </pc:docMkLst>
      <pc:sldChg chg="del">
        <pc:chgData name="Krewski, Julie" userId="S::jkrewski@tbs-sct.gc.ca::f17a7dcb-f746-4d8b-94f1-9a39005bc845" providerId="AD" clId="Web-{C0AB3288-90EC-EA4E-F44E-77AF9B769AC4}" dt="2024-04-12T13:31:09.996" v="0"/>
        <pc:sldMkLst>
          <pc:docMk/>
          <pc:sldMk cId="1118814823" sldId="514"/>
        </pc:sldMkLst>
      </pc:sldChg>
    </pc:docChg>
  </pc:docChgLst>
  <pc:docChgLst>
    <pc:chgData name="Krewski, Julie" userId="f17a7dcb-f746-4d8b-94f1-9a39005bc845" providerId="ADAL" clId="{4AB6D815-1062-4620-8E9A-56B733E889C2}"/>
    <pc:docChg chg="modSld">
      <pc:chgData name="Krewski, Julie" userId="f17a7dcb-f746-4d8b-94f1-9a39005bc845" providerId="ADAL" clId="{4AB6D815-1062-4620-8E9A-56B733E889C2}" dt="2024-04-22T15:14:59.159" v="7"/>
      <pc:docMkLst>
        <pc:docMk/>
      </pc:docMkLst>
      <pc:sldChg chg="modSp mod">
        <pc:chgData name="Krewski, Julie" userId="f17a7dcb-f746-4d8b-94f1-9a39005bc845" providerId="ADAL" clId="{4AB6D815-1062-4620-8E9A-56B733E889C2}" dt="2024-04-22T15:13:10.294" v="5" actId="20577"/>
        <pc:sldMkLst>
          <pc:docMk/>
          <pc:sldMk cId="3218428019" sldId="501"/>
        </pc:sldMkLst>
        <pc:spChg chg="mod">
          <ac:chgData name="Krewski, Julie" userId="f17a7dcb-f746-4d8b-94f1-9a39005bc845" providerId="ADAL" clId="{4AB6D815-1062-4620-8E9A-56B733E889C2}" dt="2024-04-22T15:13:10.294" v="5" actId="20577"/>
          <ac:spMkLst>
            <pc:docMk/>
            <pc:sldMk cId="3218428019" sldId="501"/>
            <ac:spMk id="3" creationId="{92EC28F0-4716-47E1-D758-3B6508AA0664}"/>
          </ac:spMkLst>
        </pc:spChg>
      </pc:sldChg>
      <pc:sldChg chg="modSp mod">
        <pc:chgData name="Krewski, Julie" userId="f17a7dcb-f746-4d8b-94f1-9a39005bc845" providerId="ADAL" clId="{4AB6D815-1062-4620-8E9A-56B733E889C2}" dt="2024-04-22T15:14:11.857" v="6" actId="207"/>
        <pc:sldMkLst>
          <pc:docMk/>
          <pc:sldMk cId="1095137119" sldId="504"/>
        </pc:sldMkLst>
        <pc:spChg chg="mod">
          <ac:chgData name="Krewski, Julie" userId="f17a7dcb-f746-4d8b-94f1-9a39005bc845" providerId="ADAL" clId="{4AB6D815-1062-4620-8E9A-56B733E889C2}" dt="2024-04-22T15:14:11.857" v="6" actId="207"/>
          <ac:spMkLst>
            <pc:docMk/>
            <pc:sldMk cId="1095137119" sldId="504"/>
            <ac:spMk id="3" creationId="{2A2253E4-DF00-783D-5CE6-1F8C39FADA03}"/>
          </ac:spMkLst>
        </pc:spChg>
      </pc:sldChg>
      <pc:sldChg chg="modSp mod">
        <pc:chgData name="Krewski, Julie" userId="f17a7dcb-f746-4d8b-94f1-9a39005bc845" providerId="ADAL" clId="{4AB6D815-1062-4620-8E9A-56B733E889C2}" dt="2024-04-22T14:59:04.562" v="1" actId="207"/>
        <pc:sldMkLst>
          <pc:docMk/>
          <pc:sldMk cId="1822484825" sldId="525"/>
        </pc:sldMkLst>
        <pc:graphicFrameChg chg="modGraphic">
          <ac:chgData name="Krewski, Julie" userId="f17a7dcb-f746-4d8b-94f1-9a39005bc845" providerId="ADAL" clId="{4AB6D815-1062-4620-8E9A-56B733E889C2}" dt="2024-04-22T14:59:04.562" v="1" actId="207"/>
          <ac:graphicFrameMkLst>
            <pc:docMk/>
            <pc:sldMk cId="1822484825" sldId="525"/>
            <ac:graphicFrameMk id="5" creationId="{6DC67FA5-58DE-02AB-F703-4DE21CECC62A}"/>
          </ac:graphicFrameMkLst>
        </pc:graphicFrameChg>
      </pc:sldChg>
      <pc:sldChg chg="delCm">
        <pc:chgData name="Krewski, Julie" userId="f17a7dcb-f746-4d8b-94f1-9a39005bc845" providerId="ADAL" clId="{4AB6D815-1062-4620-8E9A-56B733E889C2}" dt="2024-04-22T15:14:59.159" v="7"/>
        <pc:sldMkLst>
          <pc:docMk/>
          <pc:sldMk cId="1503721494" sldId="52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Krewski, Julie" userId="f17a7dcb-f746-4d8b-94f1-9a39005bc845" providerId="ADAL" clId="{4AB6D815-1062-4620-8E9A-56B733E889C2}" dt="2024-04-22T15:14:59.159" v="7"/>
              <pc2:cmMkLst xmlns:pc2="http://schemas.microsoft.com/office/powerpoint/2019/9/main/command">
                <pc:docMk/>
                <pc:sldMk cId="1503721494" sldId="527"/>
                <pc2:cmMk id="{3DDF552A-3C70-43AF-820A-0920D18B9D9C}"/>
              </pc2:cmMkLst>
            </pc226:cmChg>
          </p:ext>
        </pc:extLst>
      </pc:sldChg>
      <pc:sldChg chg="delCm">
        <pc:chgData name="Krewski, Julie" userId="f17a7dcb-f746-4d8b-94f1-9a39005bc845" providerId="ADAL" clId="{4AB6D815-1062-4620-8E9A-56B733E889C2}" dt="2024-04-22T15:01:11.604" v="2"/>
        <pc:sldMkLst>
          <pc:docMk/>
          <pc:sldMk cId="2456956975" sldId="52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Krewski, Julie" userId="f17a7dcb-f746-4d8b-94f1-9a39005bc845" providerId="ADAL" clId="{4AB6D815-1062-4620-8E9A-56B733E889C2}" dt="2024-04-22T15:01:11.604" v="2"/>
              <pc2:cmMkLst xmlns:pc2="http://schemas.microsoft.com/office/powerpoint/2019/9/main/command">
                <pc:docMk/>
                <pc:sldMk cId="2456956975" sldId="528"/>
                <pc2:cmMk id="{70F19DC8-003B-4274-A97E-DBED712AA47E}"/>
              </pc2:cmMkLst>
            </pc226:cmChg>
          </p:ext>
        </pc:extLst>
      </pc:sldChg>
      <pc:sldChg chg="modSp mod">
        <pc:chgData name="Krewski, Julie" userId="f17a7dcb-f746-4d8b-94f1-9a39005bc845" providerId="ADAL" clId="{4AB6D815-1062-4620-8E9A-56B733E889C2}" dt="2024-04-22T15:10:31.078" v="3" actId="114"/>
        <pc:sldMkLst>
          <pc:docMk/>
          <pc:sldMk cId="2565979795" sldId="529"/>
        </pc:sldMkLst>
        <pc:graphicFrameChg chg="modGraphic">
          <ac:chgData name="Krewski, Julie" userId="f17a7dcb-f746-4d8b-94f1-9a39005bc845" providerId="ADAL" clId="{4AB6D815-1062-4620-8E9A-56B733E889C2}" dt="2024-04-22T15:10:31.078" v="3" actId="114"/>
          <ac:graphicFrameMkLst>
            <pc:docMk/>
            <pc:sldMk cId="2565979795" sldId="529"/>
            <ac:graphicFrameMk id="15" creationId="{5752E80A-B229-48D5-2506-891A3463FAB2}"/>
          </ac:graphicFrameMkLst>
        </pc:graphicFrameChg>
      </pc:sldChg>
    </pc:docChg>
  </pc:docChgLst>
  <pc:docChgLst>
    <pc:chgData name="Krewski, Julie" userId="f17a7dcb-f746-4d8b-94f1-9a39005bc845" providerId="ADAL" clId="{63984187-8652-4F6D-B044-9A1F0BD0A86F}"/>
    <pc:docChg chg="undo custSel addSld delSld modSld">
      <pc:chgData name="Krewski, Julie" userId="f17a7dcb-f746-4d8b-94f1-9a39005bc845" providerId="ADAL" clId="{63984187-8652-4F6D-B044-9A1F0BD0A86F}" dt="2024-04-11T21:10:31.058" v="973"/>
      <pc:docMkLst>
        <pc:docMk/>
      </pc:docMkLst>
      <pc:sldChg chg="modSp mod addCm">
        <pc:chgData name="Krewski, Julie" userId="f17a7dcb-f746-4d8b-94f1-9a39005bc845" providerId="ADAL" clId="{63984187-8652-4F6D-B044-9A1F0BD0A86F}" dt="2024-04-11T19:50:45.520" v="41"/>
        <pc:sldMkLst>
          <pc:docMk/>
          <pc:sldMk cId="2004680601" sldId="505"/>
        </pc:sldMkLst>
        <pc:spChg chg="mod">
          <ac:chgData name="Krewski, Julie" userId="f17a7dcb-f746-4d8b-94f1-9a39005bc845" providerId="ADAL" clId="{63984187-8652-4F6D-B044-9A1F0BD0A86F}" dt="2024-04-11T19:48:10.144" v="38" actId="6549"/>
          <ac:spMkLst>
            <pc:docMk/>
            <pc:sldMk cId="2004680601" sldId="505"/>
            <ac:spMk id="4" creationId="{05225924-31D4-065E-EC98-9C48526B783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Krewski, Julie" userId="f17a7dcb-f746-4d8b-94f1-9a39005bc845" providerId="ADAL" clId="{63984187-8652-4F6D-B044-9A1F0BD0A86F}" dt="2024-04-11T19:50:45.520" v="41"/>
              <pc2:cmMkLst xmlns:pc2="http://schemas.microsoft.com/office/powerpoint/2019/9/main/command">
                <pc:docMk/>
                <pc:sldMk cId="2004680601" sldId="505"/>
                <pc2:cmMk id="{2A10596D-2D4F-43F5-BC4C-4DEFE441AEA7}"/>
              </pc2:cmMkLst>
            </pc226:cmChg>
          </p:ext>
        </pc:extLst>
      </pc:sldChg>
      <pc:sldChg chg="addCm modCm">
        <pc:chgData name="Krewski, Julie" userId="f17a7dcb-f746-4d8b-94f1-9a39005bc845" providerId="ADAL" clId="{63984187-8652-4F6D-B044-9A1F0BD0A86F}" dt="2024-04-11T19:47:15.108" v="33"/>
        <pc:sldMkLst>
          <pc:docMk/>
          <pc:sldMk cId="1118814823" sldId="51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Krewski, Julie" userId="f17a7dcb-f746-4d8b-94f1-9a39005bc845" providerId="ADAL" clId="{63984187-8652-4F6D-B044-9A1F0BD0A86F}" dt="2024-04-11T19:47:15.108" v="33"/>
              <pc2:cmMkLst xmlns:pc2="http://schemas.microsoft.com/office/powerpoint/2019/9/main/command">
                <pc:docMk/>
                <pc:sldMk cId="1118814823" sldId="514"/>
                <pc2:cmMk id="{B18AFA49-CC2A-4A8B-BF34-024839953B8E}"/>
              </pc2:cmMkLst>
            </pc226:cmChg>
            <pc226:cmChg xmlns:pc226="http://schemas.microsoft.com/office/powerpoint/2022/06/main/command" chg="mod">
              <pc226:chgData name="Krewski, Julie" userId="f17a7dcb-f746-4d8b-94f1-9a39005bc845" providerId="ADAL" clId="{63984187-8652-4F6D-B044-9A1F0BD0A86F}" dt="2024-04-11T19:46:51.152" v="32"/>
              <pc2:cmMkLst xmlns:pc2="http://schemas.microsoft.com/office/powerpoint/2019/9/main/command">
                <pc:docMk/>
                <pc:sldMk cId="1118814823" sldId="514"/>
                <pc2:cmMk id="{4B6DD9A2-9CB6-46DE-9140-662461CD4074}"/>
              </pc2:cmMkLst>
            </pc226:cmChg>
          </p:ext>
        </pc:extLst>
      </pc:sldChg>
      <pc:sldChg chg="modSp">
        <pc:chgData name="Krewski, Julie" userId="f17a7dcb-f746-4d8b-94f1-9a39005bc845" providerId="ADAL" clId="{63984187-8652-4F6D-B044-9A1F0BD0A86F}" dt="2024-04-11T19:45:48.636" v="31" actId="20577"/>
        <pc:sldMkLst>
          <pc:docMk/>
          <pc:sldMk cId="3915273697" sldId="517"/>
        </pc:sldMkLst>
        <pc:graphicFrameChg chg="mod">
          <ac:chgData name="Krewski, Julie" userId="f17a7dcb-f746-4d8b-94f1-9a39005bc845" providerId="ADAL" clId="{63984187-8652-4F6D-B044-9A1F0BD0A86F}" dt="2024-04-11T19:45:48.636" v="31" actId="20577"/>
          <ac:graphicFrameMkLst>
            <pc:docMk/>
            <pc:sldMk cId="3915273697" sldId="517"/>
            <ac:graphicFrameMk id="7" creationId="{08562871-1986-AF68-CDB7-D3EDF3476DD7}"/>
          </ac:graphicFrameMkLst>
        </pc:graphicFrameChg>
      </pc:sldChg>
      <pc:sldChg chg="new del">
        <pc:chgData name="Krewski, Julie" userId="f17a7dcb-f746-4d8b-94f1-9a39005bc845" providerId="ADAL" clId="{63984187-8652-4F6D-B044-9A1F0BD0A86F}" dt="2024-04-11T19:49:29.909" v="40" actId="2696"/>
        <pc:sldMkLst>
          <pc:docMk/>
          <pc:sldMk cId="393299551" sldId="528"/>
        </pc:sldMkLst>
      </pc:sldChg>
      <pc:sldChg chg="addSp modSp new mod addCm delCm">
        <pc:chgData name="Krewski, Julie" userId="f17a7dcb-f746-4d8b-94f1-9a39005bc845" providerId="ADAL" clId="{63984187-8652-4F6D-B044-9A1F0BD0A86F}" dt="2024-04-11T20:43:15.726" v="548" actId="14100"/>
        <pc:sldMkLst>
          <pc:docMk/>
          <pc:sldMk cId="2456956975" sldId="528"/>
        </pc:sldMkLst>
        <pc:spChg chg="mod">
          <ac:chgData name="Krewski, Julie" userId="f17a7dcb-f746-4d8b-94f1-9a39005bc845" providerId="ADAL" clId="{63984187-8652-4F6D-B044-9A1F0BD0A86F}" dt="2024-04-11T20:41:48.924" v="478" actId="20577"/>
          <ac:spMkLst>
            <pc:docMk/>
            <pc:sldMk cId="2456956975" sldId="528"/>
            <ac:spMk id="3" creationId="{55017C3D-C3AE-032C-1AE4-28BC773BF0EF}"/>
          </ac:spMkLst>
        </pc:spChg>
        <pc:spChg chg="mod">
          <ac:chgData name="Krewski, Julie" userId="f17a7dcb-f746-4d8b-94f1-9a39005bc845" providerId="ADAL" clId="{63984187-8652-4F6D-B044-9A1F0BD0A86F}" dt="2024-04-11T19:51:04.810" v="87" actId="20577"/>
          <ac:spMkLst>
            <pc:docMk/>
            <pc:sldMk cId="2456956975" sldId="528"/>
            <ac:spMk id="4" creationId="{CE27811C-B4A7-D4B0-68FF-D899B60CB6D2}"/>
          </ac:spMkLst>
        </pc:spChg>
        <pc:spChg chg="add mod">
          <ac:chgData name="Krewski, Julie" userId="f17a7dcb-f746-4d8b-94f1-9a39005bc845" providerId="ADAL" clId="{63984187-8652-4F6D-B044-9A1F0BD0A86F}" dt="2024-04-11T20:43:15.726" v="548" actId="14100"/>
          <ac:spMkLst>
            <pc:docMk/>
            <pc:sldMk cId="2456956975" sldId="528"/>
            <ac:spMk id="5" creationId="{EDCBEEC9-7424-2DA1-DC16-1BE23A0639B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Krewski, Julie" userId="f17a7dcb-f746-4d8b-94f1-9a39005bc845" providerId="ADAL" clId="{63984187-8652-4F6D-B044-9A1F0BD0A86F}" dt="2024-04-11T20:25:52.017" v="162"/>
              <pc2:cmMkLst xmlns:pc2="http://schemas.microsoft.com/office/powerpoint/2019/9/main/command">
                <pc:docMk/>
                <pc:sldMk cId="2456956975" sldId="528"/>
                <pc2:cmMk id="{A8A76000-AF17-4402-94AA-02F0AB670ECE}"/>
              </pc2:cmMkLst>
            </pc226:cmChg>
          </p:ext>
        </pc:extLst>
      </pc:sldChg>
      <pc:sldChg chg="addSp delSp modSp new mod addCm">
        <pc:chgData name="Krewski, Julie" userId="f17a7dcb-f746-4d8b-94f1-9a39005bc845" providerId="ADAL" clId="{63984187-8652-4F6D-B044-9A1F0BD0A86F}" dt="2024-04-11T21:10:31.058" v="973"/>
        <pc:sldMkLst>
          <pc:docMk/>
          <pc:sldMk cId="2565979795" sldId="529"/>
        </pc:sldMkLst>
        <pc:spChg chg="del mod">
          <ac:chgData name="Krewski, Julie" userId="f17a7dcb-f746-4d8b-94f1-9a39005bc845" providerId="ADAL" clId="{63984187-8652-4F6D-B044-9A1F0BD0A86F}" dt="2024-04-11T20:50:03.965" v="636" actId="1032"/>
          <ac:spMkLst>
            <pc:docMk/>
            <pc:sldMk cId="2565979795" sldId="529"/>
            <ac:spMk id="3" creationId="{7F8B2B7E-DD50-084A-5B31-61BA07713853}"/>
          </ac:spMkLst>
        </pc:spChg>
        <pc:spChg chg="mod">
          <ac:chgData name="Krewski, Julie" userId="f17a7dcb-f746-4d8b-94f1-9a39005bc845" providerId="ADAL" clId="{63984187-8652-4F6D-B044-9A1F0BD0A86F}" dt="2024-04-11T21:09:23.236" v="972" actId="313"/>
          <ac:spMkLst>
            <pc:docMk/>
            <pc:sldMk cId="2565979795" sldId="529"/>
            <ac:spMk id="4" creationId="{50D179C2-7BA6-27A7-C0B3-6008BE8F0E63}"/>
          </ac:spMkLst>
        </pc:spChg>
        <pc:spChg chg="add mod">
          <ac:chgData name="Krewski, Julie" userId="f17a7dcb-f746-4d8b-94f1-9a39005bc845" providerId="ADAL" clId="{63984187-8652-4F6D-B044-9A1F0BD0A86F}" dt="2024-04-11T20:28:57.961" v="233" actId="767"/>
          <ac:spMkLst>
            <pc:docMk/>
            <pc:sldMk cId="2565979795" sldId="529"/>
            <ac:spMk id="6" creationId="{2EDA4112-DCB3-2548-6B80-D16E9F905214}"/>
          </ac:spMkLst>
        </pc:spChg>
        <pc:spChg chg="add del mod">
          <ac:chgData name="Krewski, Julie" userId="f17a7dcb-f746-4d8b-94f1-9a39005bc845" providerId="ADAL" clId="{63984187-8652-4F6D-B044-9A1F0BD0A86F}" dt="2024-04-11T20:52:28.808" v="645"/>
          <ac:spMkLst>
            <pc:docMk/>
            <pc:sldMk cId="2565979795" sldId="529"/>
            <ac:spMk id="14" creationId="{E3017764-C37C-F5D4-5CEF-2D03CE7630A2}"/>
          </ac:spMkLst>
        </pc:spChg>
        <pc:graphicFrameChg chg="add del mod modGraphic">
          <ac:chgData name="Krewski, Julie" userId="f17a7dcb-f746-4d8b-94f1-9a39005bc845" providerId="ADAL" clId="{63984187-8652-4F6D-B044-9A1F0BD0A86F}" dt="2024-04-11T20:28:59.675" v="234" actId="1032"/>
          <ac:graphicFrameMkLst>
            <pc:docMk/>
            <pc:sldMk cId="2565979795" sldId="529"/>
            <ac:graphicFrameMk id="5" creationId="{B9858B76-6A7F-9E87-529E-6D2167B4F07A}"/>
          </ac:graphicFrameMkLst>
        </pc:graphicFrameChg>
        <pc:graphicFrameChg chg="add del mod modGraphic">
          <ac:chgData name="Krewski, Julie" userId="f17a7dcb-f746-4d8b-94f1-9a39005bc845" providerId="ADAL" clId="{63984187-8652-4F6D-B044-9A1F0BD0A86F}" dt="2024-04-11T20:31:51.885" v="249" actId="21"/>
          <ac:graphicFrameMkLst>
            <pc:docMk/>
            <pc:sldMk cId="2565979795" sldId="529"/>
            <ac:graphicFrameMk id="7" creationId="{F79FE7D0-8274-70DB-64F1-5DC18B5E7E44}"/>
          </ac:graphicFrameMkLst>
        </pc:graphicFrameChg>
        <pc:graphicFrameChg chg="add del mod modGraphic">
          <ac:chgData name="Krewski, Julie" userId="f17a7dcb-f746-4d8b-94f1-9a39005bc845" providerId="ADAL" clId="{63984187-8652-4F6D-B044-9A1F0BD0A86F}" dt="2024-04-11T20:34:57.998" v="275" actId="21"/>
          <ac:graphicFrameMkLst>
            <pc:docMk/>
            <pc:sldMk cId="2565979795" sldId="529"/>
            <ac:graphicFrameMk id="8" creationId="{D7F908F2-6E67-88FB-273E-C61FA4EFE959}"/>
          </ac:graphicFrameMkLst>
        </pc:graphicFrameChg>
        <pc:graphicFrameChg chg="add del mod modGraphic">
          <ac:chgData name="Krewski, Julie" userId="f17a7dcb-f746-4d8b-94f1-9a39005bc845" providerId="ADAL" clId="{63984187-8652-4F6D-B044-9A1F0BD0A86F}" dt="2024-04-11T20:36:42.793" v="314" actId="21"/>
          <ac:graphicFrameMkLst>
            <pc:docMk/>
            <pc:sldMk cId="2565979795" sldId="529"/>
            <ac:graphicFrameMk id="9" creationId="{22C02ABE-F88A-24B4-2C1B-5B49B6294CA6}"/>
          </ac:graphicFrameMkLst>
        </pc:graphicFrameChg>
        <pc:graphicFrameChg chg="add del modGraphic">
          <ac:chgData name="Krewski, Julie" userId="f17a7dcb-f746-4d8b-94f1-9a39005bc845" providerId="ADAL" clId="{63984187-8652-4F6D-B044-9A1F0BD0A86F}" dt="2024-04-11T20:38:13.722" v="316" actId="1032"/>
          <ac:graphicFrameMkLst>
            <pc:docMk/>
            <pc:sldMk cId="2565979795" sldId="529"/>
            <ac:graphicFrameMk id="10" creationId="{172DD655-7D89-221D-9AD4-9C052237CB81}"/>
          </ac:graphicFrameMkLst>
        </pc:graphicFrameChg>
        <pc:graphicFrameChg chg="add del mod modGraphic">
          <ac:chgData name="Krewski, Julie" userId="f17a7dcb-f746-4d8b-94f1-9a39005bc845" providerId="ADAL" clId="{63984187-8652-4F6D-B044-9A1F0BD0A86F}" dt="2024-04-11T20:47:46.160" v="613" actId="21"/>
          <ac:graphicFrameMkLst>
            <pc:docMk/>
            <pc:sldMk cId="2565979795" sldId="529"/>
            <ac:graphicFrameMk id="11" creationId="{8F3AE82A-18D5-B393-32C7-E4B85CB5A4C2}"/>
          </ac:graphicFrameMkLst>
        </pc:graphicFrameChg>
        <pc:graphicFrameChg chg="add del mod modGraphic">
          <ac:chgData name="Krewski, Julie" userId="f17a7dcb-f746-4d8b-94f1-9a39005bc845" providerId="ADAL" clId="{63984187-8652-4F6D-B044-9A1F0BD0A86F}" dt="2024-04-11T20:51:06.639" v="644" actId="21"/>
          <ac:graphicFrameMkLst>
            <pc:docMk/>
            <pc:sldMk cId="2565979795" sldId="529"/>
            <ac:graphicFrameMk id="12" creationId="{7BD1E30F-85A5-86F8-47DC-C6247007D4C5}"/>
          </ac:graphicFrameMkLst>
        </pc:graphicFrameChg>
        <pc:graphicFrameChg chg="add mod modGraphic">
          <ac:chgData name="Krewski, Julie" userId="f17a7dcb-f746-4d8b-94f1-9a39005bc845" providerId="ADAL" clId="{63984187-8652-4F6D-B044-9A1F0BD0A86F}" dt="2024-04-11T21:08:26.149" v="887" actId="6549"/>
          <ac:graphicFrameMkLst>
            <pc:docMk/>
            <pc:sldMk cId="2565979795" sldId="529"/>
            <ac:graphicFrameMk id="15" creationId="{5752E80A-B229-48D5-2506-891A3463FAB2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Krewski, Julie" userId="f17a7dcb-f746-4d8b-94f1-9a39005bc845" providerId="ADAL" clId="{63984187-8652-4F6D-B044-9A1F0BD0A86F}" dt="2024-04-11T21:10:31.058" v="973"/>
              <pc2:cmMkLst xmlns:pc2="http://schemas.microsoft.com/office/powerpoint/2019/9/main/command">
                <pc:docMk/>
                <pc:sldMk cId="2565979795" sldId="529"/>
                <pc2:cmMk id="{B094414A-8492-4495-A8DB-0747E99EB6EF}"/>
              </pc2:cmMkLst>
            </pc226:cmChg>
          </p:ext>
        </pc:extLst>
      </pc:sldChg>
      <pc:sldChg chg="modSp new del mod">
        <pc:chgData name="Krewski, Julie" userId="f17a7dcb-f746-4d8b-94f1-9a39005bc845" providerId="ADAL" clId="{63984187-8652-4F6D-B044-9A1F0BD0A86F}" dt="2024-04-11T21:09:02.092" v="888" actId="2696"/>
        <pc:sldMkLst>
          <pc:docMk/>
          <pc:sldMk cId="1772541875" sldId="530"/>
        </pc:sldMkLst>
        <pc:spChg chg="mod">
          <ac:chgData name="Krewski, Julie" userId="f17a7dcb-f746-4d8b-94f1-9a39005bc845" providerId="ADAL" clId="{63984187-8652-4F6D-B044-9A1F0BD0A86F}" dt="2024-04-11T20:59:52.894" v="658" actId="20577"/>
          <ac:spMkLst>
            <pc:docMk/>
            <pc:sldMk cId="1772541875" sldId="530"/>
            <ac:spMk id="3" creationId="{777A94E4-9998-F460-A239-86F4A1C2F8A3}"/>
          </ac:spMkLst>
        </pc:spChg>
      </pc:sldChg>
      <pc:sldChg chg="modSp new del mod">
        <pc:chgData name="Krewski, Julie" userId="f17a7dcb-f746-4d8b-94f1-9a39005bc845" providerId="ADAL" clId="{63984187-8652-4F6D-B044-9A1F0BD0A86F}" dt="2024-04-11T20:25:57.692" v="163" actId="680"/>
        <pc:sldMkLst>
          <pc:docMk/>
          <pc:sldMk cId="3548162587" sldId="530"/>
        </pc:sldMkLst>
        <pc:spChg chg="mod">
          <ac:chgData name="Krewski, Julie" userId="f17a7dcb-f746-4d8b-94f1-9a39005bc845" providerId="ADAL" clId="{63984187-8652-4F6D-B044-9A1F0BD0A86F}" dt="2024-04-11T20:25:49.863" v="161"/>
          <ac:spMkLst>
            <pc:docMk/>
            <pc:sldMk cId="3548162587" sldId="530"/>
            <ac:spMk id="4" creationId="{98F9D05C-0F6A-981A-F22E-D96DE167164A}"/>
          </ac:spMkLst>
        </pc:spChg>
      </pc:sldChg>
    </pc:docChg>
  </pc:docChgLst>
  <pc:docChgLst>
    <pc:chgData name="Krewski, Julie" userId="f17a7dcb-f746-4d8b-94f1-9a39005bc845" providerId="ADAL" clId="{B87BA850-9E3E-4665-B42B-0026BEFEF0AB}"/>
    <pc:docChg chg="undo custSel addSld delSld modSld sldOrd">
      <pc:chgData name="Krewski, Julie" userId="f17a7dcb-f746-4d8b-94f1-9a39005bc845" providerId="ADAL" clId="{B87BA850-9E3E-4665-B42B-0026BEFEF0AB}" dt="2024-04-09T21:21:02.188" v="646" actId="20577"/>
      <pc:docMkLst>
        <pc:docMk/>
      </pc:docMkLst>
      <pc:sldChg chg="ord">
        <pc:chgData name="Krewski, Julie" userId="f17a7dcb-f746-4d8b-94f1-9a39005bc845" providerId="ADAL" clId="{B87BA850-9E3E-4665-B42B-0026BEFEF0AB}" dt="2024-04-09T16:43:07.059" v="3"/>
        <pc:sldMkLst>
          <pc:docMk/>
          <pc:sldMk cId="1095137119" sldId="504"/>
        </pc:sldMkLst>
      </pc:sldChg>
      <pc:sldChg chg="ord">
        <pc:chgData name="Krewski, Julie" userId="f17a7dcb-f746-4d8b-94f1-9a39005bc845" providerId="ADAL" clId="{B87BA850-9E3E-4665-B42B-0026BEFEF0AB}" dt="2024-04-09T16:42:36.006" v="1"/>
        <pc:sldMkLst>
          <pc:docMk/>
          <pc:sldMk cId="45752688" sldId="510"/>
        </pc:sldMkLst>
      </pc:sldChg>
      <pc:sldChg chg="del addCm">
        <pc:chgData name="Krewski, Julie" userId="f17a7dcb-f746-4d8b-94f1-9a39005bc845" providerId="ADAL" clId="{B87BA850-9E3E-4665-B42B-0026BEFEF0AB}" dt="2024-04-09T17:52:59.046" v="125" actId="2696"/>
        <pc:sldMkLst>
          <pc:docMk/>
          <pc:sldMk cId="997277354" sldId="51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Krewski, Julie" userId="f17a7dcb-f746-4d8b-94f1-9a39005bc845" providerId="ADAL" clId="{B87BA850-9E3E-4665-B42B-0026BEFEF0AB}" dt="2024-04-09T16:44:36.044" v="4"/>
              <pc2:cmMkLst xmlns:pc2="http://schemas.microsoft.com/office/powerpoint/2019/9/main/command">
                <pc:docMk/>
                <pc:sldMk cId="997277354" sldId="513"/>
                <pc2:cmMk id="{7C360BA7-862D-4F7C-A66F-88213DDD1673}"/>
              </pc2:cmMkLst>
            </pc226:cmChg>
          </p:ext>
        </pc:extLst>
      </pc:sldChg>
      <pc:sldChg chg="modSp mod modCm">
        <pc:chgData name="Krewski, Julie" userId="f17a7dcb-f746-4d8b-94f1-9a39005bc845" providerId="ADAL" clId="{B87BA850-9E3E-4665-B42B-0026BEFEF0AB}" dt="2024-04-09T17:13:11.803" v="59" actId="20577"/>
        <pc:sldMkLst>
          <pc:docMk/>
          <pc:sldMk cId="2346564684" sldId="516"/>
        </pc:sldMkLst>
        <pc:spChg chg="mod">
          <ac:chgData name="Krewski, Julie" userId="f17a7dcb-f746-4d8b-94f1-9a39005bc845" providerId="ADAL" clId="{B87BA850-9E3E-4665-B42B-0026BEFEF0AB}" dt="2024-04-09T17:13:11.803" v="59" actId="20577"/>
          <ac:spMkLst>
            <pc:docMk/>
            <pc:sldMk cId="2346564684" sldId="516"/>
            <ac:spMk id="3" creationId="{CFA7C6B5-967A-7E67-2722-51FD5848ED3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Krewski, Julie" userId="f17a7dcb-f746-4d8b-94f1-9a39005bc845" providerId="ADAL" clId="{B87BA850-9E3E-4665-B42B-0026BEFEF0AB}" dt="2024-04-09T17:13:11.803" v="59" actId="20577"/>
              <pc2:cmMkLst xmlns:pc2="http://schemas.microsoft.com/office/powerpoint/2019/9/main/command">
                <pc:docMk/>
                <pc:sldMk cId="2346564684" sldId="516"/>
                <pc2:cmMk id="{1A2BFC5D-3EEA-4845-B9F3-AE858340CDAA}"/>
              </pc2:cmMkLst>
            </pc226:cmChg>
            <pc226:cmChg xmlns:pc226="http://schemas.microsoft.com/office/powerpoint/2022/06/main/command" chg="mod">
              <pc226:chgData name="Krewski, Julie" userId="f17a7dcb-f746-4d8b-94f1-9a39005bc845" providerId="ADAL" clId="{B87BA850-9E3E-4665-B42B-0026BEFEF0AB}" dt="2024-04-09T17:13:11.803" v="59" actId="20577"/>
              <pc2:cmMkLst xmlns:pc2="http://schemas.microsoft.com/office/powerpoint/2019/9/main/command">
                <pc:docMk/>
                <pc:sldMk cId="2346564684" sldId="516"/>
                <pc2:cmMk id="{3C105ECD-8A02-41FF-B041-1BACFBB3DB9D}"/>
              </pc2:cmMkLst>
            </pc226:cmChg>
          </p:ext>
        </pc:extLst>
      </pc:sldChg>
      <pc:sldChg chg="addSp delSp modSp new mod">
        <pc:chgData name="Krewski, Julie" userId="f17a7dcb-f746-4d8b-94f1-9a39005bc845" providerId="ADAL" clId="{B87BA850-9E3E-4665-B42B-0026BEFEF0AB}" dt="2024-04-09T21:12:47.062" v="472" actId="20577"/>
        <pc:sldMkLst>
          <pc:docMk/>
          <pc:sldMk cId="3915273697" sldId="517"/>
        </pc:sldMkLst>
        <pc:spChg chg="del mod">
          <ac:chgData name="Krewski, Julie" userId="f17a7dcb-f746-4d8b-94f1-9a39005bc845" providerId="ADAL" clId="{B87BA850-9E3E-4665-B42B-0026BEFEF0AB}" dt="2024-04-09T17:49:26.399" v="90" actId="1032"/>
          <ac:spMkLst>
            <pc:docMk/>
            <pc:sldMk cId="3915273697" sldId="517"/>
            <ac:spMk id="3" creationId="{74AA97CC-8CB1-2AED-9ABE-CFE279C2ABEB}"/>
          </ac:spMkLst>
        </pc:spChg>
        <pc:spChg chg="mod">
          <ac:chgData name="Krewski, Julie" userId="f17a7dcb-f746-4d8b-94f1-9a39005bc845" providerId="ADAL" clId="{B87BA850-9E3E-4665-B42B-0026BEFEF0AB}" dt="2024-04-09T17:45:50.775" v="83" actId="20577"/>
          <ac:spMkLst>
            <pc:docMk/>
            <pc:sldMk cId="3915273697" sldId="517"/>
            <ac:spMk id="4" creationId="{875CDF75-56AF-8B01-E469-8CF7B191BB11}"/>
          </ac:spMkLst>
        </pc:spChg>
        <pc:spChg chg="add">
          <ac:chgData name="Krewski, Julie" userId="f17a7dcb-f746-4d8b-94f1-9a39005bc845" providerId="ADAL" clId="{B87BA850-9E3E-4665-B42B-0026BEFEF0AB}" dt="2024-04-09T17:45:04.903" v="62"/>
          <ac:spMkLst>
            <pc:docMk/>
            <pc:sldMk cId="3915273697" sldId="517"/>
            <ac:spMk id="6" creationId="{E7A8C0F5-930E-85DA-08CC-1E0493C84889}"/>
          </ac:spMkLst>
        </pc:spChg>
        <pc:graphicFrameChg chg="add mod modGraphic">
          <ac:chgData name="Krewski, Julie" userId="f17a7dcb-f746-4d8b-94f1-9a39005bc845" providerId="ADAL" clId="{B87BA850-9E3E-4665-B42B-0026BEFEF0AB}" dt="2024-04-09T21:12:47.062" v="472" actId="20577"/>
          <ac:graphicFrameMkLst>
            <pc:docMk/>
            <pc:sldMk cId="3915273697" sldId="517"/>
            <ac:graphicFrameMk id="7" creationId="{08562871-1986-AF68-CDB7-D3EDF3476DD7}"/>
          </ac:graphicFrameMkLst>
        </pc:graphicFrameChg>
      </pc:sldChg>
      <pc:sldChg chg="addSp delSp modSp new del mod">
        <pc:chgData name="Krewski, Julie" userId="f17a7dcb-f746-4d8b-94f1-9a39005bc845" providerId="ADAL" clId="{B87BA850-9E3E-4665-B42B-0026BEFEF0AB}" dt="2024-04-09T21:13:07.192" v="474" actId="2696"/>
        <pc:sldMkLst>
          <pc:docMk/>
          <pc:sldMk cId="467351419" sldId="518"/>
        </pc:sldMkLst>
        <pc:spChg chg="del">
          <ac:chgData name="Krewski, Julie" userId="f17a7dcb-f746-4d8b-94f1-9a39005bc845" providerId="ADAL" clId="{B87BA850-9E3E-4665-B42B-0026BEFEF0AB}" dt="2024-04-09T20:54:16.843" v="130" actId="1032"/>
          <ac:spMkLst>
            <pc:docMk/>
            <pc:sldMk cId="467351419" sldId="518"/>
            <ac:spMk id="3" creationId="{13DF2C84-659C-875A-977C-1E1523ED14E0}"/>
          </ac:spMkLst>
        </pc:spChg>
        <pc:spChg chg="mod">
          <ac:chgData name="Krewski, Julie" userId="f17a7dcb-f746-4d8b-94f1-9a39005bc845" providerId="ADAL" clId="{B87BA850-9E3E-4665-B42B-0026BEFEF0AB}" dt="2024-04-09T20:52:48.075" v="129"/>
          <ac:spMkLst>
            <pc:docMk/>
            <pc:sldMk cId="467351419" sldId="518"/>
            <ac:spMk id="4" creationId="{18A36E91-A611-B22B-A7A4-49E4A52615D4}"/>
          </ac:spMkLst>
        </pc:spChg>
        <pc:graphicFrameChg chg="add mod modGraphic">
          <ac:chgData name="Krewski, Julie" userId="f17a7dcb-f746-4d8b-94f1-9a39005bc845" providerId="ADAL" clId="{B87BA850-9E3E-4665-B42B-0026BEFEF0AB}" dt="2024-04-09T21:10:05.753" v="416" actId="20577"/>
          <ac:graphicFrameMkLst>
            <pc:docMk/>
            <pc:sldMk cId="467351419" sldId="518"/>
            <ac:graphicFrameMk id="5" creationId="{EF70218C-6AFE-BD53-7839-C739C8604C7B}"/>
          </ac:graphicFrameMkLst>
        </pc:graphicFrameChg>
      </pc:sldChg>
      <pc:sldChg chg="add del">
        <pc:chgData name="Krewski, Julie" userId="f17a7dcb-f746-4d8b-94f1-9a39005bc845" providerId="ADAL" clId="{B87BA850-9E3E-4665-B42B-0026BEFEF0AB}" dt="2024-04-09T17:53:40.012" v="127" actId="2890"/>
        <pc:sldMkLst>
          <pc:docMk/>
          <pc:sldMk cId="1229116670" sldId="518"/>
        </pc:sldMkLst>
      </pc:sldChg>
      <pc:sldChg chg="addSp delSp modSp new mod">
        <pc:chgData name="Krewski, Julie" userId="f17a7dcb-f746-4d8b-94f1-9a39005bc845" providerId="ADAL" clId="{B87BA850-9E3E-4665-B42B-0026BEFEF0AB}" dt="2024-04-09T21:09:32.836" v="332" actId="20577"/>
        <pc:sldMkLst>
          <pc:docMk/>
          <pc:sldMk cId="915985939" sldId="519"/>
        </pc:sldMkLst>
        <pc:spChg chg="del">
          <ac:chgData name="Krewski, Julie" userId="f17a7dcb-f746-4d8b-94f1-9a39005bc845" providerId="ADAL" clId="{B87BA850-9E3E-4665-B42B-0026BEFEF0AB}" dt="2024-04-09T20:59:11.291" v="144" actId="1032"/>
          <ac:spMkLst>
            <pc:docMk/>
            <pc:sldMk cId="915985939" sldId="519"/>
            <ac:spMk id="3" creationId="{60172FA1-ED0C-8761-58E7-71FF352CE622}"/>
          </ac:spMkLst>
        </pc:spChg>
        <pc:graphicFrameChg chg="add mod modGraphic">
          <ac:chgData name="Krewski, Julie" userId="f17a7dcb-f746-4d8b-94f1-9a39005bc845" providerId="ADAL" clId="{B87BA850-9E3E-4665-B42B-0026BEFEF0AB}" dt="2024-04-09T21:09:32.836" v="332" actId="20577"/>
          <ac:graphicFrameMkLst>
            <pc:docMk/>
            <pc:sldMk cId="915985939" sldId="519"/>
            <ac:graphicFrameMk id="9" creationId="{BD005B2F-83FE-ECF6-9E36-349D175A515B}"/>
          </ac:graphicFrameMkLst>
        </pc:graphicFrameChg>
        <pc:inkChg chg="add del">
          <ac:chgData name="Krewski, Julie" userId="f17a7dcb-f746-4d8b-94f1-9a39005bc845" providerId="ADAL" clId="{B87BA850-9E3E-4665-B42B-0026BEFEF0AB}" dt="2024-04-09T20:58:32.761" v="143" actId="9405"/>
          <ac:inkMkLst>
            <pc:docMk/>
            <pc:sldMk cId="915985939" sldId="519"/>
            <ac:inkMk id="5" creationId="{6FCFE56F-FC0F-4366-7C9C-234C87938D05}"/>
          </ac:inkMkLst>
        </pc:inkChg>
        <pc:inkChg chg="add del">
          <ac:chgData name="Krewski, Julie" userId="f17a7dcb-f746-4d8b-94f1-9a39005bc845" providerId="ADAL" clId="{B87BA850-9E3E-4665-B42B-0026BEFEF0AB}" dt="2024-04-09T20:58:32.049" v="142" actId="9405"/>
          <ac:inkMkLst>
            <pc:docMk/>
            <pc:sldMk cId="915985939" sldId="519"/>
            <ac:inkMk id="6" creationId="{10F08CE6-CB6D-E0FA-8620-8B45BEB00EA9}"/>
          </ac:inkMkLst>
        </pc:inkChg>
        <pc:inkChg chg="add del">
          <ac:chgData name="Krewski, Julie" userId="f17a7dcb-f746-4d8b-94f1-9a39005bc845" providerId="ADAL" clId="{B87BA850-9E3E-4665-B42B-0026BEFEF0AB}" dt="2024-04-09T20:58:08.621" v="139" actId="9405"/>
          <ac:inkMkLst>
            <pc:docMk/>
            <pc:sldMk cId="915985939" sldId="519"/>
            <ac:inkMk id="7" creationId="{3EBC46C6-AA23-8ABC-7047-A8C0F43154C9}"/>
          </ac:inkMkLst>
        </pc:inkChg>
        <pc:inkChg chg="add del">
          <ac:chgData name="Krewski, Julie" userId="f17a7dcb-f746-4d8b-94f1-9a39005bc845" providerId="ADAL" clId="{B87BA850-9E3E-4665-B42B-0026BEFEF0AB}" dt="2024-04-09T20:58:31.275" v="141" actId="9405"/>
          <ac:inkMkLst>
            <pc:docMk/>
            <pc:sldMk cId="915985939" sldId="519"/>
            <ac:inkMk id="8" creationId="{A8C13068-B528-261B-1701-CBC3BC717BED}"/>
          </ac:inkMkLst>
        </pc:inkChg>
      </pc:sldChg>
      <pc:sldChg chg="modSp add del mod">
        <pc:chgData name="Krewski, Julie" userId="f17a7dcb-f746-4d8b-94f1-9a39005bc845" providerId="ADAL" clId="{B87BA850-9E3E-4665-B42B-0026BEFEF0AB}" dt="2024-04-09T21:13:01.091" v="473" actId="2696"/>
        <pc:sldMkLst>
          <pc:docMk/>
          <pc:sldMk cId="2207670619" sldId="520"/>
        </pc:sldMkLst>
        <pc:spChg chg="mod">
          <ac:chgData name="Krewski, Julie" userId="f17a7dcb-f746-4d8b-94f1-9a39005bc845" providerId="ADAL" clId="{B87BA850-9E3E-4665-B42B-0026BEFEF0AB}" dt="2024-04-09T21:12:18.845" v="471" actId="20577"/>
          <ac:spMkLst>
            <pc:docMk/>
            <pc:sldMk cId="2207670619" sldId="520"/>
            <ac:spMk id="4" creationId="{B6912A5A-8798-7ADB-C016-1D47EF39B773}"/>
          </ac:spMkLst>
        </pc:spChg>
        <pc:graphicFrameChg chg="mod">
          <ac:chgData name="Krewski, Julie" userId="f17a7dcb-f746-4d8b-94f1-9a39005bc845" providerId="ADAL" clId="{B87BA850-9E3E-4665-B42B-0026BEFEF0AB}" dt="2024-04-09T21:12:09.594" v="465"/>
          <ac:graphicFrameMkLst>
            <pc:docMk/>
            <pc:sldMk cId="2207670619" sldId="520"/>
            <ac:graphicFrameMk id="7" creationId="{10828C9E-4D16-9358-9B7F-0D2259122519}"/>
          </ac:graphicFrameMkLst>
        </pc:graphicFrameChg>
      </pc:sldChg>
      <pc:sldChg chg="addSp delSp modSp new mod">
        <pc:chgData name="Krewski, Julie" userId="f17a7dcb-f746-4d8b-94f1-9a39005bc845" providerId="ADAL" clId="{B87BA850-9E3E-4665-B42B-0026BEFEF0AB}" dt="2024-04-09T21:19:14.130" v="552" actId="688"/>
        <pc:sldMkLst>
          <pc:docMk/>
          <pc:sldMk cId="2432010613" sldId="520"/>
        </pc:sldMkLst>
        <pc:spChg chg="mod">
          <ac:chgData name="Krewski, Julie" userId="f17a7dcb-f746-4d8b-94f1-9a39005bc845" providerId="ADAL" clId="{B87BA850-9E3E-4665-B42B-0026BEFEF0AB}" dt="2024-04-09T21:14:23.900" v="503" actId="1076"/>
          <ac:spMkLst>
            <pc:docMk/>
            <pc:sldMk cId="2432010613" sldId="520"/>
            <ac:spMk id="3" creationId="{BD1D7230-3E8B-2AC1-29D3-E3CBFD7B7714}"/>
          </ac:spMkLst>
        </pc:spChg>
        <pc:spChg chg="mod">
          <ac:chgData name="Krewski, Julie" userId="f17a7dcb-f746-4d8b-94f1-9a39005bc845" providerId="ADAL" clId="{B87BA850-9E3E-4665-B42B-0026BEFEF0AB}" dt="2024-04-09T21:13:25.265" v="495" actId="20577"/>
          <ac:spMkLst>
            <pc:docMk/>
            <pc:sldMk cId="2432010613" sldId="520"/>
            <ac:spMk id="4" creationId="{21077870-B640-42E6-F551-70129FC706D4}"/>
          </ac:spMkLst>
        </pc:spChg>
        <pc:spChg chg="add del">
          <ac:chgData name="Krewski, Julie" userId="f17a7dcb-f746-4d8b-94f1-9a39005bc845" providerId="ADAL" clId="{B87BA850-9E3E-4665-B42B-0026BEFEF0AB}" dt="2024-04-09T21:14:17.988" v="501" actId="11529"/>
          <ac:spMkLst>
            <pc:docMk/>
            <pc:sldMk cId="2432010613" sldId="520"/>
            <ac:spMk id="5" creationId="{B37D4A5D-633B-FE8D-5824-2D0F28ACC7AB}"/>
          </ac:spMkLst>
        </pc:spChg>
        <pc:graphicFrameChg chg="add mod modGraphic">
          <ac:chgData name="Krewski, Julie" userId="f17a7dcb-f746-4d8b-94f1-9a39005bc845" providerId="ADAL" clId="{B87BA850-9E3E-4665-B42B-0026BEFEF0AB}" dt="2024-04-09T21:19:14.130" v="552" actId="688"/>
          <ac:graphicFrameMkLst>
            <pc:docMk/>
            <pc:sldMk cId="2432010613" sldId="520"/>
            <ac:graphicFrameMk id="6" creationId="{6371539D-64B5-D26E-A866-108FD8A468F8}"/>
          </ac:graphicFrameMkLst>
        </pc:graphicFrameChg>
      </pc:sldChg>
      <pc:sldChg chg="addSp delSp modSp new mod">
        <pc:chgData name="Krewski, Julie" userId="f17a7dcb-f746-4d8b-94f1-9a39005bc845" providerId="ADAL" clId="{B87BA850-9E3E-4665-B42B-0026BEFEF0AB}" dt="2024-04-09T21:21:02.188" v="646" actId="20577"/>
        <pc:sldMkLst>
          <pc:docMk/>
          <pc:sldMk cId="2325378796" sldId="521"/>
        </pc:sldMkLst>
        <pc:spChg chg="mod">
          <ac:chgData name="Krewski, Julie" userId="f17a7dcb-f746-4d8b-94f1-9a39005bc845" providerId="ADAL" clId="{B87BA850-9E3E-4665-B42B-0026BEFEF0AB}" dt="2024-04-09T21:20:25.414" v="630" actId="1076"/>
          <ac:spMkLst>
            <pc:docMk/>
            <pc:sldMk cId="2325378796" sldId="521"/>
            <ac:spMk id="3" creationId="{3932DBEC-2D4B-4D0A-0EC1-99AA25EE4A24}"/>
          </ac:spMkLst>
        </pc:spChg>
        <pc:spChg chg="mod">
          <ac:chgData name="Krewski, Julie" userId="f17a7dcb-f746-4d8b-94f1-9a39005bc845" providerId="ADAL" clId="{B87BA850-9E3E-4665-B42B-0026BEFEF0AB}" dt="2024-04-09T21:19:43.781" v="625" actId="20577"/>
          <ac:spMkLst>
            <pc:docMk/>
            <pc:sldMk cId="2325378796" sldId="521"/>
            <ac:spMk id="4" creationId="{B06C94F0-CB17-7830-64DB-3AD2605F00E8}"/>
          </ac:spMkLst>
        </pc:spChg>
        <pc:spChg chg="add del mod">
          <ac:chgData name="Krewski, Julie" userId="f17a7dcb-f746-4d8b-94f1-9a39005bc845" providerId="ADAL" clId="{B87BA850-9E3E-4665-B42B-0026BEFEF0AB}" dt="2024-04-09T21:21:02.188" v="646" actId="20577"/>
          <ac:spMkLst>
            <pc:docMk/>
            <pc:sldMk cId="2325378796" sldId="521"/>
            <ac:spMk id="5" creationId="{9EA14000-1BC6-6678-3F9E-C9E3BD785C89}"/>
          </ac:spMkLst>
        </pc:spChg>
        <pc:spChg chg="add mod">
          <ac:chgData name="Krewski, Julie" userId="f17a7dcb-f746-4d8b-94f1-9a39005bc845" providerId="ADAL" clId="{B87BA850-9E3E-4665-B42B-0026BEFEF0AB}" dt="2024-04-09T21:20:19.061" v="628" actId="767"/>
          <ac:spMkLst>
            <pc:docMk/>
            <pc:sldMk cId="2325378796" sldId="521"/>
            <ac:spMk id="6" creationId="{EE34B8AB-24FB-C779-81D4-84716424E550}"/>
          </ac:spMkLst>
        </pc:spChg>
      </pc:sldChg>
    </pc:docChg>
  </pc:docChgLst>
  <pc:docChgLst>
    <pc:chgData name="Rankin, Amy" userId="S::arankin@tbs-sct.gc.ca::9dea0bea-bbee-4806-b648-f3a21bedcbe5" providerId="AD" clId="Web-{55CA8C7C-569F-4C14-0179-4ECC47469DBC}"/>
    <pc:docChg chg="modSld">
      <pc:chgData name="Rankin, Amy" userId="S::arankin@tbs-sct.gc.ca::9dea0bea-bbee-4806-b648-f3a21bedcbe5" providerId="AD" clId="Web-{55CA8C7C-569F-4C14-0179-4ECC47469DBC}" dt="2024-04-12T14:45:26.826" v="21" actId="20577"/>
      <pc:docMkLst>
        <pc:docMk/>
      </pc:docMkLst>
      <pc:sldChg chg="modSp">
        <pc:chgData name="Rankin, Amy" userId="S::arankin@tbs-sct.gc.ca::9dea0bea-bbee-4806-b648-f3a21bedcbe5" providerId="AD" clId="Web-{55CA8C7C-569F-4C14-0179-4ECC47469DBC}" dt="2024-04-12T14:44:12.528" v="14" actId="20577"/>
        <pc:sldMkLst>
          <pc:docMk/>
          <pc:sldMk cId="3915273697" sldId="517"/>
        </pc:sldMkLst>
        <pc:graphicFrameChg chg="mod modGraphic">
          <ac:chgData name="Rankin, Amy" userId="S::arankin@tbs-sct.gc.ca::9dea0bea-bbee-4806-b648-f3a21bedcbe5" providerId="AD" clId="Web-{55CA8C7C-569F-4C14-0179-4ECC47469DBC}" dt="2024-04-12T14:44:12.528" v="14" actId="20577"/>
          <ac:graphicFrameMkLst>
            <pc:docMk/>
            <pc:sldMk cId="3915273697" sldId="517"/>
            <ac:graphicFrameMk id="7" creationId="{08562871-1986-AF68-CDB7-D3EDF3476DD7}"/>
          </ac:graphicFrameMkLst>
        </pc:graphicFrameChg>
      </pc:sldChg>
      <pc:sldChg chg="modSp">
        <pc:chgData name="Rankin, Amy" userId="S::arankin@tbs-sct.gc.ca::9dea0bea-bbee-4806-b648-f3a21bedcbe5" providerId="AD" clId="Web-{55CA8C7C-569F-4C14-0179-4ECC47469DBC}" dt="2024-04-12T14:45:26.826" v="21" actId="20577"/>
        <pc:sldMkLst>
          <pc:docMk/>
          <pc:sldMk cId="1181057778" sldId="523"/>
        </pc:sldMkLst>
        <pc:graphicFrameChg chg="modGraphic">
          <ac:chgData name="Rankin, Amy" userId="S::arankin@tbs-sct.gc.ca::9dea0bea-bbee-4806-b648-f3a21bedcbe5" providerId="AD" clId="Web-{55CA8C7C-569F-4C14-0179-4ECC47469DBC}" dt="2024-04-12T14:45:26.826" v="21" actId="20577"/>
          <ac:graphicFrameMkLst>
            <pc:docMk/>
            <pc:sldMk cId="1181057778" sldId="523"/>
            <ac:graphicFrameMk id="7" creationId="{D07D424F-7514-EFFD-7106-15FD04C56CF6}"/>
          </ac:graphicFrameMkLst>
        </pc:graphicFrameChg>
      </pc:sldChg>
      <pc:sldChg chg="modSp">
        <pc:chgData name="Rankin, Amy" userId="S::arankin@tbs-sct.gc.ca::9dea0bea-bbee-4806-b648-f3a21bedcbe5" providerId="AD" clId="Web-{55CA8C7C-569F-4C14-0179-4ECC47469DBC}" dt="2024-04-12T14:41:08.697" v="1" actId="1076"/>
        <pc:sldMkLst>
          <pc:docMk/>
          <pc:sldMk cId="1503721494" sldId="527"/>
        </pc:sldMkLst>
        <pc:spChg chg="mod">
          <ac:chgData name="Rankin, Amy" userId="S::arankin@tbs-sct.gc.ca::9dea0bea-bbee-4806-b648-f3a21bedcbe5" providerId="AD" clId="Web-{55CA8C7C-569F-4C14-0179-4ECC47469DBC}" dt="2024-04-12T14:41:08.697" v="1" actId="1076"/>
          <ac:spMkLst>
            <pc:docMk/>
            <pc:sldMk cId="1503721494" sldId="527"/>
            <ac:spMk id="3" creationId="{F2BCFEBB-F701-000E-5DF0-2E72EB8BF394}"/>
          </ac:spMkLst>
        </pc:spChg>
      </pc:sldChg>
    </pc:docChg>
  </pc:docChgLst>
  <pc:docChgLst>
    <pc:chgData name="Gatera, Diane" userId="S::dgatera@tbs-sct.gc.ca::b3cef932-d544-410a-adaa-6c4cd709a13b" providerId="AD" clId="Web-{427B3DF6-1294-1B4A-6CFB-2BC74268D63A}"/>
    <pc:docChg chg="modSld">
      <pc:chgData name="Gatera, Diane" userId="S::dgatera@tbs-sct.gc.ca::b3cef932-d544-410a-adaa-6c4cd709a13b" providerId="AD" clId="Web-{427B3DF6-1294-1B4A-6CFB-2BC74268D63A}" dt="2024-04-11T14:13:03.098" v="1" actId="20577"/>
      <pc:docMkLst>
        <pc:docMk/>
      </pc:docMkLst>
      <pc:sldChg chg="modSp">
        <pc:chgData name="Gatera, Diane" userId="S::dgatera@tbs-sct.gc.ca::b3cef932-d544-410a-adaa-6c4cd709a13b" providerId="AD" clId="Web-{427B3DF6-1294-1B4A-6CFB-2BC74268D63A}" dt="2024-04-11T14:13:03.098" v="1" actId="20577"/>
        <pc:sldMkLst>
          <pc:docMk/>
          <pc:sldMk cId="1503721494" sldId="527"/>
        </pc:sldMkLst>
        <pc:spChg chg="mod">
          <ac:chgData name="Gatera, Diane" userId="S::dgatera@tbs-sct.gc.ca::b3cef932-d544-410a-adaa-6c4cd709a13b" providerId="AD" clId="Web-{427B3DF6-1294-1B4A-6CFB-2BC74268D63A}" dt="2024-04-11T14:13:03.098" v="1" actId="20577"/>
          <ac:spMkLst>
            <pc:docMk/>
            <pc:sldMk cId="1503721494" sldId="527"/>
            <ac:spMk id="3" creationId="{F2BCFEBB-F701-000E-5DF0-2E72EB8BF394}"/>
          </ac:spMkLst>
        </pc:spChg>
      </pc:sldChg>
    </pc:docChg>
  </pc:docChgLst>
  <pc:docChgLst>
    <pc:chgData name="Krewski, Julie" userId="f17a7dcb-f746-4d8b-94f1-9a39005bc845" providerId="ADAL" clId="{5BFF0261-2F48-443F-8A56-B2261A91F482}"/>
    <pc:docChg chg="undo custSel modSld">
      <pc:chgData name="Krewski, Julie" userId="f17a7dcb-f746-4d8b-94f1-9a39005bc845" providerId="ADAL" clId="{5BFF0261-2F48-443F-8A56-B2261A91F482}" dt="2024-04-23T18:44:21.559" v="148" actId="6549"/>
      <pc:docMkLst>
        <pc:docMk/>
      </pc:docMkLst>
      <pc:sldChg chg="addSp delSp modSp mod">
        <pc:chgData name="Krewski, Julie" userId="f17a7dcb-f746-4d8b-94f1-9a39005bc845" providerId="ADAL" clId="{5BFF0261-2F48-443F-8A56-B2261A91F482}" dt="2024-04-23T18:44:21.559" v="148" actId="6549"/>
        <pc:sldMkLst>
          <pc:docMk/>
          <pc:sldMk cId="2457780730" sldId="515"/>
        </pc:sldMkLst>
        <pc:spChg chg="mod">
          <ac:chgData name="Krewski, Julie" userId="f17a7dcb-f746-4d8b-94f1-9a39005bc845" providerId="ADAL" clId="{5BFF0261-2F48-443F-8A56-B2261A91F482}" dt="2024-04-23T18:44:21.559" v="148" actId="6549"/>
          <ac:spMkLst>
            <pc:docMk/>
            <pc:sldMk cId="2457780730" sldId="515"/>
            <ac:spMk id="3" creationId="{F2643F74-4F5C-D5A7-3CF3-66D38A384031}"/>
          </ac:spMkLst>
        </pc:spChg>
        <pc:picChg chg="add mod">
          <ac:chgData name="Krewski, Julie" userId="f17a7dcb-f746-4d8b-94f1-9a39005bc845" providerId="ADAL" clId="{5BFF0261-2F48-443F-8A56-B2261A91F482}" dt="2024-04-23T17:23:23.902" v="79"/>
          <ac:picMkLst>
            <pc:docMk/>
            <pc:sldMk cId="2457780730" sldId="515"/>
            <ac:picMk id="6" creationId="{218C8117-557E-5601-2FEC-453AE54BD49C}"/>
          </ac:picMkLst>
        </pc:picChg>
        <pc:picChg chg="add del mod">
          <ac:chgData name="Krewski, Julie" userId="f17a7dcb-f746-4d8b-94f1-9a39005bc845" providerId="ADAL" clId="{5BFF0261-2F48-443F-8A56-B2261A91F482}" dt="2024-04-23T17:23:22.189" v="76" actId="478"/>
          <ac:picMkLst>
            <pc:docMk/>
            <pc:sldMk cId="2457780730" sldId="515"/>
            <ac:picMk id="7" creationId="{6328FCD4-A7A5-A140-0D5B-633A77860B50}"/>
          </ac:picMkLst>
        </pc:picChg>
      </pc:sldChg>
    </pc:docChg>
  </pc:docChgLst>
  <pc:docChgLst>
    <pc:chgData name="LeBrun, Christopher (he/him, il)" userId="S::clebrun@tbs-sct.gc.ca::0b4f1497-60fa-4123-ae22-fbf8719a6378" providerId="AD" clId="Web-{B805C67B-8858-DFC0-E5BD-4D33109CBC46}"/>
    <pc:docChg chg="">
      <pc:chgData name="LeBrun, Christopher (he/him, il)" userId="S::clebrun@tbs-sct.gc.ca::0b4f1497-60fa-4123-ae22-fbf8719a6378" providerId="AD" clId="Web-{B805C67B-8858-DFC0-E5BD-4D33109CBC46}" dt="2024-04-15T13:19:49.154" v="3"/>
      <pc:docMkLst>
        <pc:docMk/>
      </pc:docMkLst>
      <pc:sldChg chg="modCm">
        <pc:chgData name="LeBrun, Christopher (he/him, il)" userId="S::clebrun@tbs-sct.gc.ca::0b4f1497-60fa-4123-ae22-fbf8719a6378" providerId="AD" clId="Web-{B805C67B-8858-DFC0-E5BD-4D33109CBC46}" dt="2024-04-15T13:18:38.450" v="2"/>
        <pc:sldMkLst>
          <pc:docMk/>
          <pc:sldMk cId="1503721494" sldId="52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LeBrun, Christopher (he/him, il)" userId="S::clebrun@tbs-sct.gc.ca::0b4f1497-60fa-4123-ae22-fbf8719a6378" providerId="AD" clId="Web-{B805C67B-8858-DFC0-E5BD-4D33109CBC46}" dt="2024-04-15T13:18:38.450" v="2"/>
              <pc2:cmMkLst xmlns:pc2="http://schemas.microsoft.com/office/powerpoint/2019/9/main/command">
                <pc:docMk/>
                <pc:sldMk cId="1503721494" sldId="527"/>
                <pc2:cmMk id="{3DDF552A-3C70-43AF-820A-0920D18B9D9C}"/>
              </pc2:cmMkLst>
              <pc226:cmRplyChg chg="add">
                <pc226:chgData name="LeBrun, Christopher (he/him, il)" userId="S::clebrun@tbs-sct.gc.ca::0b4f1497-60fa-4123-ae22-fbf8719a6378" providerId="AD" clId="Web-{B805C67B-8858-DFC0-E5BD-4D33109CBC46}" dt="2024-04-15T13:18:38.450" v="2"/>
                <pc2:cmRplyMkLst xmlns:pc2="http://schemas.microsoft.com/office/powerpoint/2019/9/main/command">
                  <pc:docMk/>
                  <pc:sldMk cId="1503721494" sldId="527"/>
                  <pc2:cmMk id="{3DDF552A-3C70-43AF-820A-0920D18B9D9C}"/>
                  <pc2:cmRplyMk id="{4A4B0F9F-81C6-4EDF-BA86-1C41A68F2A75}"/>
                </pc2:cmRplyMkLst>
              </pc226:cmRplyChg>
            </pc226:cmChg>
          </p:ext>
        </pc:extLst>
      </pc:sldChg>
      <pc:sldChg chg="modCm">
        <pc:chgData name="LeBrun, Christopher (he/him, il)" userId="S::clebrun@tbs-sct.gc.ca::0b4f1497-60fa-4123-ae22-fbf8719a6378" providerId="AD" clId="Web-{B805C67B-8858-DFC0-E5BD-4D33109CBC46}" dt="2024-04-15T13:15:56.120" v="0"/>
        <pc:sldMkLst>
          <pc:docMk/>
          <pc:sldMk cId="2456956975" sldId="52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LeBrun, Christopher (he/him, il)" userId="S::clebrun@tbs-sct.gc.ca::0b4f1497-60fa-4123-ae22-fbf8719a6378" providerId="AD" clId="Web-{B805C67B-8858-DFC0-E5BD-4D33109CBC46}" dt="2024-04-15T13:15:56.120" v="0"/>
              <pc2:cmMkLst xmlns:pc2="http://schemas.microsoft.com/office/powerpoint/2019/9/main/command">
                <pc:docMk/>
                <pc:sldMk cId="2456956975" sldId="528"/>
                <pc2:cmMk id="{70F19DC8-003B-4274-A97E-DBED712AA47E}"/>
              </pc2:cmMkLst>
              <pc226:cmRplyChg chg="add">
                <pc226:chgData name="LeBrun, Christopher (he/him, il)" userId="S::clebrun@tbs-sct.gc.ca::0b4f1497-60fa-4123-ae22-fbf8719a6378" providerId="AD" clId="Web-{B805C67B-8858-DFC0-E5BD-4D33109CBC46}" dt="2024-04-15T13:15:56.120" v="0"/>
                <pc2:cmRplyMkLst xmlns:pc2="http://schemas.microsoft.com/office/powerpoint/2019/9/main/command">
                  <pc:docMk/>
                  <pc:sldMk cId="2456956975" sldId="528"/>
                  <pc2:cmMk id="{70F19DC8-003B-4274-A97E-DBED712AA47E}"/>
                  <pc2:cmRplyMk id="{983BE9A9-7B9B-497F-9E75-CDD7273AA43B}"/>
                </pc2:cmRplyMkLst>
              </pc226:cmRplyChg>
            </pc226:cmChg>
          </p:ext>
        </pc:extLst>
      </pc:sldChg>
      <pc:sldChg chg="modCm">
        <pc:chgData name="LeBrun, Christopher (he/him, il)" userId="S::clebrun@tbs-sct.gc.ca::0b4f1497-60fa-4123-ae22-fbf8719a6378" providerId="AD" clId="Web-{B805C67B-8858-DFC0-E5BD-4D33109CBC46}" dt="2024-04-15T13:19:49.154" v="3"/>
        <pc:sldMkLst>
          <pc:docMk/>
          <pc:sldMk cId="2565979795" sldId="52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LeBrun, Christopher (he/him, il)" userId="S::clebrun@tbs-sct.gc.ca::0b4f1497-60fa-4123-ae22-fbf8719a6378" providerId="AD" clId="Web-{B805C67B-8858-DFC0-E5BD-4D33109CBC46}" dt="2024-04-15T13:19:49.154" v="3"/>
              <pc2:cmMkLst xmlns:pc2="http://schemas.microsoft.com/office/powerpoint/2019/9/main/command">
                <pc:docMk/>
                <pc:sldMk cId="2565979795" sldId="529"/>
                <pc2:cmMk id="{312FA6AD-8B44-42D5-A9AD-17599E8A9C19}"/>
              </pc2:cmMkLst>
              <pc226:cmRplyChg chg="add">
                <pc226:chgData name="LeBrun, Christopher (he/him, il)" userId="S::clebrun@tbs-sct.gc.ca::0b4f1497-60fa-4123-ae22-fbf8719a6378" providerId="AD" clId="Web-{B805C67B-8858-DFC0-E5BD-4D33109CBC46}" dt="2024-04-15T13:19:49.154" v="3"/>
                <pc2:cmRplyMkLst xmlns:pc2="http://schemas.microsoft.com/office/powerpoint/2019/9/main/command">
                  <pc:docMk/>
                  <pc:sldMk cId="2565979795" sldId="529"/>
                  <pc2:cmMk id="{312FA6AD-8B44-42D5-A9AD-17599E8A9C19}"/>
                  <pc2:cmRplyMk id="{14208654-F1BC-4CC0-A4A2-A653CCF51143}"/>
                </pc2:cmRplyMkLst>
              </pc226:cmRplyChg>
              <pc226:cmRplyChg chg="add">
                <pc226:chgData name="LeBrun, Christopher (he/him, il)" userId="S::clebrun@tbs-sct.gc.ca::0b4f1497-60fa-4123-ae22-fbf8719a6378" providerId="AD" clId="Web-{B805C67B-8858-DFC0-E5BD-4D33109CBC46}" dt="2024-04-15T13:16:50.261" v="1"/>
                <pc2:cmRplyMkLst xmlns:pc2="http://schemas.microsoft.com/office/powerpoint/2019/9/main/command">
                  <pc:docMk/>
                  <pc:sldMk cId="2565979795" sldId="529"/>
                  <pc2:cmMk id="{312FA6AD-8B44-42D5-A9AD-17599E8A9C19}"/>
                  <pc2:cmRplyMk id="{8ED4D69B-47AE-48B2-A12B-A6A91F1A0D49}"/>
                </pc2:cmRplyMkLst>
              </pc226:cmRplyChg>
            </pc226:cmChg>
          </p:ext>
        </pc:extLst>
      </pc:sldChg>
    </pc:docChg>
  </pc:docChgLst>
  <pc:docChgLst>
    <pc:chgData name="Krewski, Julie" userId="f17a7dcb-f746-4d8b-94f1-9a39005bc845" providerId="ADAL" clId="{7CC474D1-3E24-4493-8B0C-B2F6BE1C49B9}"/>
    <pc:docChg chg="undo custSel addSld delSld modSld">
      <pc:chgData name="Krewski, Julie" userId="f17a7dcb-f746-4d8b-94f1-9a39005bc845" providerId="ADAL" clId="{7CC474D1-3E24-4493-8B0C-B2F6BE1C49B9}" dt="2024-04-19T20:54:55.784" v="106" actId="207"/>
      <pc:docMkLst>
        <pc:docMk/>
      </pc:docMkLst>
      <pc:sldChg chg="modSp mod">
        <pc:chgData name="Krewski, Julie" userId="f17a7dcb-f746-4d8b-94f1-9a39005bc845" providerId="ADAL" clId="{7CC474D1-3E24-4493-8B0C-B2F6BE1C49B9}" dt="2024-04-19T18:54:19.626" v="88" actId="2711"/>
        <pc:sldMkLst>
          <pc:docMk/>
          <pc:sldMk cId="1499868478" sldId="488"/>
        </pc:sldMkLst>
        <pc:spChg chg="mod">
          <ac:chgData name="Krewski, Julie" userId="f17a7dcb-f746-4d8b-94f1-9a39005bc845" providerId="ADAL" clId="{7CC474D1-3E24-4493-8B0C-B2F6BE1C49B9}" dt="2024-04-19T18:54:19.626" v="88" actId="2711"/>
          <ac:spMkLst>
            <pc:docMk/>
            <pc:sldMk cId="1499868478" sldId="488"/>
            <ac:spMk id="3" creationId="{12F9C1D6-5EB8-96D3-9B17-A256566B3049}"/>
          </ac:spMkLst>
        </pc:spChg>
      </pc:sldChg>
      <pc:sldChg chg="modSp mod">
        <pc:chgData name="Krewski, Julie" userId="f17a7dcb-f746-4d8b-94f1-9a39005bc845" providerId="ADAL" clId="{7CC474D1-3E24-4493-8B0C-B2F6BE1C49B9}" dt="2024-04-19T18:44:51.938" v="33" actId="20577"/>
        <pc:sldMkLst>
          <pc:docMk/>
          <pc:sldMk cId="1502543814" sldId="499"/>
        </pc:sldMkLst>
        <pc:spChg chg="mod">
          <ac:chgData name="Krewski, Julie" userId="f17a7dcb-f746-4d8b-94f1-9a39005bc845" providerId="ADAL" clId="{7CC474D1-3E24-4493-8B0C-B2F6BE1C49B9}" dt="2024-04-19T18:44:51.938" v="33" actId="20577"/>
          <ac:spMkLst>
            <pc:docMk/>
            <pc:sldMk cId="1502543814" sldId="499"/>
            <ac:spMk id="3" creationId="{2F829DBB-F116-243B-44FB-0AF4DD778B10}"/>
          </ac:spMkLst>
        </pc:spChg>
      </pc:sldChg>
      <pc:sldChg chg="modSp mod">
        <pc:chgData name="Krewski, Julie" userId="f17a7dcb-f746-4d8b-94f1-9a39005bc845" providerId="ADAL" clId="{7CC474D1-3E24-4493-8B0C-B2F6BE1C49B9}" dt="2024-04-19T18:46:46.894" v="36" actId="6549"/>
        <pc:sldMkLst>
          <pc:docMk/>
          <pc:sldMk cId="1095137119" sldId="504"/>
        </pc:sldMkLst>
        <pc:spChg chg="mod">
          <ac:chgData name="Krewski, Julie" userId="f17a7dcb-f746-4d8b-94f1-9a39005bc845" providerId="ADAL" clId="{7CC474D1-3E24-4493-8B0C-B2F6BE1C49B9}" dt="2024-04-19T18:46:46.894" v="36" actId="6549"/>
          <ac:spMkLst>
            <pc:docMk/>
            <pc:sldMk cId="1095137119" sldId="504"/>
            <ac:spMk id="3" creationId="{2A2253E4-DF00-783D-5CE6-1F8C39FADA03}"/>
          </ac:spMkLst>
        </pc:spChg>
      </pc:sldChg>
      <pc:sldChg chg="modSp mod delCm modCm">
        <pc:chgData name="Krewski, Julie" userId="f17a7dcb-f746-4d8b-94f1-9a39005bc845" providerId="ADAL" clId="{7CC474D1-3E24-4493-8B0C-B2F6BE1C49B9}" dt="2024-04-19T18:58:06.432" v="101"/>
        <pc:sldMkLst>
          <pc:docMk/>
          <pc:sldMk cId="2457780730" sldId="515"/>
        </pc:sldMkLst>
        <pc:spChg chg="mod">
          <ac:chgData name="Krewski, Julie" userId="f17a7dcb-f746-4d8b-94f1-9a39005bc845" providerId="ADAL" clId="{7CC474D1-3E24-4493-8B0C-B2F6BE1C49B9}" dt="2024-04-19T18:54:34.681" v="90" actId="20577"/>
          <ac:spMkLst>
            <pc:docMk/>
            <pc:sldMk cId="2457780730" sldId="515"/>
            <ac:spMk id="4" creationId="{650AF0C7-E75E-EC61-7452-7DC6734B026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Krewski, Julie" userId="f17a7dcb-f746-4d8b-94f1-9a39005bc845" providerId="ADAL" clId="{7CC474D1-3E24-4493-8B0C-B2F6BE1C49B9}" dt="2024-04-19T18:58:06.432" v="101"/>
              <pc2:cmMkLst xmlns:pc2="http://schemas.microsoft.com/office/powerpoint/2019/9/main/command">
                <pc:docMk/>
                <pc:sldMk cId="2457780730" sldId="515"/>
                <pc2:cmMk id="{E195B8C4-3895-433C-8A8B-800469A5AEA3}"/>
              </pc2:cmMkLst>
            </pc226:cmChg>
          </p:ext>
        </pc:extLst>
      </pc:sldChg>
      <pc:sldChg chg="modSp mod">
        <pc:chgData name="Krewski, Julie" userId="f17a7dcb-f746-4d8b-94f1-9a39005bc845" providerId="ADAL" clId="{7CC474D1-3E24-4493-8B0C-B2F6BE1C49B9}" dt="2024-04-19T17:16:50.231" v="0" actId="207"/>
        <pc:sldMkLst>
          <pc:docMk/>
          <pc:sldMk cId="1181057778" sldId="523"/>
        </pc:sldMkLst>
        <pc:graphicFrameChg chg="modGraphic">
          <ac:chgData name="Krewski, Julie" userId="f17a7dcb-f746-4d8b-94f1-9a39005bc845" providerId="ADAL" clId="{7CC474D1-3E24-4493-8B0C-B2F6BE1C49B9}" dt="2024-04-19T17:16:50.231" v="0" actId="207"/>
          <ac:graphicFrameMkLst>
            <pc:docMk/>
            <pc:sldMk cId="1181057778" sldId="523"/>
            <ac:graphicFrameMk id="7" creationId="{D07D424F-7514-EFFD-7106-15FD04C56CF6}"/>
          </ac:graphicFrameMkLst>
        </pc:graphicFrameChg>
      </pc:sldChg>
      <pc:sldChg chg="modSp mod">
        <pc:chgData name="Krewski, Julie" userId="f17a7dcb-f746-4d8b-94f1-9a39005bc845" providerId="ADAL" clId="{7CC474D1-3E24-4493-8B0C-B2F6BE1C49B9}" dt="2024-04-19T18:57:09.114" v="100" actId="15"/>
        <pc:sldMkLst>
          <pc:docMk/>
          <pc:sldMk cId="1503721494" sldId="527"/>
        </pc:sldMkLst>
        <pc:spChg chg="mod">
          <ac:chgData name="Krewski, Julie" userId="f17a7dcb-f746-4d8b-94f1-9a39005bc845" providerId="ADAL" clId="{7CC474D1-3E24-4493-8B0C-B2F6BE1C49B9}" dt="2024-04-19T18:57:09.114" v="100" actId="15"/>
          <ac:spMkLst>
            <pc:docMk/>
            <pc:sldMk cId="1503721494" sldId="527"/>
            <ac:spMk id="3" creationId="{F2BCFEBB-F701-000E-5DF0-2E72EB8BF394}"/>
          </ac:spMkLst>
        </pc:spChg>
      </pc:sldChg>
      <pc:sldChg chg="modSp mod delCm">
        <pc:chgData name="Krewski, Julie" userId="f17a7dcb-f746-4d8b-94f1-9a39005bc845" providerId="ADAL" clId="{7CC474D1-3E24-4493-8B0C-B2F6BE1C49B9}" dt="2024-04-19T20:54:55.784" v="106" actId="207"/>
        <pc:sldMkLst>
          <pc:docMk/>
          <pc:sldMk cId="2565979795" sldId="529"/>
        </pc:sldMkLst>
        <pc:graphicFrameChg chg="mod modGraphic">
          <ac:chgData name="Krewski, Julie" userId="f17a7dcb-f746-4d8b-94f1-9a39005bc845" providerId="ADAL" clId="{7CC474D1-3E24-4493-8B0C-B2F6BE1C49B9}" dt="2024-04-19T20:54:55.784" v="106" actId="207"/>
          <ac:graphicFrameMkLst>
            <pc:docMk/>
            <pc:sldMk cId="2565979795" sldId="529"/>
            <ac:graphicFrameMk id="15" creationId="{5752E80A-B229-48D5-2506-891A3463FAB2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Krewski, Julie" userId="f17a7dcb-f746-4d8b-94f1-9a39005bc845" providerId="ADAL" clId="{7CC474D1-3E24-4493-8B0C-B2F6BE1C49B9}" dt="2024-04-19T18:38:25.831" v="21"/>
              <pc2:cmMkLst xmlns:pc2="http://schemas.microsoft.com/office/powerpoint/2019/9/main/command">
                <pc:docMk/>
                <pc:sldMk cId="2565979795" sldId="529"/>
                <pc2:cmMk id="{0A139C9B-4118-4AB3-8E7B-993662BCA5F0}"/>
              </pc2:cmMkLst>
            </pc226:cmChg>
            <pc226:cmChg xmlns:pc226="http://schemas.microsoft.com/office/powerpoint/2022/06/main/command" chg="del">
              <pc226:chgData name="Krewski, Julie" userId="f17a7dcb-f746-4d8b-94f1-9a39005bc845" providerId="ADAL" clId="{7CC474D1-3E24-4493-8B0C-B2F6BE1C49B9}" dt="2024-04-19T18:38:43.024" v="22"/>
              <pc2:cmMkLst xmlns:pc2="http://schemas.microsoft.com/office/powerpoint/2019/9/main/command">
                <pc:docMk/>
                <pc:sldMk cId="2565979795" sldId="529"/>
                <pc2:cmMk id="{312FA6AD-8B44-42D5-A9AD-17599E8A9C19}"/>
              </pc2:cmMkLst>
            </pc226:cmChg>
          </p:ext>
        </pc:extLst>
      </pc:sldChg>
      <pc:sldChg chg="add del">
        <pc:chgData name="Krewski, Julie" userId="f17a7dcb-f746-4d8b-94f1-9a39005bc845" providerId="ADAL" clId="{7CC474D1-3E24-4493-8B0C-B2F6BE1C49B9}" dt="2024-04-19T18:21:20.229" v="4" actId="2696"/>
        <pc:sldMkLst>
          <pc:docMk/>
          <pc:sldMk cId="829486577" sldId="530"/>
        </pc:sldMkLst>
      </pc:sldChg>
      <pc:sldChg chg="add del">
        <pc:chgData name="Krewski, Julie" userId="f17a7dcb-f746-4d8b-94f1-9a39005bc845" providerId="ADAL" clId="{7CC474D1-3E24-4493-8B0C-B2F6BE1C49B9}" dt="2024-04-19T18:04:28.650" v="2" actId="2696"/>
        <pc:sldMkLst>
          <pc:docMk/>
          <pc:sldMk cId="1185185193" sldId="530"/>
        </pc:sldMkLst>
      </pc:sldChg>
    </pc:docChg>
  </pc:docChgLst>
  <pc:docChgLst>
    <pc:chgData name="Krewski, Julie" userId="f17a7dcb-f746-4d8b-94f1-9a39005bc845" providerId="ADAL" clId="{35005DBE-72B4-49ED-AC1D-7CA5055FE972}"/>
    <pc:docChg chg="modSld">
      <pc:chgData name="Krewski, Julie" userId="f17a7dcb-f746-4d8b-94f1-9a39005bc845" providerId="ADAL" clId="{35005DBE-72B4-49ED-AC1D-7CA5055FE972}" dt="2024-04-15T13:21:07.425" v="3" actId="20577"/>
      <pc:docMkLst>
        <pc:docMk/>
      </pc:docMkLst>
      <pc:sldChg chg="modSp mod">
        <pc:chgData name="Krewski, Julie" userId="f17a7dcb-f746-4d8b-94f1-9a39005bc845" providerId="ADAL" clId="{35005DBE-72B4-49ED-AC1D-7CA5055FE972}" dt="2024-04-15T13:21:07.425" v="3" actId="20577"/>
        <pc:sldMkLst>
          <pc:docMk/>
          <pc:sldMk cId="2457780730" sldId="515"/>
        </pc:sldMkLst>
        <pc:spChg chg="mod">
          <ac:chgData name="Krewski, Julie" userId="f17a7dcb-f746-4d8b-94f1-9a39005bc845" providerId="ADAL" clId="{35005DBE-72B4-49ED-AC1D-7CA5055FE972}" dt="2024-04-15T13:21:07.425" v="3" actId="20577"/>
          <ac:spMkLst>
            <pc:docMk/>
            <pc:sldMk cId="2457780730" sldId="515"/>
            <ac:spMk id="3" creationId="{F2643F74-4F5C-D5A7-3CF3-66D38A384031}"/>
          </ac:spMkLst>
        </pc:spChg>
      </pc:sldChg>
      <pc:sldChg chg="modCm">
        <pc:chgData name="Krewski, Julie" userId="f17a7dcb-f746-4d8b-94f1-9a39005bc845" providerId="ADAL" clId="{35005DBE-72B4-49ED-AC1D-7CA5055FE972}" dt="2024-04-15T13:19:48.445" v="2"/>
        <pc:sldMkLst>
          <pc:docMk/>
          <pc:sldMk cId="1503721494" sldId="52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Krewski, Julie" userId="f17a7dcb-f746-4d8b-94f1-9a39005bc845" providerId="ADAL" clId="{35005DBE-72B4-49ED-AC1D-7CA5055FE972}" dt="2024-04-15T13:19:48.445" v="2"/>
              <pc2:cmMkLst xmlns:pc2="http://schemas.microsoft.com/office/powerpoint/2019/9/main/command">
                <pc:docMk/>
                <pc:sldMk cId="1503721494" sldId="527"/>
                <pc2:cmMk id="{3DDF552A-3C70-43AF-820A-0920D18B9D9C}"/>
              </pc2:cmMkLst>
              <pc226:cmRplyChg chg="add">
                <pc226:chgData name="Krewski, Julie" userId="f17a7dcb-f746-4d8b-94f1-9a39005bc845" providerId="ADAL" clId="{35005DBE-72B4-49ED-AC1D-7CA5055FE972}" dt="2024-04-15T13:19:48.445" v="2"/>
                <pc2:cmRplyMkLst xmlns:pc2="http://schemas.microsoft.com/office/powerpoint/2019/9/main/command">
                  <pc:docMk/>
                  <pc:sldMk cId="1503721494" sldId="527"/>
                  <pc2:cmMk id="{3DDF552A-3C70-43AF-820A-0920D18B9D9C}"/>
                  <pc2:cmRplyMk id="{D38D1A39-EE04-43CC-8392-67DBC969C789}"/>
                </pc2:cmRplyMkLst>
              </pc226:cmRplyChg>
            </pc226:cmChg>
          </p:ext>
        </pc:extLst>
      </pc:sldChg>
      <pc:sldChg chg="modSp mod modCm">
        <pc:chgData name="Krewski, Julie" userId="f17a7dcb-f746-4d8b-94f1-9a39005bc845" providerId="ADAL" clId="{35005DBE-72B4-49ED-AC1D-7CA5055FE972}" dt="2024-04-15T13:18:11.463" v="1"/>
        <pc:sldMkLst>
          <pc:docMk/>
          <pc:sldMk cId="2565979795" sldId="529"/>
        </pc:sldMkLst>
        <pc:graphicFrameChg chg="modGraphic">
          <ac:chgData name="Krewski, Julie" userId="f17a7dcb-f746-4d8b-94f1-9a39005bc845" providerId="ADAL" clId="{35005DBE-72B4-49ED-AC1D-7CA5055FE972}" dt="2024-04-15T13:17:59.146" v="0" actId="113"/>
          <ac:graphicFrameMkLst>
            <pc:docMk/>
            <pc:sldMk cId="2565979795" sldId="529"/>
            <ac:graphicFrameMk id="15" creationId="{5752E80A-B229-48D5-2506-891A3463FAB2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Krewski, Julie" userId="f17a7dcb-f746-4d8b-94f1-9a39005bc845" providerId="ADAL" clId="{35005DBE-72B4-49ED-AC1D-7CA5055FE972}" dt="2024-04-15T13:18:11.463" v="1"/>
              <pc2:cmMkLst xmlns:pc2="http://schemas.microsoft.com/office/powerpoint/2019/9/main/command">
                <pc:docMk/>
                <pc:sldMk cId="2565979795" sldId="529"/>
                <pc2:cmMk id="{312FA6AD-8B44-42D5-A9AD-17599E8A9C19}"/>
              </pc2:cmMkLst>
              <pc226:cmRplyChg chg="add">
                <pc226:chgData name="Krewski, Julie" userId="f17a7dcb-f746-4d8b-94f1-9a39005bc845" providerId="ADAL" clId="{35005DBE-72B4-49ED-AC1D-7CA5055FE972}" dt="2024-04-15T13:18:11.463" v="1"/>
                <pc2:cmRplyMkLst xmlns:pc2="http://schemas.microsoft.com/office/powerpoint/2019/9/main/command">
                  <pc:docMk/>
                  <pc:sldMk cId="2565979795" sldId="529"/>
                  <pc2:cmMk id="{312FA6AD-8B44-42D5-A9AD-17599E8A9C19}"/>
                  <pc2:cmRplyMk id="{B3EBEF1B-2646-4A98-8EBC-5B615B5B1B8A}"/>
                </pc2:cmRplyMkLst>
              </pc226:cmRplyChg>
            </pc226:cmChg>
          </p:ext>
        </pc:extLst>
      </pc:sldChg>
    </pc:docChg>
  </pc:docChgLst>
  <pc:docChgLst>
    <pc:chgData name="Gatera, Diane" userId="S::dgatera@tbs-sct.gc.ca::b3cef932-d544-410a-adaa-6c4cd709a13b" providerId="AD" clId="Web-{90643D31-98C1-1055-4BBD-D36A186B8F91}"/>
    <pc:docChg chg="mod modSld">
      <pc:chgData name="Gatera, Diane" userId="S::dgatera@tbs-sct.gc.ca::b3cef932-d544-410a-adaa-6c4cd709a13b" providerId="AD" clId="Web-{90643D31-98C1-1055-4BBD-D36A186B8F91}" dt="2024-04-12T14:17:11.628" v="131" actId="20577"/>
      <pc:docMkLst>
        <pc:docMk/>
      </pc:docMkLst>
      <pc:sldChg chg="modCm">
        <pc:chgData name="Gatera, Diane" userId="S::dgatera@tbs-sct.gc.ca::b3cef932-d544-410a-adaa-6c4cd709a13b" providerId="AD" clId="Web-{90643D31-98C1-1055-4BBD-D36A186B8F91}" dt="2024-04-12T11:18:54.027" v="1"/>
        <pc:sldMkLst>
          <pc:docMk/>
          <pc:sldMk cId="2004680601" sldId="50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Gatera, Diane" userId="S::dgatera@tbs-sct.gc.ca::b3cef932-d544-410a-adaa-6c4cd709a13b" providerId="AD" clId="Web-{90643D31-98C1-1055-4BBD-D36A186B8F91}" dt="2024-04-12T11:18:54.027" v="1"/>
              <pc2:cmMkLst xmlns:pc2="http://schemas.microsoft.com/office/powerpoint/2019/9/main/command">
                <pc:docMk/>
                <pc:sldMk cId="2004680601" sldId="505"/>
                <pc2:cmMk id="{2A10596D-2D4F-43F5-BC4C-4DEFE441AEA7}"/>
              </pc2:cmMkLst>
              <pc226:cmRplyChg chg="add">
                <pc226:chgData name="Gatera, Diane" userId="S::dgatera@tbs-sct.gc.ca::b3cef932-d544-410a-adaa-6c4cd709a13b" providerId="AD" clId="Web-{90643D31-98C1-1055-4BBD-D36A186B8F91}" dt="2024-04-12T11:18:54.027" v="1"/>
                <pc2:cmRplyMkLst xmlns:pc2="http://schemas.microsoft.com/office/powerpoint/2019/9/main/command">
                  <pc:docMk/>
                  <pc:sldMk cId="2004680601" sldId="505"/>
                  <pc2:cmMk id="{2A10596D-2D4F-43F5-BC4C-4DEFE441AEA7}"/>
                  <pc2:cmRplyMk id="{FD103EF6-8140-4187-BFA5-5D237B63BD3C}"/>
                </pc2:cmRplyMkLst>
              </pc226:cmRplyChg>
            </pc226:cmChg>
          </p:ext>
        </pc:extLst>
      </pc:sldChg>
      <pc:sldChg chg="modCm">
        <pc:chgData name="Gatera, Diane" userId="S::dgatera@tbs-sct.gc.ca::b3cef932-d544-410a-adaa-6c4cd709a13b" providerId="AD" clId="Web-{90643D31-98C1-1055-4BBD-D36A186B8F91}" dt="2024-04-12T11:26:01.175" v="5"/>
        <pc:sldMkLst>
          <pc:docMk/>
          <pc:sldMk cId="45752688" sldId="51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Gatera, Diane" userId="S::dgatera@tbs-sct.gc.ca::b3cef932-d544-410a-adaa-6c4cd709a13b" providerId="AD" clId="Web-{90643D31-98C1-1055-4BBD-D36A186B8F91}" dt="2024-04-12T11:26:01.175" v="5"/>
              <pc2:cmMkLst xmlns:pc2="http://schemas.microsoft.com/office/powerpoint/2019/9/main/command">
                <pc:docMk/>
                <pc:sldMk cId="45752688" sldId="510"/>
                <pc2:cmMk id="{089D0012-FDFA-4167-96EF-23CC94DCC94B}"/>
              </pc2:cmMkLst>
            </pc226:cmChg>
          </p:ext>
        </pc:extLst>
      </pc:sldChg>
      <pc:sldChg chg="modCm">
        <pc:chgData name="Gatera, Diane" userId="S::dgatera@tbs-sct.gc.ca::b3cef932-d544-410a-adaa-6c4cd709a13b" providerId="AD" clId="Web-{90643D31-98C1-1055-4BBD-D36A186B8F91}" dt="2024-04-12T11:19:37.324" v="2"/>
        <pc:sldMkLst>
          <pc:docMk/>
          <pc:sldMk cId="1118814823" sldId="51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Gatera, Diane" userId="S::dgatera@tbs-sct.gc.ca::b3cef932-d544-410a-adaa-6c4cd709a13b" providerId="AD" clId="Web-{90643D31-98C1-1055-4BBD-D36A186B8F91}" dt="2024-04-12T11:19:37.324" v="2"/>
              <pc2:cmMkLst xmlns:pc2="http://schemas.microsoft.com/office/powerpoint/2019/9/main/command">
                <pc:docMk/>
                <pc:sldMk cId="1118814823" sldId="514"/>
                <pc2:cmMk id="{B18AFA49-CC2A-4A8B-BF34-024839953B8E}"/>
              </pc2:cmMkLst>
              <pc226:cmRplyChg chg="add">
                <pc226:chgData name="Gatera, Diane" userId="S::dgatera@tbs-sct.gc.ca::b3cef932-d544-410a-adaa-6c4cd709a13b" providerId="AD" clId="Web-{90643D31-98C1-1055-4BBD-D36A186B8F91}" dt="2024-04-12T11:19:37.324" v="2"/>
                <pc2:cmRplyMkLst xmlns:pc2="http://schemas.microsoft.com/office/powerpoint/2019/9/main/command">
                  <pc:docMk/>
                  <pc:sldMk cId="1118814823" sldId="514"/>
                  <pc2:cmMk id="{B18AFA49-CC2A-4A8B-BF34-024839953B8E}"/>
                  <pc2:cmRplyMk id="{0A5E0100-0ADB-4BD9-B418-D35670E8284D}"/>
                </pc2:cmRplyMkLst>
              </pc226:cmRplyChg>
            </pc226:cmChg>
          </p:ext>
        </pc:extLst>
      </pc:sldChg>
      <pc:sldChg chg="modSp">
        <pc:chgData name="Gatera, Diane" userId="S::dgatera@tbs-sct.gc.ca::b3cef932-d544-410a-adaa-6c4cd709a13b" providerId="AD" clId="Web-{90643D31-98C1-1055-4BBD-D36A186B8F91}" dt="2024-04-12T14:17:11.628" v="131" actId="20577"/>
        <pc:sldMkLst>
          <pc:docMk/>
          <pc:sldMk cId="2457780730" sldId="515"/>
        </pc:sldMkLst>
        <pc:spChg chg="mod">
          <ac:chgData name="Gatera, Diane" userId="S::dgatera@tbs-sct.gc.ca::b3cef932-d544-410a-adaa-6c4cd709a13b" providerId="AD" clId="Web-{90643D31-98C1-1055-4BBD-D36A186B8F91}" dt="2024-04-12T14:17:11.628" v="131" actId="20577"/>
          <ac:spMkLst>
            <pc:docMk/>
            <pc:sldMk cId="2457780730" sldId="515"/>
            <ac:spMk id="3" creationId="{F2643F74-4F5C-D5A7-3CF3-66D38A384031}"/>
          </ac:spMkLst>
        </pc:spChg>
      </pc:sldChg>
      <pc:sldChg chg="modCm">
        <pc:chgData name="Gatera, Diane" userId="S::dgatera@tbs-sct.gc.ca::b3cef932-d544-410a-adaa-6c4cd709a13b" providerId="AD" clId="Web-{90643D31-98C1-1055-4BBD-D36A186B8F91}" dt="2024-04-12T11:25:31.472" v="4"/>
        <pc:sldMkLst>
          <pc:docMk/>
          <pc:sldMk cId="2565979795" sldId="52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Gatera, Diane" userId="S::dgatera@tbs-sct.gc.ca::b3cef932-d544-410a-adaa-6c4cd709a13b" providerId="AD" clId="Web-{90643D31-98C1-1055-4BBD-D36A186B8F91}" dt="2024-04-12T11:25:31.472" v="4"/>
              <pc2:cmMkLst xmlns:pc2="http://schemas.microsoft.com/office/powerpoint/2019/9/main/command">
                <pc:docMk/>
                <pc:sldMk cId="2565979795" sldId="529"/>
                <pc2:cmMk id="{B094414A-8492-4495-A8DB-0747E99EB6EF}"/>
              </pc2:cmMkLst>
              <pc226:cmRplyChg chg="add">
                <pc226:chgData name="Gatera, Diane" userId="S::dgatera@tbs-sct.gc.ca::b3cef932-d544-410a-adaa-6c4cd709a13b" providerId="AD" clId="Web-{90643D31-98C1-1055-4BBD-D36A186B8F91}" dt="2024-04-12T11:25:31.472" v="4"/>
                <pc2:cmRplyMkLst xmlns:pc2="http://schemas.microsoft.com/office/powerpoint/2019/9/main/command">
                  <pc:docMk/>
                  <pc:sldMk cId="2565979795" sldId="529"/>
                  <pc2:cmMk id="{B094414A-8492-4495-A8DB-0747E99EB6EF}"/>
                  <pc2:cmRplyMk id="{2B72FA53-F8D0-40D8-98D7-4384618CBAEC}"/>
                </pc2:cmRplyMkLst>
              </pc226:cmRplyChg>
            </pc226:cmChg>
          </p:ext>
        </pc:extLst>
      </pc:sldChg>
    </pc:docChg>
  </pc:docChgLst>
  <pc:docChgLst>
    <pc:chgData name="Gatera, Diane" userId="S::dgatera@tbs-sct.gc.ca::b3cef932-d544-410a-adaa-6c4cd709a13b" providerId="AD" clId="Web-{4357444A-EF69-7B1E-29AC-80E62EFDD33A}"/>
    <pc:docChg chg="sldOrd">
      <pc:chgData name="Gatera, Diane" userId="S::dgatera@tbs-sct.gc.ca::b3cef932-d544-410a-adaa-6c4cd709a13b" providerId="AD" clId="Web-{4357444A-EF69-7B1E-29AC-80E62EFDD33A}" dt="2024-04-19T18:46:14.349" v="1"/>
      <pc:docMkLst>
        <pc:docMk/>
      </pc:docMkLst>
      <pc:sldChg chg="ord">
        <pc:chgData name="Gatera, Diane" userId="S::dgatera@tbs-sct.gc.ca::b3cef932-d544-410a-adaa-6c4cd709a13b" providerId="AD" clId="Web-{4357444A-EF69-7B1E-29AC-80E62EFDD33A}" dt="2024-04-19T18:46:14.349" v="1"/>
        <pc:sldMkLst>
          <pc:docMk/>
          <pc:sldMk cId="1499868478" sldId="488"/>
        </pc:sldMkLst>
      </pc:sldChg>
      <pc:sldChg chg="addCm">
        <pc:chgData name="Gatera, Diane" userId="S::dgatera@tbs-sct.gc.ca::b3cef932-d544-410a-adaa-6c4cd709a13b" providerId="AD" clId="Web-{4357444A-EF69-7B1E-29AC-80E62EFDD33A}" dt="2024-04-19T15:54:01.063" v="0"/>
        <pc:sldMkLst>
          <pc:docMk/>
          <pc:sldMk cId="2565979795" sldId="52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Gatera, Diane" userId="S::dgatera@tbs-sct.gc.ca::b3cef932-d544-410a-adaa-6c4cd709a13b" providerId="AD" clId="Web-{4357444A-EF69-7B1E-29AC-80E62EFDD33A}" dt="2024-04-19T15:54:01.063" v="0"/>
              <pc2:cmMkLst xmlns:pc2="http://schemas.microsoft.com/office/powerpoint/2019/9/main/command">
                <pc:docMk/>
                <pc:sldMk cId="2565979795" sldId="529"/>
                <pc2:cmMk id="{0A139C9B-4118-4AB3-8E7B-993662BCA5F0}"/>
              </pc2:cmMkLst>
            </pc226:cmChg>
          </p:ext>
        </pc:extLst>
      </pc:sldChg>
    </pc:docChg>
  </pc:docChgLst>
  <pc:docChgLst>
    <pc:chgData name="Krewski, Julie" userId="S::jkrewski@tbs-sct.gc.ca::f17a7dcb-f746-4d8b-94f1-9a39005bc845" providerId="AD" clId="Web-{77E9A9A6-C5DD-83AA-6F9F-6B7F04A3A6E9}"/>
    <pc:docChg chg="">
      <pc:chgData name="Krewski, Julie" userId="S::jkrewski@tbs-sct.gc.ca::f17a7dcb-f746-4d8b-94f1-9a39005bc845" providerId="AD" clId="Web-{77E9A9A6-C5DD-83AA-6F9F-6B7F04A3A6E9}" dt="2024-04-11T14:17:12.303" v="3"/>
      <pc:docMkLst>
        <pc:docMk/>
      </pc:docMkLst>
      <pc:sldChg chg="modCm">
        <pc:chgData name="Krewski, Julie" userId="S::jkrewski@tbs-sct.gc.ca::f17a7dcb-f746-4d8b-94f1-9a39005bc845" providerId="AD" clId="Web-{77E9A9A6-C5DD-83AA-6F9F-6B7F04A3A6E9}" dt="2024-04-11T14:17:12.303" v="3"/>
        <pc:sldMkLst>
          <pc:docMk/>
          <pc:sldMk cId="2457780730" sldId="51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Krewski, Julie" userId="S::jkrewski@tbs-sct.gc.ca::f17a7dcb-f746-4d8b-94f1-9a39005bc845" providerId="AD" clId="Web-{77E9A9A6-C5DD-83AA-6F9F-6B7F04A3A6E9}" dt="2024-04-11T14:17:12.303" v="3"/>
              <pc2:cmMkLst xmlns:pc2="http://schemas.microsoft.com/office/powerpoint/2019/9/main/command">
                <pc:docMk/>
                <pc:sldMk cId="2457780730" sldId="515"/>
                <pc2:cmMk id="{E195B8C4-3895-433C-8A8B-800469A5AEA3}"/>
              </pc2:cmMkLst>
              <pc226:cmRplyChg chg="del">
                <pc226:chgData name="Krewski, Julie" userId="S::jkrewski@tbs-sct.gc.ca::f17a7dcb-f746-4d8b-94f1-9a39005bc845" providerId="AD" clId="Web-{77E9A9A6-C5DD-83AA-6F9F-6B7F04A3A6E9}" dt="2024-04-11T14:16:16.269" v="0"/>
                <pc2:cmRplyMkLst xmlns:pc2="http://schemas.microsoft.com/office/powerpoint/2019/9/main/command">
                  <pc:docMk/>
                  <pc:sldMk cId="2457780730" sldId="515"/>
                  <pc2:cmMk id="{E195B8C4-3895-433C-8A8B-800469A5AEA3}"/>
                  <pc2:cmRplyMk id="{3F2D1661-13B9-47A3-8BEB-D568E7007DCD}"/>
                </pc2:cmRplyMkLst>
              </pc226:cmRplyChg>
              <pc226:cmRplyChg chg="add">
                <pc226:chgData name="Krewski, Julie" userId="S::jkrewski@tbs-sct.gc.ca::f17a7dcb-f746-4d8b-94f1-9a39005bc845" providerId="AD" clId="Web-{77E9A9A6-C5DD-83AA-6F9F-6B7F04A3A6E9}" dt="2024-04-11T14:17:12.303" v="3"/>
                <pc2:cmRplyMkLst xmlns:pc2="http://schemas.microsoft.com/office/powerpoint/2019/9/main/command">
                  <pc:docMk/>
                  <pc:sldMk cId="2457780730" sldId="515"/>
                  <pc2:cmMk id="{E195B8C4-3895-433C-8A8B-800469A5AEA3}"/>
                  <pc2:cmRplyMk id="{BBA06D83-7EAD-44D3-B46E-61C2FE8653FD}"/>
                </pc2:cmRplyMkLst>
              </pc226:cmRplyChg>
              <pc226:cmRplyChg chg="del">
                <pc226:chgData name="Krewski, Julie" userId="S::jkrewski@tbs-sct.gc.ca::f17a7dcb-f746-4d8b-94f1-9a39005bc845" providerId="AD" clId="Web-{77E9A9A6-C5DD-83AA-6F9F-6B7F04A3A6E9}" dt="2024-04-11T14:16:20.285" v="1"/>
                <pc2:cmRplyMkLst xmlns:pc2="http://schemas.microsoft.com/office/powerpoint/2019/9/main/command">
                  <pc:docMk/>
                  <pc:sldMk cId="2457780730" sldId="515"/>
                  <pc2:cmMk id="{E195B8C4-3895-433C-8A8B-800469A5AEA3}"/>
                  <pc2:cmRplyMk id="{EE12619D-72FA-4097-8FB5-7E6C033011A9}"/>
                </pc2:cmRplyMkLst>
              </pc226:cmRplyChg>
              <pc226:cmRplyChg chg="del">
                <pc226:chgData name="Krewski, Julie" userId="S::jkrewski@tbs-sct.gc.ca::f17a7dcb-f746-4d8b-94f1-9a39005bc845" providerId="AD" clId="Web-{77E9A9A6-C5DD-83AA-6F9F-6B7F04A3A6E9}" dt="2024-04-11T14:16:22.629" v="2"/>
                <pc2:cmRplyMkLst xmlns:pc2="http://schemas.microsoft.com/office/powerpoint/2019/9/main/command">
                  <pc:docMk/>
                  <pc:sldMk cId="2457780730" sldId="515"/>
                  <pc2:cmMk id="{E195B8C4-3895-433C-8A8B-800469A5AEA3}"/>
                  <pc2:cmRplyMk id="{5B17E0DD-9155-42E1-9022-EC1169F1DC6A}"/>
                </pc2:cmRplyMkLst>
              </pc226:cmRplyChg>
            </pc226:cmChg>
          </p:ext>
        </pc:extLst>
      </pc:sldChg>
    </pc:docChg>
  </pc:docChgLst>
  <pc:docChgLst>
    <pc:chgData name="Krewski, Julie" userId="f17a7dcb-f746-4d8b-94f1-9a39005bc845" providerId="ADAL" clId="{640E3C70-794E-4D4C-83C0-CCECA9AAD609}"/>
    <pc:docChg chg="undo custSel delSld modSld">
      <pc:chgData name="Krewski, Julie" userId="f17a7dcb-f746-4d8b-94f1-9a39005bc845" providerId="ADAL" clId="{640E3C70-794E-4D4C-83C0-CCECA9AAD609}" dt="2024-04-12T14:17:07.291" v="351"/>
      <pc:docMkLst>
        <pc:docMk/>
      </pc:docMkLst>
      <pc:sldChg chg="modSp mod">
        <pc:chgData name="Krewski, Julie" userId="f17a7dcb-f746-4d8b-94f1-9a39005bc845" providerId="ADAL" clId="{640E3C70-794E-4D4C-83C0-CCECA9AAD609}" dt="2024-04-12T14:07:52.697" v="173" actId="207"/>
        <pc:sldMkLst>
          <pc:docMk/>
          <pc:sldMk cId="1095137119" sldId="504"/>
        </pc:sldMkLst>
        <pc:spChg chg="mod">
          <ac:chgData name="Krewski, Julie" userId="f17a7dcb-f746-4d8b-94f1-9a39005bc845" providerId="ADAL" clId="{640E3C70-794E-4D4C-83C0-CCECA9AAD609}" dt="2024-04-12T14:07:52.697" v="173" actId="207"/>
          <ac:spMkLst>
            <pc:docMk/>
            <pc:sldMk cId="1095137119" sldId="504"/>
            <ac:spMk id="3" creationId="{2A2253E4-DF00-783D-5CE6-1F8C39FADA03}"/>
          </ac:spMkLst>
        </pc:spChg>
      </pc:sldChg>
      <pc:sldChg chg="del">
        <pc:chgData name="Krewski, Julie" userId="f17a7dcb-f746-4d8b-94f1-9a39005bc845" providerId="ADAL" clId="{640E3C70-794E-4D4C-83C0-CCECA9AAD609}" dt="2024-04-12T13:38:12.835" v="0" actId="47"/>
        <pc:sldMkLst>
          <pc:docMk/>
          <pc:sldMk cId="2004680601" sldId="505"/>
        </pc:sldMkLst>
      </pc:sldChg>
      <pc:sldChg chg="del">
        <pc:chgData name="Krewski, Julie" userId="f17a7dcb-f746-4d8b-94f1-9a39005bc845" providerId="ADAL" clId="{640E3C70-794E-4D4C-83C0-CCECA9AAD609}" dt="2024-04-12T14:07:28.323" v="172" actId="2696"/>
        <pc:sldMkLst>
          <pc:docMk/>
          <pc:sldMk cId="45752688" sldId="510"/>
        </pc:sldMkLst>
      </pc:sldChg>
      <pc:sldChg chg="delCm">
        <pc:chgData name="Krewski, Julie" userId="f17a7dcb-f746-4d8b-94f1-9a39005bc845" providerId="ADAL" clId="{640E3C70-794E-4D4C-83C0-CCECA9AAD609}" dt="2024-04-12T14:17:07.291" v="351"/>
        <pc:sldMkLst>
          <pc:docMk/>
          <pc:sldMk cId="1000320345" sldId="51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Krewski, Julie" userId="f17a7dcb-f746-4d8b-94f1-9a39005bc845" providerId="ADAL" clId="{640E3C70-794E-4D4C-83C0-CCECA9AAD609}" dt="2024-04-12T14:17:07.291" v="351"/>
              <pc2:cmMkLst xmlns:pc2="http://schemas.microsoft.com/office/powerpoint/2019/9/main/command">
                <pc:docMk/>
                <pc:sldMk cId="1000320345" sldId="511"/>
                <pc2:cmMk id="{3C44F9A5-36D1-43DF-B507-0EBA7D278F8F}"/>
              </pc2:cmMkLst>
            </pc226:cmChg>
          </p:ext>
        </pc:extLst>
      </pc:sldChg>
      <pc:sldChg chg="modSp mod modCm">
        <pc:chgData name="Krewski, Julie" userId="f17a7dcb-f746-4d8b-94f1-9a39005bc845" providerId="ADAL" clId="{640E3C70-794E-4D4C-83C0-CCECA9AAD609}" dt="2024-04-12T14:16:50.782" v="350"/>
        <pc:sldMkLst>
          <pc:docMk/>
          <pc:sldMk cId="2457780730" sldId="515"/>
        </pc:sldMkLst>
        <pc:spChg chg="mod">
          <ac:chgData name="Krewski, Julie" userId="f17a7dcb-f746-4d8b-94f1-9a39005bc845" providerId="ADAL" clId="{640E3C70-794E-4D4C-83C0-CCECA9AAD609}" dt="2024-04-12T14:16:23.115" v="349" actId="20577"/>
          <ac:spMkLst>
            <pc:docMk/>
            <pc:sldMk cId="2457780730" sldId="515"/>
            <ac:spMk id="3" creationId="{F2643F74-4F5C-D5A7-3CF3-66D38A38403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Krewski, Julie" userId="f17a7dcb-f746-4d8b-94f1-9a39005bc845" providerId="ADAL" clId="{640E3C70-794E-4D4C-83C0-CCECA9AAD609}" dt="2024-04-12T14:16:50.782" v="350"/>
              <pc2:cmMkLst xmlns:pc2="http://schemas.microsoft.com/office/powerpoint/2019/9/main/command">
                <pc:docMk/>
                <pc:sldMk cId="2457780730" sldId="515"/>
                <pc2:cmMk id="{E195B8C4-3895-433C-8A8B-800469A5AEA3}"/>
              </pc2:cmMkLst>
              <pc226:cmRplyChg chg="add">
                <pc226:chgData name="Krewski, Julie" userId="f17a7dcb-f746-4d8b-94f1-9a39005bc845" providerId="ADAL" clId="{640E3C70-794E-4D4C-83C0-CCECA9AAD609}" dt="2024-04-12T14:16:50.782" v="350"/>
                <pc2:cmRplyMkLst xmlns:pc2="http://schemas.microsoft.com/office/powerpoint/2019/9/main/command">
                  <pc:docMk/>
                  <pc:sldMk cId="2457780730" sldId="515"/>
                  <pc2:cmMk id="{E195B8C4-3895-433C-8A8B-800469A5AEA3}"/>
                  <pc2:cmRplyMk id="{7F9560CC-AD29-4D84-9121-0C93C1D9337B}"/>
                </pc2:cmRplyMkLst>
              </pc226:cmRplyChg>
            </pc226:cmChg>
          </p:ext>
        </pc:extLst>
      </pc:sldChg>
      <pc:sldChg chg="modCm">
        <pc:chgData name="Krewski, Julie" userId="f17a7dcb-f746-4d8b-94f1-9a39005bc845" providerId="ADAL" clId="{640E3C70-794E-4D4C-83C0-CCECA9AAD609}" dt="2024-04-12T14:10:13.166" v="175"/>
        <pc:sldMkLst>
          <pc:docMk/>
          <pc:sldMk cId="1503721494" sldId="52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Krewski, Julie" userId="f17a7dcb-f746-4d8b-94f1-9a39005bc845" providerId="ADAL" clId="{640E3C70-794E-4D4C-83C0-CCECA9AAD609}" dt="2024-04-12T14:10:13.166" v="175"/>
              <pc2:cmMkLst xmlns:pc2="http://schemas.microsoft.com/office/powerpoint/2019/9/main/command">
                <pc:docMk/>
                <pc:sldMk cId="1503721494" sldId="527"/>
                <pc2:cmMk id="{3DDF552A-3C70-43AF-820A-0920D18B9D9C}"/>
              </pc2:cmMkLst>
              <pc226:cmRplyChg chg="mod">
                <pc226:chgData name="Krewski, Julie" userId="f17a7dcb-f746-4d8b-94f1-9a39005bc845" providerId="ADAL" clId="{640E3C70-794E-4D4C-83C0-CCECA9AAD609}" dt="2024-04-12T14:10:13.166" v="175"/>
                <pc2:cmRplyMkLst xmlns:pc2="http://schemas.microsoft.com/office/powerpoint/2019/9/main/command">
                  <pc:docMk/>
                  <pc:sldMk cId="1503721494" sldId="527"/>
                  <pc2:cmMk id="{3DDF552A-3C70-43AF-820A-0920D18B9D9C}"/>
                  <pc2:cmRplyMk id="{012F96E1-58E8-4E0D-9CA4-93E5B3793190}"/>
                </pc2:cmRplyMkLst>
              </pc226:cmRplyChg>
            </pc226:cmChg>
          </p:ext>
        </pc:extLst>
      </pc:sldChg>
      <pc:sldChg chg="addCm">
        <pc:chgData name="Krewski, Julie" userId="f17a7dcb-f746-4d8b-94f1-9a39005bc845" providerId="ADAL" clId="{640E3C70-794E-4D4C-83C0-CCECA9AAD609}" dt="2024-04-12T13:39:50.823" v="1"/>
        <pc:sldMkLst>
          <pc:docMk/>
          <pc:sldMk cId="2456956975" sldId="52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Krewski, Julie" userId="f17a7dcb-f746-4d8b-94f1-9a39005bc845" providerId="ADAL" clId="{640E3C70-794E-4D4C-83C0-CCECA9AAD609}" dt="2024-04-12T13:39:50.823" v="1"/>
              <pc2:cmMkLst xmlns:pc2="http://schemas.microsoft.com/office/powerpoint/2019/9/main/command">
                <pc:docMk/>
                <pc:sldMk cId="2456956975" sldId="528"/>
                <pc2:cmMk id="{70F19DC8-003B-4274-A97E-DBED712AA47E}"/>
              </pc2:cmMkLst>
            </pc226:cmChg>
          </p:ext>
        </pc:extLst>
      </pc:sldChg>
      <pc:sldChg chg="modSp mod addCm delCm">
        <pc:chgData name="Krewski, Julie" userId="f17a7dcb-f746-4d8b-94f1-9a39005bc845" providerId="ADAL" clId="{640E3C70-794E-4D4C-83C0-CCECA9AAD609}" dt="2024-04-12T14:00:38.918" v="171"/>
        <pc:sldMkLst>
          <pc:docMk/>
          <pc:sldMk cId="2565979795" sldId="529"/>
        </pc:sldMkLst>
        <pc:spChg chg="mod">
          <ac:chgData name="Krewski, Julie" userId="f17a7dcb-f746-4d8b-94f1-9a39005bc845" providerId="ADAL" clId="{640E3C70-794E-4D4C-83C0-CCECA9AAD609}" dt="2024-04-12T13:42:19.479" v="109" actId="255"/>
          <ac:spMkLst>
            <pc:docMk/>
            <pc:sldMk cId="2565979795" sldId="529"/>
            <ac:spMk id="4" creationId="{50D179C2-7BA6-27A7-C0B3-6008BE8F0E63}"/>
          </ac:spMkLst>
        </pc:spChg>
        <pc:graphicFrameChg chg="mod modGraphic">
          <ac:chgData name="Krewski, Julie" userId="f17a7dcb-f746-4d8b-94f1-9a39005bc845" providerId="ADAL" clId="{640E3C70-794E-4D4C-83C0-CCECA9AAD609}" dt="2024-04-12T13:59:20.835" v="169" actId="14100"/>
          <ac:graphicFrameMkLst>
            <pc:docMk/>
            <pc:sldMk cId="2565979795" sldId="529"/>
            <ac:graphicFrameMk id="15" creationId="{5752E80A-B229-48D5-2506-891A3463FAB2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Krewski, Julie" userId="f17a7dcb-f746-4d8b-94f1-9a39005bc845" providerId="ADAL" clId="{640E3C70-794E-4D4C-83C0-CCECA9AAD609}" dt="2024-04-12T13:59:40.974" v="170"/>
              <pc2:cmMkLst xmlns:pc2="http://schemas.microsoft.com/office/powerpoint/2019/9/main/command">
                <pc:docMk/>
                <pc:sldMk cId="2565979795" sldId="529"/>
                <pc2:cmMk id="{B094414A-8492-4495-A8DB-0747E99EB6EF}"/>
              </pc2:cmMkLst>
            </pc226:cmChg>
            <pc226:cmChg xmlns:pc226="http://schemas.microsoft.com/office/powerpoint/2022/06/main/command" chg="add">
              <pc226:chgData name="Krewski, Julie" userId="f17a7dcb-f746-4d8b-94f1-9a39005bc845" providerId="ADAL" clId="{640E3C70-794E-4D4C-83C0-CCECA9AAD609}" dt="2024-04-12T14:00:38.918" v="171"/>
              <pc2:cmMkLst xmlns:pc2="http://schemas.microsoft.com/office/powerpoint/2019/9/main/command">
                <pc:docMk/>
                <pc:sldMk cId="2565979795" sldId="529"/>
                <pc2:cmMk id="{312FA6AD-8B44-42D5-A9AD-17599E8A9C19}"/>
              </pc2:cmMkLst>
            </pc226:cmChg>
          </p:ext>
        </pc:extLst>
      </pc:sldChg>
    </pc:docChg>
  </pc:docChgLst>
  <pc:docChgLst>
    <pc:chgData name="Krewski, Julie" userId="S::jkrewski@tbs-sct.gc.ca::f17a7dcb-f746-4d8b-94f1-9a39005bc845" providerId="AD" clId="Web-{4B386CE7-851D-892E-82B9-9A89C61F5251}"/>
    <pc:docChg chg="delSld modSld">
      <pc:chgData name="Krewski, Julie" userId="S::jkrewski@tbs-sct.gc.ca::f17a7dcb-f746-4d8b-94f1-9a39005bc845" providerId="AD" clId="Web-{4B386CE7-851D-892E-82B9-9A89C61F5251}" dt="2024-04-11T18:25:53.204" v="28" actId="20577"/>
      <pc:docMkLst>
        <pc:docMk/>
      </pc:docMkLst>
      <pc:sldChg chg="del">
        <pc:chgData name="Krewski, Julie" userId="S::jkrewski@tbs-sct.gc.ca::f17a7dcb-f746-4d8b-94f1-9a39005bc845" providerId="AD" clId="Web-{4B386CE7-851D-892E-82B9-9A89C61F5251}" dt="2024-04-11T18:19:37.430" v="1"/>
        <pc:sldMkLst>
          <pc:docMk/>
          <pc:sldMk cId="171944579" sldId="506"/>
        </pc:sldMkLst>
      </pc:sldChg>
      <pc:sldChg chg="addCm">
        <pc:chgData name="Krewski, Julie" userId="S::jkrewski@tbs-sct.gc.ca::f17a7dcb-f746-4d8b-94f1-9a39005bc845" providerId="AD" clId="Web-{4B386CE7-851D-892E-82B9-9A89C61F5251}" dt="2024-04-11T18:14:57.986" v="0"/>
        <pc:sldMkLst>
          <pc:docMk/>
          <pc:sldMk cId="45752688" sldId="51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Krewski, Julie" userId="S::jkrewski@tbs-sct.gc.ca::f17a7dcb-f746-4d8b-94f1-9a39005bc845" providerId="AD" clId="Web-{4B386CE7-851D-892E-82B9-9A89C61F5251}" dt="2024-04-11T18:14:57.986" v="0"/>
              <pc2:cmMkLst xmlns:pc2="http://schemas.microsoft.com/office/powerpoint/2019/9/main/command">
                <pc:docMk/>
                <pc:sldMk cId="45752688" sldId="510"/>
                <pc2:cmMk id="{089D0012-FDFA-4167-96EF-23CC94DCC94B}"/>
              </pc2:cmMkLst>
            </pc226:cmChg>
          </p:ext>
        </pc:extLst>
      </pc:sldChg>
      <pc:sldChg chg="modSp">
        <pc:chgData name="Krewski, Julie" userId="S::jkrewski@tbs-sct.gc.ca::f17a7dcb-f746-4d8b-94f1-9a39005bc845" providerId="AD" clId="Web-{4B386CE7-851D-892E-82B9-9A89C61F5251}" dt="2024-04-11T18:25:53.204" v="28" actId="20577"/>
        <pc:sldMkLst>
          <pc:docMk/>
          <pc:sldMk cId="2457780730" sldId="515"/>
        </pc:sldMkLst>
        <pc:spChg chg="mod">
          <ac:chgData name="Krewski, Julie" userId="S::jkrewski@tbs-sct.gc.ca::f17a7dcb-f746-4d8b-94f1-9a39005bc845" providerId="AD" clId="Web-{4B386CE7-851D-892E-82B9-9A89C61F5251}" dt="2024-04-11T18:25:53.204" v="28" actId="20577"/>
          <ac:spMkLst>
            <pc:docMk/>
            <pc:sldMk cId="2457780730" sldId="515"/>
            <ac:spMk id="3" creationId="{F2643F74-4F5C-D5A7-3CF3-66D38A384031}"/>
          </ac:spMkLst>
        </pc:spChg>
      </pc:sldChg>
      <pc:sldChg chg="del">
        <pc:chgData name="Krewski, Julie" userId="S::jkrewski@tbs-sct.gc.ca::f17a7dcb-f746-4d8b-94f1-9a39005bc845" providerId="AD" clId="Web-{4B386CE7-851D-892E-82B9-9A89C61F5251}" dt="2024-04-11T18:19:59.399" v="2"/>
        <pc:sldMkLst>
          <pc:docMk/>
          <pc:sldMk cId="1649088265" sldId="524"/>
        </pc:sldMkLst>
      </pc:sldChg>
      <pc:sldChg chg="modCm">
        <pc:chgData name="Krewski, Julie" userId="S::jkrewski@tbs-sct.gc.ca::f17a7dcb-f746-4d8b-94f1-9a39005bc845" providerId="AD" clId="Web-{4B386CE7-851D-892E-82B9-9A89C61F5251}" dt="2024-04-11T18:20:42.447" v="3"/>
        <pc:sldMkLst>
          <pc:docMk/>
          <pc:sldMk cId="1503721494" sldId="52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Krewski, Julie" userId="S::jkrewski@tbs-sct.gc.ca::f17a7dcb-f746-4d8b-94f1-9a39005bc845" providerId="AD" clId="Web-{4B386CE7-851D-892E-82B9-9A89C61F5251}" dt="2024-04-11T18:20:42.447" v="3"/>
              <pc2:cmMkLst xmlns:pc2="http://schemas.microsoft.com/office/powerpoint/2019/9/main/command">
                <pc:docMk/>
                <pc:sldMk cId="1503721494" sldId="527"/>
                <pc2:cmMk id="{3DDF552A-3C70-43AF-820A-0920D18B9D9C}"/>
              </pc2:cmMkLst>
              <pc226:cmRplyChg chg="add">
                <pc226:chgData name="Krewski, Julie" userId="S::jkrewski@tbs-sct.gc.ca::f17a7dcb-f746-4d8b-94f1-9a39005bc845" providerId="AD" clId="Web-{4B386CE7-851D-892E-82B9-9A89C61F5251}" dt="2024-04-11T18:20:42.447" v="3"/>
                <pc2:cmRplyMkLst xmlns:pc2="http://schemas.microsoft.com/office/powerpoint/2019/9/main/command">
                  <pc:docMk/>
                  <pc:sldMk cId="1503721494" sldId="527"/>
                  <pc2:cmMk id="{3DDF552A-3C70-43AF-820A-0920D18B9D9C}"/>
                  <pc2:cmRplyMk id="{012F96E1-58E8-4E0D-9CA4-93E5B3793190}"/>
                </pc2:cmRplyMkLst>
              </pc226:cmRplyChg>
            </pc226:cmChg>
          </p:ext>
        </pc:extLst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laws-lois.justice.gc.ca/eng/acts/h-6/FullText.html" TargetMode="Externa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canada.ca/en/government/publicservice/staffing/common-hybrid-work-model-federal-public-service.html" TargetMode="Externa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https://laws-lois.justice.gc.ca/eng/acts/h-6/" TargetMode="External"/><Relationship Id="rId2" Type="http://schemas.openxmlformats.org/officeDocument/2006/relationships/hyperlink" Target="https://www.tbs-sct.canada.ca/pol/doc-eng.aspx?id=32634" TargetMode="External"/><Relationship Id="rId1" Type="http://schemas.openxmlformats.org/officeDocument/2006/relationships/hyperlink" Target="https://www.tbs-sct.canada.ca/pol/doc-eng.aspx?id=32621" TargetMode="External"/><Relationship Id="rId5" Type="http://schemas.openxmlformats.org/officeDocument/2006/relationships/hyperlink" Target="https://laws-lois.justice.gc.ca/eng/acts/F-11/page-2.html#h-228122" TargetMode="External"/><Relationship Id="rId4" Type="http://schemas.openxmlformats.org/officeDocument/2006/relationships/hyperlink" Target="https://www.tbs-sct.canada.ca/pol/doc-eng.aspx?id=32634#:~:text=Appendix%3A%20Mandatory%20Procedures%20for%20the%20Duty%20to%20Accommodate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laws-lois.justice.gc.ca/eng/acts/h-6/FullText.html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canada.ca/en/government/publicservice/staffing/common-hybrid-work-model-federal-public-service.html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bs-sct.canada.ca/pol/doc-eng.aspx?id=32634" TargetMode="External"/><Relationship Id="rId2" Type="http://schemas.openxmlformats.org/officeDocument/2006/relationships/hyperlink" Target="https://www.tbs-sct.canada.ca/pol/doc-eng.aspx?id=32621" TargetMode="External"/><Relationship Id="rId1" Type="http://schemas.openxmlformats.org/officeDocument/2006/relationships/hyperlink" Target="https://laws-lois.justice.gc.ca/eng/acts/F-11/page-2.html#h-228122" TargetMode="External"/><Relationship Id="rId5" Type="http://schemas.openxmlformats.org/officeDocument/2006/relationships/hyperlink" Target="https://www.tbs-sct.canada.ca/pol/doc-eng.aspx?id=32634#:~:text=Appendix%3A%20Mandatory%20Procedures%20for%20the%20Duty%20to%20Accommodate" TargetMode="External"/><Relationship Id="rId4" Type="http://schemas.openxmlformats.org/officeDocument/2006/relationships/hyperlink" Target="https://laws-lois.justice.gc.ca/eng/acts/h-6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3AE1EB-DB49-476A-A9F9-E029FC022F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A5224E-AB03-42A0-A10F-1118B9E54A4F}">
      <dgm:prSet phldrT="[Text]"/>
      <dgm:spPr/>
      <dgm:t>
        <a:bodyPr/>
        <a:lstStyle/>
        <a:p>
          <a:r>
            <a:rPr lang="en-US" b="1">
              <a:solidFill>
                <a:schemeClr val="bg2"/>
              </a:solidFill>
            </a:rPr>
            <a:t>Objective</a:t>
          </a:r>
        </a:p>
      </dgm:t>
    </dgm:pt>
    <dgm:pt modelId="{942321BC-D23A-4FC5-9353-A7FAD0F53A72}" type="parTrans" cxnId="{357DF1E0-7947-4469-B681-93682817A1D5}">
      <dgm:prSet/>
      <dgm:spPr/>
      <dgm:t>
        <a:bodyPr/>
        <a:lstStyle/>
        <a:p>
          <a:endParaRPr lang="en-US"/>
        </a:p>
      </dgm:t>
    </dgm:pt>
    <dgm:pt modelId="{0D182F5C-A52F-4FE5-8FA4-13C787CC6461}" type="sibTrans" cxnId="{357DF1E0-7947-4469-B681-93682817A1D5}">
      <dgm:prSet/>
      <dgm:spPr/>
      <dgm:t>
        <a:bodyPr/>
        <a:lstStyle/>
        <a:p>
          <a:endParaRPr lang="en-US"/>
        </a:p>
      </dgm:t>
    </dgm:pt>
    <dgm:pt modelId="{CA085330-09F2-495D-BA0B-55D426893D01}">
      <dgm:prSet phldrT="[Text]"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Share observations, guidance and expectations around Duty to Accommodate (DTA) to support managers in enabling an inclusive, barrier-free workplace</a:t>
          </a:r>
        </a:p>
      </dgm:t>
    </dgm:pt>
    <dgm:pt modelId="{1F834FA0-DBD4-4923-B616-DFDB4E4657AB}" type="parTrans" cxnId="{D680A96F-3B5D-480B-B9DF-4557EE148BE9}">
      <dgm:prSet/>
      <dgm:spPr/>
      <dgm:t>
        <a:bodyPr/>
        <a:lstStyle/>
        <a:p>
          <a:endParaRPr lang="en-US"/>
        </a:p>
      </dgm:t>
    </dgm:pt>
    <dgm:pt modelId="{5C707EB3-E235-4029-A9F1-C5F515234A1E}" type="sibTrans" cxnId="{D680A96F-3B5D-480B-B9DF-4557EE148BE9}">
      <dgm:prSet/>
      <dgm:spPr/>
      <dgm:t>
        <a:bodyPr/>
        <a:lstStyle/>
        <a:p>
          <a:endParaRPr lang="en-US"/>
        </a:p>
      </dgm:t>
    </dgm:pt>
    <dgm:pt modelId="{B05020EB-F218-4DF9-96E6-6DBED7019FF3}">
      <dgm:prSet/>
      <dgm:spPr/>
      <dgm:t>
        <a:bodyPr/>
        <a:lstStyle/>
        <a:p>
          <a:r>
            <a:rPr lang="en-US" b="1">
              <a:latin typeface="Calibri"/>
              <a:ea typeface="Calibri"/>
              <a:cs typeface="Calibri"/>
            </a:rPr>
            <a:t>Outline</a:t>
          </a:r>
        </a:p>
      </dgm:t>
    </dgm:pt>
    <dgm:pt modelId="{418B47D6-F711-43B1-81EF-81BC5D20DD7B}" type="parTrans" cxnId="{7F090BFD-4BF2-4C37-A61E-54BE4268C584}">
      <dgm:prSet/>
      <dgm:spPr/>
      <dgm:t>
        <a:bodyPr/>
        <a:lstStyle/>
        <a:p>
          <a:endParaRPr lang="en-US"/>
        </a:p>
      </dgm:t>
    </dgm:pt>
    <dgm:pt modelId="{684A507D-1E61-42FC-965F-599484C10734}" type="sibTrans" cxnId="{7F090BFD-4BF2-4C37-A61E-54BE4268C584}">
      <dgm:prSet/>
      <dgm:spPr/>
      <dgm:t>
        <a:bodyPr/>
        <a:lstStyle/>
        <a:p>
          <a:endParaRPr lang="en-US"/>
        </a:p>
      </dgm:t>
    </dgm:pt>
    <dgm:pt modelId="{CEFCCC23-1D2E-480B-849F-1417A24AFA08}">
      <dgm:prSet/>
      <dgm:spPr/>
      <dgm:t>
        <a:bodyPr/>
        <a:lstStyle/>
        <a:p>
          <a:r>
            <a:rPr lang="en-US">
              <a:solidFill>
                <a:schemeClr val="tx2"/>
              </a:solidFill>
              <a:latin typeface="Calibri"/>
              <a:ea typeface="Calibri"/>
              <a:cs typeface="Calibri"/>
            </a:rPr>
            <a:t>DTA – what it is and what it's not</a:t>
          </a:r>
        </a:p>
      </dgm:t>
    </dgm:pt>
    <dgm:pt modelId="{17B7C5DD-EA55-4F0C-AE4B-9C39460DCCA8}" type="parTrans" cxnId="{27DA11EE-060F-4E4C-99CC-ECCD78B00D8B}">
      <dgm:prSet/>
      <dgm:spPr/>
      <dgm:t>
        <a:bodyPr/>
        <a:lstStyle/>
        <a:p>
          <a:endParaRPr lang="en-US"/>
        </a:p>
      </dgm:t>
    </dgm:pt>
    <dgm:pt modelId="{1933099C-44C1-461F-BA1B-701B5DEBE3A4}" type="sibTrans" cxnId="{27DA11EE-060F-4E4C-99CC-ECCD78B00D8B}">
      <dgm:prSet/>
      <dgm:spPr/>
      <dgm:t>
        <a:bodyPr/>
        <a:lstStyle/>
        <a:p>
          <a:endParaRPr lang="en-US"/>
        </a:p>
      </dgm:t>
    </dgm:pt>
    <dgm:pt modelId="{B0623E7E-2EF5-4601-A254-E62EEC967D4E}">
      <dgm:prSet/>
      <dgm:spPr/>
      <dgm:t>
        <a:bodyPr/>
        <a:lstStyle/>
        <a:p>
          <a:r>
            <a:rPr lang="en-US">
              <a:solidFill>
                <a:schemeClr val="tx2"/>
              </a:solidFill>
              <a:latin typeface="Calibri"/>
              <a:ea typeface="Calibri"/>
              <a:cs typeface="Calibri"/>
            </a:rPr>
            <a:t>Roles and responsibilities</a:t>
          </a:r>
        </a:p>
      </dgm:t>
    </dgm:pt>
    <dgm:pt modelId="{B98F8396-B969-4EC7-96BD-97688B424A1C}" type="parTrans" cxnId="{6EC8B872-215A-40C1-BB99-7607F96B9414}">
      <dgm:prSet/>
      <dgm:spPr/>
      <dgm:t>
        <a:bodyPr/>
        <a:lstStyle/>
        <a:p>
          <a:endParaRPr lang="en-US"/>
        </a:p>
      </dgm:t>
    </dgm:pt>
    <dgm:pt modelId="{26C08996-F940-468C-B0A6-38C67D9F2F57}" type="sibTrans" cxnId="{6EC8B872-215A-40C1-BB99-7607F96B9414}">
      <dgm:prSet/>
      <dgm:spPr/>
      <dgm:t>
        <a:bodyPr/>
        <a:lstStyle/>
        <a:p>
          <a:endParaRPr lang="en-US"/>
        </a:p>
      </dgm:t>
    </dgm:pt>
    <dgm:pt modelId="{5E07ED16-B92D-491E-873D-CD994B97546C}">
      <dgm:prSet/>
      <dgm:spPr/>
      <dgm:t>
        <a:bodyPr/>
        <a:lstStyle/>
        <a:p>
          <a:r>
            <a:rPr lang="en-US">
              <a:solidFill>
                <a:schemeClr val="tx2"/>
              </a:solidFill>
              <a:latin typeface="Calibri"/>
              <a:ea typeface="Calibri"/>
              <a:cs typeface="Calibri"/>
            </a:rPr>
            <a:t>OCHRO guidance/resources</a:t>
          </a:r>
        </a:p>
      </dgm:t>
    </dgm:pt>
    <dgm:pt modelId="{7AB373EC-6977-4206-88EF-F2CFB88602F9}" type="parTrans" cxnId="{FB01B0DF-6350-4E25-92F9-C742A12A5E0E}">
      <dgm:prSet/>
      <dgm:spPr/>
      <dgm:t>
        <a:bodyPr/>
        <a:lstStyle/>
        <a:p>
          <a:endParaRPr lang="en-US"/>
        </a:p>
      </dgm:t>
    </dgm:pt>
    <dgm:pt modelId="{1CC4D168-19C4-4BF9-983E-E648C071FF30}" type="sibTrans" cxnId="{FB01B0DF-6350-4E25-92F9-C742A12A5E0E}">
      <dgm:prSet/>
      <dgm:spPr/>
      <dgm:t>
        <a:bodyPr/>
        <a:lstStyle/>
        <a:p>
          <a:endParaRPr lang="en-US"/>
        </a:p>
      </dgm:t>
    </dgm:pt>
    <dgm:pt modelId="{E30CF4BF-550A-418F-A891-82630AB10BDA}">
      <dgm:prSet/>
      <dgm:spPr/>
      <dgm:t>
        <a:bodyPr/>
        <a:lstStyle/>
        <a:p>
          <a:r>
            <a:rPr lang="en-US">
              <a:solidFill>
                <a:schemeClr val="tx2"/>
              </a:solidFill>
              <a:latin typeface="Calibri"/>
              <a:ea typeface="Calibri"/>
              <a:cs typeface="Calibri"/>
            </a:rPr>
            <a:t>Questions</a:t>
          </a:r>
        </a:p>
      </dgm:t>
    </dgm:pt>
    <dgm:pt modelId="{9EE3921A-8068-41C1-91A1-EF54EE351E9E}" type="parTrans" cxnId="{97B1A8B3-448F-42FC-A39C-EA963DB24C91}">
      <dgm:prSet/>
      <dgm:spPr/>
      <dgm:t>
        <a:bodyPr/>
        <a:lstStyle/>
        <a:p>
          <a:endParaRPr lang="en-US"/>
        </a:p>
      </dgm:t>
    </dgm:pt>
    <dgm:pt modelId="{E1B9ECB0-B5CC-466C-9422-BA32CFAC5CA6}" type="sibTrans" cxnId="{97B1A8B3-448F-42FC-A39C-EA963DB24C91}">
      <dgm:prSet/>
      <dgm:spPr/>
      <dgm:t>
        <a:bodyPr/>
        <a:lstStyle/>
        <a:p>
          <a:endParaRPr lang="en-US"/>
        </a:p>
      </dgm:t>
    </dgm:pt>
    <dgm:pt modelId="{017A8C55-D4F4-4D62-BF2A-482CA774A630}" type="pres">
      <dgm:prSet presAssocID="{F23AE1EB-DB49-476A-A9F9-E029FC022FC5}" presName="linear" presStyleCnt="0">
        <dgm:presLayoutVars>
          <dgm:animLvl val="lvl"/>
          <dgm:resizeHandles val="exact"/>
        </dgm:presLayoutVars>
      </dgm:prSet>
      <dgm:spPr/>
    </dgm:pt>
    <dgm:pt modelId="{EF982CD6-A32F-416F-BDC5-2938CEAC805D}" type="pres">
      <dgm:prSet presAssocID="{6AA5224E-AB03-42A0-A10F-1118B9E54A4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A2BC555-6FFA-4A6C-AD8F-B10D02A9EF52}" type="pres">
      <dgm:prSet presAssocID="{6AA5224E-AB03-42A0-A10F-1118B9E54A4F}" presName="childText" presStyleLbl="revTx" presStyleIdx="0" presStyleCnt="2">
        <dgm:presLayoutVars>
          <dgm:bulletEnabled val="1"/>
        </dgm:presLayoutVars>
      </dgm:prSet>
      <dgm:spPr/>
    </dgm:pt>
    <dgm:pt modelId="{C75A5C75-9C50-4CE1-98B4-5D6B342E9F21}" type="pres">
      <dgm:prSet presAssocID="{B05020EB-F218-4DF9-96E6-6DBED7019FF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888C17E-DF1E-480F-983F-F756FF863883}" type="pres">
      <dgm:prSet presAssocID="{B05020EB-F218-4DF9-96E6-6DBED7019FF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E5BA704-3745-4A3A-B0AD-FE7A81095760}" type="presOf" srcId="{6AA5224E-AB03-42A0-A10F-1118B9E54A4F}" destId="{EF982CD6-A32F-416F-BDC5-2938CEAC805D}" srcOrd="0" destOrd="0" presId="urn:microsoft.com/office/officeart/2005/8/layout/vList2"/>
    <dgm:cxn modelId="{FF179114-338D-410F-BFB9-7FE455743FA4}" type="presOf" srcId="{E30CF4BF-550A-418F-A891-82630AB10BDA}" destId="{6888C17E-DF1E-480F-983F-F756FF863883}" srcOrd="0" destOrd="3" presId="urn:microsoft.com/office/officeart/2005/8/layout/vList2"/>
    <dgm:cxn modelId="{CCCB4B1D-023D-4872-8837-B64F59865C25}" type="presOf" srcId="{B05020EB-F218-4DF9-96E6-6DBED7019FF3}" destId="{C75A5C75-9C50-4CE1-98B4-5D6B342E9F21}" srcOrd="0" destOrd="0" presId="urn:microsoft.com/office/officeart/2005/8/layout/vList2"/>
    <dgm:cxn modelId="{75C9DE64-DA59-4846-B879-FE31F4AF049A}" type="presOf" srcId="{B0623E7E-2EF5-4601-A254-E62EEC967D4E}" destId="{6888C17E-DF1E-480F-983F-F756FF863883}" srcOrd="0" destOrd="1" presId="urn:microsoft.com/office/officeart/2005/8/layout/vList2"/>
    <dgm:cxn modelId="{9D7CC565-69B8-49B8-8569-E826F5338AC2}" type="presOf" srcId="{5E07ED16-B92D-491E-873D-CD994B97546C}" destId="{6888C17E-DF1E-480F-983F-F756FF863883}" srcOrd="0" destOrd="2" presId="urn:microsoft.com/office/officeart/2005/8/layout/vList2"/>
    <dgm:cxn modelId="{D680A96F-3B5D-480B-B9DF-4557EE148BE9}" srcId="{6AA5224E-AB03-42A0-A10F-1118B9E54A4F}" destId="{CA085330-09F2-495D-BA0B-55D426893D01}" srcOrd="0" destOrd="0" parTransId="{1F834FA0-DBD4-4923-B616-DFDB4E4657AB}" sibTransId="{5C707EB3-E235-4029-A9F1-C5F515234A1E}"/>
    <dgm:cxn modelId="{6EC8B872-215A-40C1-BB99-7607F96B9414}" srcId="{B05020EB-F218-4DF9-96E6-6DBED7019FF3}" destId="{B0623E7E-2EF5-4601-A254-E62EEC967D4E}" srcOrd="1" destOrd="0" parTransId="{B98F8396-B969-4EC7-96BD-97688B424A1C}" sibTransId="{26C08996-F940-468C-B0A6-38C67D9F2F57}"/>
    <dgm:cxn modelId="{A4016693-D3FD-400C-8972-C6DA0E52B37D}" type="presOf" srcId="{F23AE1EB-DB49-476A-A9F9-E029FC022FC5}" destId="{017A8C55-D4F4-4D62-BF2A-482CA774A630}" srcOrd="0" destOrd="0" presId="urn:microsoft.com/office/officeart/2005/8/layout/vList2"/>
    <dgm:cxn modelId="{FBB0EE9C-0E09-4109-B4EF-8DB1888D04C0}" type="presOf" srcId="{CEFCCC23-1D2E-480B-849F-1417A24AFA08}" destId="{6888C17E-DF1E-480F-983F-F756FF863883}" srcOrd="0" destOrd="0" presId="urn:microsoft.com/office/officeart/2005/8/layout/vList2"/>
    <dgm:cxn modelId="{3A0023AB-166F-4B13-87CB-AFEB6C3EA1D2}" type="presOf" srcId="{CA085330-09F2-495D-BA0B-55D426893D01}" destId="{0A2BC555-6FFA-4A6C-AD8F-B10D02A9EF52}" srcOrd="0" destOrd="0" presId="urn:microsoft.com/office/officeart/2005/8/layout/vList2"/>
    <dgm:cxn modelId="{97B1A8B3-448F-42FC-A39C-EA963DB24C91}" srcId="{B05020EB-F218-4DF9-96E6-6DBED7019FF3}" destId="{E30CF4BF-550A-418F-A891-82630AB10BDA}" srcOrd="3" destOrd="0" parTransId="{9EE3921A-8068-41C1-91A1-EF54EE351E9E}" sibTransId="{E1B9ECB0-B5CC-466C-9422-BA32CFAC5CA6}"/>
    <dgm:cxn modelId="{FB01B0DF-6350-4E25-92F9-C742A12A5E0E}" srcId="{B05020EB-F218-4DF9-96E6-6DBED7019FF3}" destId="{5E07ED16-B92D-491E-873D-CD994B97546C}" srcOrd="2" destOrd="0" parTransId="{7AB373EC-6977-4206-88EF-F2CFB88602F9}" sibTransId="{1CC4D168-19C4-4BF9-983E-E648C071FF30}"/>
    <dgm:cxn modelId="{357DF1E0-7947-4469-B681-93682817A1D5}" srcId="{F23AE1EB-DB49-476A-A9F9-E029FC022FC5}" destId="{6AA5224E-AB03-42A0-A10F-1118B9E54A4F}" srcOrd="0" destOrd="0" parTransId="{942321BC-D23A-4FC5-9353-A7FAD0F53A72}" sibTransId="{0D182F5C-A52F-4FE5-8FA4-13C787CC6461}"/>
    <dgm:cxn modelId="{27DA11EE-060F-4E4C-99CC-ECCD78B00D8B}" srcId="{B05020EB-F218-4DF9-96E6-6DBED7019FF3}" destId="{CEFCCC23-1D2E-480B-849F-1417A24AFA08}" srcOrd="0" destOrd="0" parTransId="{17B7C5DD-EA55-4F0C-AE4B-9C39460DCCA8}" sibTransId="{1933099C-44C1-461F-BA1B-701B5DEBE3A4}"/>
    <dgm:cxn modelId="{7F090BFD-4BF2-4C37-A61E-54BE4268C584}" srcId="{F23AE1EB-DB49-476A-A9F9-E029FC022FC5}" destId="{B05020EB-F218-4DF9-96E6-6DBED7019FF3}" srcOrd="1" destOrd="0" parTransId="{418B47D6-F711-43B1-81EF-81BC5D20DD7B}" sibTransId="{684A507D-1E61-42FC-965F-599484C10734}"/>
    <dgm:cxn modelId="{4DB668A5-9188-4C80-9ED4-E71DA2ED73B9}" type="presParOf" srcId="{017A8C55-D4F4-4D62-BF2A-482CA774A630}" destId="{EF982CD6-A32F-416F-BDC5-2938CEAC805D}" srcOrd="0" destOrd="0" presId="urn:microsoft.com/office/officeart/2005/8/layout/vList2"/>
    <dgm:cxn modelId="{D94C756D-EA66-4848-996A-3E48AD0BD786}" type="presParOf" srcId="{017A8C55-D4F4-4D62-BF2A-482CA774A630}" destId="{0A2BC555-6FFA-4A6C-AD8F-B10D02A9EF52}" srcOrd="1" destOrd="0" presId="urn:microsoft.com/office/officeart/2005/8/layout/vList2"/>
    <dgm:cxn modelId="{003326AE-6BC0-43C3-BA00-249635F8C501}" type="presParOf" srcId="{017A8C55-D4F4-4D62-BF2A-482CA774A630}" destId="{C75A5C75-9C50-4CE1-98B4-5D6B342E9F21}" srcOrd="2" destOrd="0" presId="urn:microsoft.com/office/officeart/2005/8/layout/vList2"/>
    <dgm:cxn modelId="{538F5A06-1B2C-48B9-AF1F-F5572D26439C}" type="presParOf" srcId="{017A8C55-D4F4-4D62-BF2A-482CA774A630}" destId="{6888C17E-DF1E-480F-983F-F756FF86388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3AE1EB-DB49-476A-A9F9-E029FC022F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7FB256-9CC6-449B-946C-2D05395F5D76}">
      <dgm:prSet phldrT="[Text]" custT="1"/>
      <dgm:spPr/>
      <dgm:t>
        <a:bodyPr/>
        <a:lstStyle/>
        <a:p>
          <a:pPr rtl="0">
            <a:buFont typeface="Wingdings" panose="05000000000000000000" pitchFamily="2" charset="2"/>
            <a:buChar char="Ø"/>
          </a:pPr>
          <a:r>
            <a:rPr lang="en-US" sz="2800" dirty="0">
              <a:solidFill>
                <a:schemeClr val="tx2"/>
              </a:solidFill>
              <a:latin typeface="Calibri"/>
            </a:rPr>
            <a:t> </a:t>
          </a:r>
          <a:r>
            <a:rPr lang="en-US" sz="2800" dirty="0">
              <a:solidFill>
                <a:schemeClr val="tx2"/>
              </a:solidFill>
            </a:rPr>
            <a:t>when the DTA has been deemed to apply, reasonable</a:t>
          </a:r>
        </a:p>
      </dgm:t>
    </dgm:pt>
    <dgm:pt modelId="{F031A9F3-9DE0-4B13-A414-CE788046A855}" type="parTrans" cxnId="{0B2AF005-6EDF-4E85-8997-1318219F56BC}">
      <dgm:prSet/>
      <dgm:spPr/>
      <dgm:t>
        <a:bodyPr/>
        <a:lstStyle/>
        <a:p>
          <a:endParaRPr lang="en-US"/>
        </a:p>
      </dgm:t>
    </dgm:pt>
    <dgm:pt modelId="{63AB17BA-5754-4887-8948-0202BFB83BF6}" type="sibTrans" cxnId="{0B2AF005-6EDF-4E85-8997-1318219F56BC}">
      <dgm:prSet/>
      <dgm:spPr/>
      <dgm:t>
        <a:bodyPr/>
        <a:lstStyle/>
        <a:p>
          <a:endParaRPr lang="en-US"/>
        </a:p>
      </dgm:t>
    </dgm:pt>
    <dgm:pt modelId="{6AA5224E-AB03-42A0-A10F-1118B9E54A4F}">
      <dgm:prSet phldrT="[Text]" custT="1"/>
      <dgm:spPr/>
      <dgm:t>
        <a:bodyPr/>
        <a:lstStyle/>
        <a:p>
          <a:pPr rtl="0"/>
          <a:r>
            <a:rPr lang="en-US" sz="3500" b="1">
              <a:latin typeface="Calibri"/>
            </a:rPr>
            <a:t>     </a:t>
          </a:r>
          <a:r>
            <a:rPr lang="en-US" sz="3500" b="1"/>
            <a:t> DTA is about……</a:t>
          </a:r>
        </a:p>
      </dgm:t>
    </dgm:pt>
    <dgm:pt modelId="{0D182F5C-A52F-4FE5-8FA4-13C787CC6461}" type="sibTrans" cxnId="{357DF1E0-7947-4469-B681-93682817A1D5}">
      <dgm:prSet/>
      <dgm:spPr/>
      <dgm:t>
        <a:bodyPr/>
        <a:lstStyle/>
        <a:p>
          <a:endParaRPr lang="en-US"/>
        </a:p>
      </dgm:t>
    </dgm:pt>
    <dgm:pt modelId="{942321BC-D23A-4FC5-9353-A7FAD0F53A72}" type="parTrans" cxnId="{357DF1E0-7947-4469-B681-93682817A1D5}">
      <dgm:prSet/>
      <dgm:spPr/>
      <dgm:t>
        <a:bodyPr/>
        <a:lstStyle/>
        <a:p>
          <a:endParaRPr lang="en-US"/>
        </a:p>
      </dgm:t>
    </dgm:pt>
    <dgm:pt modelId="{4E2D4667-E55C-4C29-9EB4-3330F7995ECC}">
      <dgm:prSet phldrT="[Text]" custT="1"/>
      <dgm:spPr/>
      <dgm:t>
        <a:bodyPr/>
        <a:lstStyle/>
        <a:p>
          <a:pPr rtl="0">
            <a:buFont typeface="Wingdings" panose="05000000000000000000" pitchFamily="2" charset="2"/>
            <a:buChar char="Ø"/>
          </a:pPr>
          <a:r>
            <a:rPr lang="en-US" sz="2800">
              <a:solidFill>
                <a:schemeClr val="tx2"/>
              </a:solidFill>
              <a:latin typeface="Calibri"/>
            </a:rPr>
            <a:t> </a:t>
          </a:r>
          <a:r>
            <a:rPr lang="en-US" sz="2800">
              <a:solidFill>
                <a:schemeClr val="tx2"/>
              </a:solidFill>
            </a:rPr>
            <a:t>preventing discrimination on the 13 prohibited grounds under</a:t>
          </a:r>
        </a:p>
      </dgm:t>
    </dgm:pt>
    <dgm:pt modelId="{01EB124E-6E41-4620-AAE9-F1268AAEFADA}" type="parTrans" cxnId="{FD2BA6C2-B635-413D-8AB7-F4D87624057F}">
      <dgm:prSet/>
      <dgm:spPr/>
    </dgm:pt>
    <dgm:pt modelId="{9B6718F0-EBD3-4E81-AB99-56A9BEAA3CC4}" type="sibTrans" cxnId="{FD2BA6C2-B635-413D-8AB7-F4D87624057F}">
      <dgm:prSet/>
      <dgm:spPr/>
    </dgm:pt>
    <dgm:pt modelId="{99E8F495-B6EF-46D3-B1AB-A244765209BC}">
      <dgm:prSet phldrT="[Text]" custT="1"/>
      <dgm:spPr/>
      <dgm:t>
        <a:bodyPr/>
        <a:lstStyle/>
        <a:p>
          <a:pPr rtl="0">
            <a:buFont typeface="Wingdings" panose="05000000000000000000" pitchFamily="2" charset="2"/>
            <a:buNone/>
          </a:pPr>
          <a:r>
            <a:rPr lang="en-US" sz="2800" dirty="0">
              <a:latin typeface="Calibri"/>
            </a:rPr>
            <a:t>    </a:t>
          </a:r>
          <a:r>
            <a:rPr lang="en-US" sz="2800" dirty="0"/>
            <a:t> the </a:t>
          </a:r>
          <a:r>
            <a:rPr lang="en-US" sz="2800" i="1" dirty="0">
              <a:hlinkClick xmlns:r="http://schemas.openxmlformats.org/officeDocument/2006/relationships" r:id="rId1"/>
            </a:rPr>
            <a:t>Canadian Human Rights Act </a:t>
          </a:r>
          <a:r>
            <a:rPr lang="en-US" sz="2800" dirty="0">
              <a:solidFill>
                <a:schemeClr val="tx2"/>
              </a:solidFill>
            </a:rPr>
            <a:t>(CHRA)</a:t>
          </a:r>
        </a:p>
      </dgm:t>
    </dgm:pt>
    <dgm:pt modelId="{D2E7C9C3-3D87-40C5-93E3-611177103C7E}" type="parTrans" cxnId="{8EAB21B4-9E24-4CBD-A323-59797ABE5EA9}">
      <dgm:prSet/>
      <dgm:spPr/>
    </dgm:pt>
    <dgm:pt modelId="{636CB586-E334-4488-BEC7-225C2CB0E62F}" type="sibTrans" cxnId="{8EAB21B4-9E24-4CBD-A323-59797ABE5EA9}">
      <dgm:prSet/>
      <dgm:spPr/>
    </dgm:pt>
    <dgm:pt modelId="{2087618D-512C-4795-AA2B-B1F8DDBC8B8D}">
      <dgm:prSet phldrT="[Text]" custT="1"/>
      <dgm:spPr/>
      <dgm:t>
        <a:bodyPr/>
        <a:lstStyle/>
        <a:p>
          <a:pPr rtl="0">
            <a:buFont typeface="Wingdings" panose="05000000000000000000" pitchFamily="2" charset="2"/>
            <a:buNone/>
          </a:pPr>
          <a:r>
            <a:rPr lang="en-US" sz="2800">
              <a:solidFill>
                <a:schemeClr val="tx2"/>
              </a:solidFill>
              <a:latin typeface="Calibri"/>
            </a:rPr>
            <a:t>    </a:t>
          </a:r>
          <a:r>
            <a:rPr lang="en-US" sz="2800">
              <a:solidFill>
                <a:schemeClr val="tx2"/>
              </a:solidFill>
            </a:rPr>
            <a:t> accommodation is required</a:t>
          </a:r>
        </a:p>
      </dgm:t>
    </dgm:pt>
    <dgm:pt modelId="{530B459B-3E38-44FB-B0AD-2FB49E24A788}" type="parTrans" cxnId="{2B620372-A4DB-4A6C-983D-99AE514A14B8}">
      <dgm:prSet/>
      <dgm:spPr/>
    </dgm:pt>
    <dgm:pt modelId="{29DB5E70-F79A-4D6A-8F1A-F71477C9CB6A}" type="sibTrans" cxnId="{2B620372-A4DB-4A6C-983D-99AE514A14B8}">
      <dgm:prSet/>
      <dgm:spPr/>
    </dgm:pt>
    <dgm:pt modelId="{017A8C55-D4F4-4D62-BF2A-482CA774A630}" type="pres">
      <dgm:prSet presAssocID="{F23AE1EB-DB49-476A-A9F9-E029FC022FC5}" presName="linear" presStyleCnt="0">
        <dgm:presLayoutVars>
          <dgm:animLvl val="lvl"/>
          <dgm:resizeHandles val="exact"/>
        </dgm:presLayoutVars>
      </dgm:prSet>
      <dgm:spPr/>
    </dgm:pt>
    <dgm:pt modelId="{EF982CD6-A32F-416F-BDC5-2938CEAC805D}" type="pres">
      <dgm:prSet presAssocID="{6AA5224E-AB03-42A0-A10F-1118B9E54A4F}" presName="parentText" presStyleLbl="node1" presStyleIdx="0" presStyleCnt="1" custAng="0" custScaleX="64221" custScaleY="185582" custLinFactNeighborX="-102" custLinFactNeighborY="-2735">
        <dgm:presLayoutVars>
          <dgm:chMax val="0"/>
          <dgm:bulletEnabled val="1"/>
        </dgm:presLayoutVars>
      </dgm:prSet>
      <dgm:spPr>
        <a:prstGeom prst="stripedRightArrow">
          <a:avLst/>
        </a:prstGeom>
      </dgm:spPr>
    </dgm:pt>
    <dgm:pt modelId="{2B749880-988E-4083-88B5-34BFC94F6B65}" type="pres">
      <dgm:prSet presAssocID="{6AA5224E-AB03-42A0-A10F-1118B9E54A4F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B2AF005-6EDF-4E85-8997-1318219F56BC}" srcId="{6AA5224E-AB03-42A0-A10F-1118B9E54A4F}" destId="{4B7FB256-9CC6-449B-946C-2D05395F5D76}" srcOrd="2" destOrd="0" parTransId="{F031A9F3-9DE0-4B13-A414-CE788046A855}" sibTransId="{63AB17BA-5754-4887-8948-0202BFB83BF6}"/>
    <dgm:cxn modelId="{2B620372-A4DB-4A6C-983D-99AE514A14B8}" srcId="{6AA5224E-AB03-42A0-A10F-1118B9E54A4F}" destId="{2087618D-512C-4795-AA2B-B1F8DDBC8B8D}" srcOrd="3" destOrd="0" parTransId="{530B459B-3E38-44FB-B0AD-2FB49E24A788}" sibTransId="{29DB5E70-F79A-4D6A-8F1A-F71477C9CB6A}"/>
    <dgm:cxn modelId="{94E99172-CE61-4859-9F3E-2F563EE081A5}" type="presOf" srcId="{6AA5224E-AB03-42A0-A10F-1118B9E54A4F}" destId="{EF982CD6-A32F-416F-BDC5-2938CEAC805D}" srcOrd="0" destOrd="0" presId="urn:microsoft.com/office/officeart/2005/8/layout/vList2"/>
    <dgm:cxn modelId="{FE37A959-BA27-4303-9109-4860AD3CCAC0}" type="presOf" srcId="{4B7FB256-9CC6-449B-946C-2D05395F5D76}" destId="{2B749880-988E-4083-88B5-34BFC94F6B65}" srcOrd="0" destOrd="2" presId="urn:microsoft.com/office/officeart/2005/8/layout/vList2"/>
    <dgm:cxn modelId="{0DC9BC86-BE1C-4C95-B605-E2FA95839E4B}" type="presOf" srcId="{4E2D4667-E55C-4C29-9EB4-3330F7995ECC}" destId="{2B749880-988E-4083-88B5-34BFC94F6B65}" srcOrd="0" destOrd="0" presId="urn:microsoft.com/office/officeart/2005/8/layout/vList2"/>
    <dgm:cxn modelId="{A4016693-D3FD-400C-8972-C6DA0E52B37D}" type="presOf" srcId="{F23AE1EB-DB49-476A-A9F9-E029FC022FC5}" destId="{017A8C55-D4F4-4D62-BF2A-482CA774A630}" srcOrd="0" destOrd="0" presId="urn:microsoft.com/office/officeart/2005/8/layout/vList2"/>
    <dgm:cxn modelId="{69A16A96-F9EC-4C66-BE7B-AFDC38D3F568}" type="presOf" srcId="{99E8F495-B6EF-46D3-B1AB-A244765209BC}" destId="{2B749880-988E-4083-88B5-34BFC94F6B65}" srcOrd="0" destOrd="1" presId="urn:microsoft.com/office/officeart/2005/8/layout/vList2"/>
    <dgm:cxn modelId="{AC4D359C-C5C1-4306-87BE-A81019D86157}" type="presOf" srcId="{2087618D-512C-4795-AA2B-B1F8DDBC8B8D}" destId="{2B749880-988E-4083-88B5-34BFC94F6B65}" srcOrd="0" destOrd="3" presId="urn:microsoft.com/office/officeart/2005/8/layout/vList2"/>
    <dgm:cxn modelId="{8EAB21B4-9E24-4CBD-A323-59797ABE5EA9}" srcId="{6AA5224E-AB03-42A0-A10F-1118B9E54A4F}" destId="{99E8F495-B6EF-46D3-B1AB-A244765209BC}" srcOrd="1" destOrd="0" parTransId="{D2E7C9C3-3D87-40C5-93E3-611177103C7E}" sibTransId="{636CB586-E334-4488-BEC7-225C2CB0E62F}"/>
    <dgm:cxn modelId="{FD2BA6C2-B635-413D-8AB7-F4D87624057F}" srcId="{6AA5224E-AB03-42A0-A10F-1118B9E54A4F}" destId="{4E2D4667-E55C-4C29-9EB4-3330F7995ECC}" srcOrd="0" destOrd="0" parTransId="{01EB124E-6E41-4620-AAE9-F1268AAEFADA}" sibTransId="{9B6718F0-EBD3-4E81-AB99-56A9BEAA3CC4}"/>
    <dgm:cxn modelId="{357DF1E0-7947-4469-B681-93682817A1D5}" srcId="{F23AE1EB-DB49-476A-A9F9-E029FC022FC5}" destId="{6AA5224E-AB03-42A0-A10F-1118B9E54A4F}" srcOrd="0" destOrd="0" parTransId="{942321BC-D23A-4FC5-9353-A7FAD0F53A72}" sibTransId="{0D182F5C-A52F-4FE5-8FA4-13C787CC6461}"/>
    <dgm:cxn modelId="{59D4AC55-891B-404B-A674-A529A7661FF2}" type="presParOf" srcId="{017A8C55-D4F4-4D62-BF2A-482CA774A630}" destId="{EF982CD6-A32F-416F-BDC5-2938CEAC805D}" srcOrd="0" destOrd="0" presId="urn:microsoft.com/office/officeart/2005/8/layout/vList2"/>
    <dgm:cxn modelId="{734C36C6-BBF0-421B-84E6-D241A1FA77DC}" type="presParOf" srcId="{017A8C55-D4F4-4D62-BF2A-482CA774A630}" destId="{2B749880-988E-4083-88B5-34BFC94F6B6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1C814D-E6C9-45AB-8BDD-41CFC914F089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E70F19-E564-43E9-9C99-CA68FA0D911E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3600" dirty="0">
              <a:solidFill>
                <a:schemeClr val="tx2"/>
              </a:solidFill>
            </a:rPr>
            <a:t>Misconception</a:t>
          </a:r>
        </a:p>
      </dgm:t>
    </dgm:pt>
    <dgm:pt modelId="{4341E031-A702-4A73-A3E3-F065F13C1BE3}" type="parTrans" cxnId="{EFF620BB-9793-432D-B8FB-64D0ED456432}">
      <dgm:prSet/>
      <dgm:spPr/>
      <dgm:t>
        <a:bodyPr/>
        <a:lstStyle/>
        <a:p>
          <a:endParaRPr lang="en-US"/>
        </a:p>
      </dgm:t>
    </dgm:pt>
    <dgm:pt modelId="{EF3A4FFB-5FB6-4979-9A91-E0BB03446274}" type="sibTrans" cxnId="{EFF620BB-9793-432D-B8FB-64D0ED456432}">
      <dgm:prSet/>
      <dgm:spPr/>
      <dgm:t>
        <a:bodyPr/>
        <a:lstStyle/>
        <a:p>
          <a:endParaRPr lang="en-US"/>
        </a:p>
      </dgm:t>
    </dgm:pt>
    <dgm:pt modelId="{E58562E6-F765-4294-B2B0-BE13204A9E3C}">
      <dgm:prSet phldrT="[Text]"/>
      <dgm:spPr/>
      <dgm:t>
        <a:bodyPr/>
        <a:lstStyle/>
        <a:p>
          <a:r>
            <a:rPr lang="en-US"/>
            <a:t>DTA is an administrative burden	</a:t>
          </a:r>
        </a:p>
      </dgm:t>
    </dgm:pt>
    <dgm:pt modelId="{7B7F9E92-8332-4BAD-BD7E-E914FDDFDC8F}" type="parTrans" cxnId="{45DE2BD6-7DF9-4F5F-A283-4C4E4D9E2C6B}">
      <dgm:prSet/>
      <dgm:spPr/>
      <dgm:t>
        <a:bodyPr/>
        <a:lstStyle/>
        <a:p>
          <a:endParaRPr lang="en-US"/>
        </a:p>
      </dgm:t>
    </dgm:pt>
    <dgm:pt modelId="{A0EE4D7E-48C7-4753-8DA7-3165C6939DD9}" type="sibTrans" cxnId="{45DE2BD6-7DF9-4F5F-A283-4C4E4D9E2C6B}">
      <dgm:prSet/>
      <dgm:spPr/>
      <dgm:t>
        <a:bodyPr/>
        <a:lstStyle/>
        <a:p>
          <a:endParaRPr lang="en-US"/>
        </a:p>
      </dgm:t>
    </dgm:pt>
    <dgm:pt modelId="{2BB9CD18-031E-4DF1-AE36-2E1CD04EA515}">
      <dgm:prSet/>
      <dgm:spPr/>
      <dgm:t>
        <a:bodyPr/>
        <a:lstStyle/>
        <a:p>
          <a:r>
            <a:rPr lang="en-US"/>
            <a:t>DTA is about employee preferences in the workplace</a:t>
          </a:r>
        </a:p>
      </dgm:t>
    </dgm:pt>
    <dgm:pt modelId="{A683D7DC-CDD3-4C7A-AD90-C4C0BCC48162}" type="parTrans" cxnId="{1DBAC8D7-85BE-40A6-862D-007B2359C97B}">
      <dgm:prSet/>
      <dgm:spPr/>
      <dgm:t>
        <a:bodyPr/>
        <a:lstStyle/>
        <a:p>
          <a:endParaRPr lang="en-US"/>
        </a:p>
      </dgm:t>
    </dgm:pt>
    <dgm:pt modelId="{CB6D2D4F-AEC5-4D3A-9C93-C91095EE1F4F}" type="sibTrans" cxnId="{1DBAC8D7-85BE-40A6-862D-007B2359C97B}">
      <dgm:prSet/>
      <dgm:spPr/>
      <dgm:t>
        <a:bodyPr/>
        <a:lstStyle/>
        <a:p>
          <a:endParaRPr lang="en-US"/>
        </a:p>
      </dgm:t>
    </dgm:pt>
    <dgm:pt modelId="{E708A094-F4E9-40D5-A4B4-92B34DD72A9B}">
      <dgm:prSet/>
      <dgm:spPr/>
      <dgm:t>
        <a:bodyPr/>
        <a:lstStyle/>
        <a:p>
          <a:r>
            <a:rPr lang="en-US"/>
            <a:t>DTA is an exception to the </a:t>
          </a:r>
          <a:r>
            <a:rPr lang="en-US">
              <a:solidFill>
                <a:schemeClr val="bg2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Common hybrid work model</a:t>
          </a:r>
          <a:endParaRPr lang="en-US">
            <a:solidFill>
              <a:schemeClr val="bg2"/>
            </a:solidFill>
          </a:endParaRPr>
        </a:p>
      </dgm:t>
    </dgm:pt>
    <dgm:pt modelId="{1E0E42EE-12FF-46A2-B2C3-FCB63EEC717E}" type="parTrans" cxnId="{7672A473-6038-42DE-BA77-07830623210A}">
      <dgm:prSet/>
      <dgm:spPr/>
      <dgm:t>
        <a:bodyPr/>
        <a:lstStyle/>
        <a:p>
          <a:endParaRPr lang="en-US"/>
        </a:p>
      </dgm:t>
    </dgm:pt>
    <dgm:pt modelId="{3C2D850A-A0C5-47D3-9EE7-BB502C4F1DE0}" type="sibTrans" cxnId="{7672A473-6038-42DE-BA77-07830623210A}">
      <dgm:prSet/>
      <dgm:spPr/>
      <dgm:t>
        <a:bodyPr/>
        <a:lstStyle/>
        <a:p>
          <a:endParaRPr lang="en-US"/>
        </a:p>
      </dgm:t>
    </dgm:pt>
    <dgm:pt modelId="{A98BD709-68FE-4344-9FEB-549607384533}">
      <dgm:prSet/>
      <dgm:spPr/>
      <dgm:t>
        <a:bodyPr/>
        <a:lstStyle/>
        <a:p>
          <a:r>
            <a:rPr lang="en-US"/>
            <a:t>Setting employees up for success through reasonable accommodation to address workplace barriers</a:t>
          </a:r>
        </a:p>
      </dgm:t>
    </dgm:pt>
    <dgm:pt modelId="{7CE9C2D3-E3CD-4EC0-8803-889825ADFD6B}" type="parTrans" cxnId="{F5CBBA8D-BFF5-41FF-B44C-F462833F3151}">
      <dgm:prSet/>
      <dgm:spPr/>
      <dgm:t>
        <a:bodyPr/>
        <a:lstStyle/>
        <a:p>
          <a:endParaRPr lang="en-US"/>
        </a:p>
      </dgm:t>
    </dgm:pt>
    <dgm:pt modelId="{A0F192B1-C3DB-4E6A-AF0E-F921FDF0B0EC}" type="sibTrans" cxnId="{F5CBBA8D-BFF5-41FF-B44C-F462833F3151}">
      <dgm:prSet/>
      <dgm:spPr/>
      <dgm:t>
        <a:bodyPr/>
        <a:lstStyle/>
        <a:p>
          <a:endParaRPr lang="en-US"/>
        </a:p>
      </dgm:t>
    </dgm:pt>
    <dgm:pt modelId="{7010DBA7-533A-47E2-A190-11847A9E5B8B}">
      <dgm:prSet/>
      <dgm:spPr/>
      <dgm:t>
        <a:bodyPr/>
        <a:lstStyle/>
        <a:p>
          <a:r>
            <a:rPr lang="en-US"/>
            <a:t>DTA requests are to addressed informally to the extent reasonable</a:t>
          </a:r>
        </a:p>
      </dgm:t>
    </dgm:pt>
    <dgm:pt modelId="{63CD705E-B6EC-464D-96F3-256B59D0F48D}" type="parTrans" cxnId="{C06CE387-D34C-4E85-BD1D-F33703CCC646}">
      <dgm:prSet/>
      <dgm:spPr/>
      <dgm:t>
        <a:bodyPr/>
        <a:lstStyle/>
        <a:p>
          <a:endParaRPr lang="en-US"/>
        </a:p>
      </dgm:t>
    </dgm:pt>
    <dgm:pt modelId="{34A9C8E1-304D-4AC2-9747-6161877365AD}" type="sibTrans" cxnId="{C06CE387-D34C-4E85-BD1D-F33703CCC646}">
      <dgm:prSet/>
      <dgm:spPr/>
      <dgm:t>
        <a:bodyPr/>
        <a:lstStyle/>
        <a:p>
          <a:endParaRPr lang="en-US"/>
        </a:p>
      </dgm:t>
    </dgm:pt>
    <dgm:pt modelId="{4F15509D-85F9-42AF-9E76-1C8D1BA3B51B}">
      <dgm:prSet/>
      <dgm:spPr/>
      <dgm:t>
        <a:bodyPr/>
        <a:lstStyle/>
        <a:p>
          <a:r>
            <a:rPr lang="en-US"/>
            <a:t>The Common hybrid work model did not change the DTA</a:t>
          </a:r>
        </a:p>
      </dgm:t>
    </dgm:pt>
    <dgm:pt modelId="{528169F8-A2A5-4089-A0C6-D37A9EBF49D1}" type="parTrans" cxnId="{340E642F-816E-4562-8FFB-9912B2736EE4}">
      <dgm:prSet/>
      <dgm:spPr/>
      <dgm:t>
        <a:bodyPr/>
        <a:lstStyle/>
        <a:p>
          <a:endParaRPr lang="en-US"/>
        </a:p>
      </dgm:t>
    </dgm:pt>
    <dgm:pt modelId="{F22066BD-47B4-4116-8D20-93D524CF03EF}" type="sibTrans" cxnId="{340E642F-816E-4562-8FFB-9912B2736EE4}">
      <dgm:prSet/>
      <dgm:spPr/>
      <dgm:t>
        <a:bodyPr/>
        <a:lstStyle/>
        <a:p>
          <a:endParaRPr lang="en-US"/>
        </a:p>
      </dgm:t>
    </dgm:pt>
    <dgm:pt modelId="{DF5E9DD7-C526-47E1-97F3-C633E794DCF4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3600" dirty="0">
              <a:solidFill>
                <a:schemeClr val="tx2"/>
              </a:solidFill>
            </a:rPr>
            <a:t>Reality</a:t>
          </a:r>
        </a:p>
      </dgm:t>
    </dgm:pt>
    <dgm:pt modelId="{387BAB8C-1423-45C6-A905-2D96DB37CC2A}" type="sibTrans" cxnId="{D8FD1DC3-DC31-4500-A44F-5522EDE992AA}">
      <dgm:prSet/>
      <dgm:spPr/>
      <dgm:t>
        <a:bodyPr/>
        <a:lstStyle/>
        <a:p>
          <a:endParaRPr lang="en-US"/>
        </a:p>
      </dgm:t>
    </dgm:pt>
    <dgm:pt modelId="{B16A91C9-B5F0-46E4-AD03-FF34CEAA49ED}" type="parTrans" cxnId="{D8FD1DC3-DC31-4500-A44F-5522EDE992AA}">
      <dgm:prSet/>
      <dgm:spPr/>
      <dgm:t>
        <a:bodyPr/>
        <a:lstStyle/>
        <a:p>
          <a:endParaRPr lang="en-US"/>
        </a:p>
      </dgm:t>
    </dgm:pt>
    <dgm:pt modelId="{8ABAB312-A6FF-4000-9965-BB42E1DDAF21}" type="pres">
      <dgm:prSet presAssocID="{D01C814D-E6C9-45AB-8BDD-41CFC914F089}" presName="theList" presStyleCnt="0">
        <dgm:presLayoutVars>
          <dgm:dir/>
          <dgm:animLvl val="lvl"/>
          <dgm:resizeHandles val="exact"/>
        </dgm:presLayoutVars>
      </dgm:prSet>
      <dgm:spPr/>
    </dgm:pt>
    <dgm:pt modelId="{B37221AB-9524-4589-8F09-07396A3EA7E5}" type="pres">
      <dgm:prSet presAssocID="{3BE70F19-E564-43E9-9C99-CA68FA0D911E}" presName="compNode" presStyleCnt="0"/>
      <dgm:spPr/>
    </dgm:pt>
    <dgm:pt modelId="{770F1812-C568-475E-9B98-D2F88BA2E067}" type="pres">
      <dgm:prSet presAssocID="{3BE70F19-E564-43E9-9C99-CA68FA0D911E}" presName="aNode" presStyleLbl="bgShp" presStyleIdx="0" presStyleCnt="2" custLinFactNeighborX="102" custLinFactNeighborY="1248"/>
      <dgm:spPr/>
    </dgm:pt>
    <dgm:pt modelId="{C00AE8C6-774F-42EB-BF45-AE81874F371D}" type="pres">
      <dgm:prSet presAssocID="{3BE70F19-E564-43E9-9C99-CA68FA0D911E}" presName="textNode" presStyleLbl="bgShp" presStyleIdx="0" presStyleCnt="2"/>
      <dgm:spPr/>
    </dgm:pt>
    <dgm:pt modelId="{5CB95AED-A2D3-410B-B535-0A8291D2BEE5}" type="pres">
      <dgm:prSet presAssocID="{3BE70F19-E564-43E9-9C99-CA68FA0D911E}" presName="compChildNode" presStyleCnt="0"/>
      <dgm:spPr/>
    </dgm:pt>
    <dgm:pt modelId="{22BBEF74-4D29-4D7A-B4BF-3A1D2A9C1728}" type="pres">
      <dgm:prSet presAssocID="{3BE70F19-E564-43E9-9C99-CA68FA0D911E}" presName="theInnerList" presStyleCnt="0"/>
      <dgm:spPr/>
    </dgm:pt>
    <dgm:pt modelId="{36D55612-9E66-4F79-92ED-70F49946D762}" type="pres">
      <dgm:prSet presAssocID="{2BB9CD18-031E-4DF1-AE36-2E1CD04EA515}" presName="childNode" presStyleLbl="node1" presStyleIdx="0" presStyleCnt="6" custScaleX="114709">
        <dgm:presLayoutVars>
          <dgm:bulletEnabled val="1"/>
        </dgm:presLayoutVars>
      </dgm:prSet>
      <dgm:spPr/>
    </dgm:pt>
    <dgm:pt modelId="{00D66680-A011-4A2F-ACEF-0F3AA9B58F82}" type="pres">
      <dgm:prSet presAssocID="{2BB9CD18-031E-4DF1-AE36-2E1CD04EA515}" presName="aSpace2" presStyleCnt="0"/>
      <dgm:spPr/>
    </dgm:pt>
    <dgm:pt modelId="{4C2F4300-6D43-4D0C-94F6-B4998FB1E713}" type="pres">
      <dgm:prSet presAssocID="{E58562E6-F765-4294-B2B0-BE13204A9E3C}" presName="childNode" presStyleLbl="node1" presStyleIdx="1" presStyleCnt="6" custScaleX="114447">
        <dgm:presLayoutVars>
          <dgm:bulletEnabled val="1"/>
        </dgm:presLayoutVars>
      </dgm:prSet>
      <dgm:spPr/>
    </dgm:pt>
    <dgm:pt modelId="{2EA7ADBD-D269-4233-AED5-E37581B8B892}" type="pres">
      <dgm:prSet presAssocID="{E58562E6-F765-4294-B2B0-BE13204A9E3C}" presName="aSpace2" presStyleCnt="0"/>
      <dgm:spPr/>
    </dgm:pt>
    <dgm:pt modelId="{B70CFFA8-CFB4-4EE1-A463-B16C9FB76913}" type="pres">
      <dgm:prSet presAssocID="{E708A094-F4E9-40D5-A4B4-92B34DD72A9B}" presName="childNode" presStyleLbl="node1" presStyleIdx="2" presStyleCnt="6" custScaleX="112737">
        <dgm:presLayoutVars>
          <dgm:bulletEnabled val="1"/>
        </dgm:presLayoutVars>
      </dgm:prSet>
      <dgm:spPr/>
    </dgm:pt>
    <dgm:pt modelId="{713F6982-95AC-4EF8-97DB-FD87C3BC14EE}" type="pres">
      <dgm:prSet presAssocID="{3BE70F19-E564-43E9-9C99-CA68FA0D911E}" presName="aSpace" presStyleCnt="0"/>
      <dgm:spPr/>
    </dgm:pt>
    <dgm:pt modelId="{040111AE-9484-481B-8065-F9289EACB953}" type="pres">
      <dgm:prSet presAssocID="{DF5E9DD7-C526-47E1-97F3-C633E794DCF4}" presName="compNode" presStyleCnt="0"/>
      <dgm:spPr/>
    </dgm:pt>
    <dgm:pt modelId="{0AF6C7D6-524F-421A-8ED4-51E2FFEEA753}" type="pres">
      <dgm:prSet presAssocID="{DF5E9DD7-C526-47E1-97F3-C633E794DCF4}" presName="aNode" presStyleLbl="bgShp" presStyleIdx="1" presStyleCnt="2" custLinFactNeighborX="4560" custLinFactNeighborY="-12669"/>
      <dgm:spPr/>
    </dgm:pt>
    <dgm:pt modelId="{AA23875E-8058-464C-AC52-B2534BC504EA}" type="pres">
      <dgm:prSet presAssocID="{DF5E9DD7-C526-47E1-97F3-C633E794DCF4}" presName="textNode" presStyleLbl="bgShp" presStyleIdx="1" presStyleCnt="2"/>
      <dgm:spPr/>
    </dgm:pt>
    <dgm:pt modelId="{CDE5544E-660B-41B8-9B41-447216205AAA}" type="pres">
      <dgm:prSet presAssocID="{DF5E9DD7-C526-47E1-97F3-C633E794DCF4}" presName="compChildNode" presStyleCnt="0"/>
      <dgm:spPr/>
    </dgm:pt>
    <dgm:pt modelId="{FE02D49F-D283-4E4B-8167-9A0F2784F4FE}" type="pres">
      <dgm:prSet presAssocID="{DF5E9DD7-C526-47E1-97F3-C633E794DCF4}" presName="theInnerList" presStyleCnt="0"/>
      <dgm:spPr/>
    </dgm:pt>
    <dgm:pt modelId="{6A3BB7F1-6CF3-45A9-86BA-ABEF6AF606A1}" type="pres">
      <dgm:prSet presAssocID="{A98BD709-68FE-4344-9FEB-549607384533}" presName="childNode" presStyleLbl="node1" presStyleIdx="3" presStyleCnt="6" custLinFactNeighborX="742" custLinFactNeighborY="2051">
        <dgm:presLayoutVars>
          <dgm:bulletEnabled val="1"/>
        </dgm:presLayoutVars>
      </dgm:prSet>
      <dgm:spPr/>
    </dgm:pt>
    <dgm:pt modelId="{6427EC8F-A582-4BC4-864F-E89AC0995A8A}" type="pres">
      <dgm:prSet presAssocID="{A98BD709-68FE-4344-9FEB-549607384533}" presName="aSpace2" presStyleCnt="0"/>
      <dgm:spPr/>
    </dgm:pt>
    <dgm:pt modelId="{D48D3960-7043-4E9A-8010-9584588B379F}" type="pres">
      <dgm:prSet presAssocID="{7010DBA7-533A-47E2-A190-11847A9E5B8B}" presName="childNode" presStyleLbl="node1" presStyleIdx="4" presStyleCnt="6">
        <dgm:presLayoutVars>
          <dgm:bulletEnabled val="1"/>
        </dgm:presLayoutVars>
      </dgm:prSet>
      <dgm:spPr/>
    </dgm:pt>
    <dgm:pt modelId="{FB41B170-72ED-4712-9CDA-10051AC0FF3E}" type="pres">
      <dgm:prSet presAssocID="{7010DBA7-533A-47E2-A190-11847A9E5B8B}" presName="aSpace2" presStyleCnt="0"/>
      <dgm:spPr/>
    </dgm:pt>
    <dgm:pt modelId="{F402CD43-CD33-4790-8433-66CB5A1488E8}" type="pres">
      <dgm:prSet presAssocID="{4F15509D-85F9-42AF-9E76-1C8D1BA3B51B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9258FA14-D311-43D6-A7D6-B213B744CECD}" type="presOf" srcId="{3BE70F19-E564-43E9-9C99-CA68FA0D911E}" destId="{C00AE8C6-774F-42EB-BF45-AE81874F371D}" srcOrd="1" destOrd="0" presId="urn:microsoft.com/office/officeart/2005/8/layout/lProcess2"/>
    <dgm:cxn modelId="{D9BB7A28-8B6C-4277-A8D0-7AC5BE9FC2E3}" type="presOf" srcId="{2BB9CD18-031E-4DF1-AE36-2E1CD04EA515}" destId="{36D55612-9E66-4F79-92ED-70F49946D762}" srcOrd="0" destOrd="0" presId="urn:microsoft.com/office/officeart/2005/8/layout/lProcess2"/>
    <dgm:cxn modelId="{0B00D629-2E61-4DF0-9E15-D9B1E90E0864}" type="presOf" srcId="{4F15509D-85F9-42AF-9E76-1C8D1BA3B51B}" destId="{F402CD43-CD33-4790-8433-66CB5A1488E8}" srcOrd="0" destOrd="0" presId="urn:microsoft.com/office/officeart/2005/8/layout/lProcess2"/>
    <dgm:cxn modelId="{340E642F-816E-4562-8FFB-9912B2736EE4}" srcId="{DF5E9DD7-C526-47E1-97F3-C633E794DCF4}" destId="{4F15509D-85F9-42AF-9E76-1C8D1BA3B51B}" srcOrd="2" destOrd="0" parTransId="{528169F8-A2A5-4089-A0C6-D37A9EBF49D1}" sibTransId="{F22066BD-47B4-4116-8D20-93D524CF03EF}"/>
    <dgm:cxn modelId="{F60BF670-3203-4CA3-A130-3A53D49F36EE}" type="presOf" srcId="{3BE70F19-E564-43E9-9C99-CA68FA0D911E}" destId="{770F1812-C568-475E-9B98-D2F88BA2E067}" srcOrd="0" destOrd="0" presId="urn:microsoft.com/office/officeart/2005/8/layout/lProcess2"/>
    <dgm:cxn modelId="{7672A473-6038-42DE-BA77-07830623210A}" srcId="{3BE70F19-E564-43E9-9C99-CA68FA0D911E}" destId="{E708A094-F4E9-40D5-A4B4-92B34DD72A9B}" srcOrd="2" destOrd="0" parTransId="{1E0E42EE-12FF-46A2-B2C3-FCB63EEC717E}" sibTransId="{3C2D850A-A0C5-47D3-9EE7-BB502C4F1DE0}"/>
    <dgm:cxn modelId="{963AF954-F508-43DA-8DAB-C40147266046}" type="presOf" srcId="{E58562E6-F765-4294-B2B0-BE13204A9E3C}" destId="{4C2F4300-6D43-4D0C-94F6-B4998FB1E713}" srcOrd="0" destOrd="0" presId="urn:microsoft.com/office/officeart/2005/8/layout/lProcess2"/>
    <dgm:cxn modelId="{8171AD85-7756-47EB-B769-181EF27A2957}" type="presOf" srcId="{A98BD709-68FE-4344-9FEB-549607384533}" destId="{6A3BB7F1-6CF3-45A9-86BA-ABEF6AF606A1}" srcOrd="0" destOrd="0" presId="urn:microsoft.com/office/officeart/2005/8/layout/lProcess2"/>
    <dgm:cxn modelId="{C06CE387-D34C-4E85-BD1D-F33703CCC646}" srcId="{DF5E9DD7-C526-47E1-97F3-C633E794DCF4}" destId="{7010DBA7-533A-47E2-A190-11847A9E5B8B}" srcOrd="1" destOrd="0" parTransId="{63CD705E-B6EC-464D-96F3-256B59D0F48D}" sibTransId="{34A9C8E1-304D-4AC2-9747-6161877365AD}"/>
    <dgm:cxn modelId="{F5CBBA8D-BFF5-41FF-B44C-F462833F3151}" srcId="{DF5E9DD7-C526-47E1-97F3-C633E794DCF4}" destId="{A98BD709-68FE-4344-9FEB-549607384533}" srcOrd="0" destOrd="0" parTransId="{7CE9C2D3-E3CD-4EC0-8803-889825ADFD6B}" sibTransId="{A0F192B1-C3DB-4E6A-AF0E-F921FDF0B0EC}"/>
    <dgm:cxn modelId="{CA15EE9E-27F5-4E45-9233-6D791E667E82}" type="presOf" srcId="{DF5E9DD7-C526-47E1-97F3-C633E794DCF4}" destId="{0AF6C7D6-524F-421A-8ED4-51E2FFEEA753}" srcOrd="0" destOrd="0" presId="urn:microsoft.com/office/officeart/2005/8/layout/lProcess2"/>
    <dgm:cxn modelId="{7B2FC6A8-7D73-45B8-AB66-C4A5B7229336}" type="presOf" srcId="{7010DBA7-533A-47E2-A190-11847A9E5B8B}" destId="{D48D3960-7043-4E9A-8010-9584588B379F}" srcOrd="0" destOrd="0" presId="urn:microsoft.com/office/officeart/2005/8/layout/lProcess2"/>
    <dgm:cxn modelId="{71D398AD-FC9E-4A2F-AA36-29F0B8B34664}" type="presOf" srcId="{E708A094-F4E9-40D5-A4B4-92B34DD72A9B}" destId="{B70CFFA8-CFB4-4EE1-A463-B16C9FB76913}" srcOrd="0" destOrd="0" presId="urn:microsoft.com/office/officeart/2005/8/layout/lProcess2"/>
    <dgm:cxn modelId="{EFF620BB-9793-432D-B8FB-64D0ED456432}" srcId="{D01C814D-E6C9-45AB-8BDD-41CFC914F089}" destId="{3BE70F19-E564-43E9-9C99-CA68FA0D911E}" srcOrd="0" destOrd="0" parTransId="{4341E031-A702-4A73-A3E3-F065F13C1BE3}" sibTransId="{EF3A4FFB-5FB6-4979-9A91-E0BB03446274}"/>
    <dgm:cxn modelId="{21007EBB-10C2-429A-99A6-3D53E731FD28}" type="presOf" srcId="{D01C814D-E6C9-45AB-8BDD-41CFC914F089}" destId="{8ABAB312-A6FF-4000-9965-BB42E1DDAF21}" srcOrd="0" destOrd="0" presId="urn:microsoft.com/office/officeart/2005/8/layout/lProcess2"/>
    <dgm:cxn modelId="{D8FD1DC3-DC31-4500-A44F-5522EDE992AA}" srcId="{D01C814D-E6C9-45AB-8BDD-41CFC914F089}" destId="{DF5E9DD7-C526-47E1-97F3-C633E794DCF4}" srcOrd="1" destOrd="0" parTransId="{B16A91C9-B5F0-46E4-AD03-FF34CEAA49ED}" sibTransId="{387BAB8C-1423-45C6-A905-2D96DB37CC2A}"/>
    <dgm:cxn modelId="{45DE2BD6-7DF9-4F5F-A283-4C4E4D9E2C6B}" srcId="{3BE70F19-E564-43E9-9C99-CA68FA0D911E}" destId="{E58562E6-F765-4294-B2B0-BE13204A9E3C}" srcOrd="1" destOrd="0" parTransId="{7B7F9E92-8332-4BAD-BD7E-E914FDDFDC8F}" sibTransId="{A0EE4D7E-48C7-4753-8DA7-3165C6939DD9}"/>
    <dgm:cxn modelId="{1DBAC8D7-85BE-40A6-862D-007B2359C97B}" srcId="{3BE70F19-E564-43E9-9C99-CA68FA0D911E}" destId="{2BB9CD18-031E-4DF1-AE36-2E1CD04EA515}" srcOrd="0" destOrd="0" parTransId="{A683D7DC-CDD3-4C7A-AD90-C4C0BCC48162}" sibTransId="{CB6D2D4F-AEC5-4D3A-9C93-C91095EE1F4F}"/>
    <dgm:cxn modelId="{8C3E1EF5-ECB9-4A80-8266-0AD079C9F8C7}" type="presOf" srcId="{DF5E9DD7-C526-47E1-97F3-C633E794DCF4}" destId="{AA23875E-8058-464C-AC52-B2534BC504EA}" srcOrd="1" destOrd="0" presId="urn:microsoft.com/office/officeart/2005/8/layout/lProcess2"/>
    <dgm:cxn modelId="{A0E953E3-6B56-4F8B-A54D-B176147DD96D}" type="presParOf" srcId="{8ABAB312-A6FF-4000-9965-BB42E1DDAF21}" destId="{B37221AB-9524-4589-8F09-07396A3EA7E5}" srcOrd="0" destOrd="0" presId="urn:microsoft.com/office/officeart/2005/8/layout/lProcess2"/>
    <dgm:cxn modelId="{80149815-46A9-479C-AE1F-2F001CE949A0}" type="presParOf" srcId="{B37221AB-9524-4589-8F09-07396A3EA7E5}" destId="{770F1812-C568-475E-9B98-D2F88BA2E067}" srcOrd="0" destOrd="0" presId="urn:microsoft.com/office/officeart/2005/8/layout/lProcess2"/>
    <dgm:cxn modelId="{5E4480E9-4368-42B5-AB47-5FA9F6D0E600}" type="presParOf" srcId="{B37221AB-9524-4589-8F09-07396A3EA7E5}" destId="{C00AE8C6-774F-42EB-BF45-AE81874F371D}" srcOrd="1" destOrd="0" presId="urn:microsoft.com/office/officeart/2005/8/layout/lProcess2"/>
    <dgm:cxn modelId="{F0CFCF3F-1EA6-481C-8910-4A98CEFD4132}" type="presParOf" srcId="{B37221AB-9524-4589-8F09-07396A3EA7E5}" destId="{5CB95AED-A2D3-410B-B535-0A8291D2BEE5}" srcOrd="2" destOrd="0" presId="urn:microsoft.com/office/officeart/2005/8/layout/lProcess2"/>
    <dgm:cxn modelId="{7BA9C226-9C22-454B-A6BB-D72718DE78DC}" type="presParOf" srcId="{5CB95AED-A2D3-410B-B535-0A8291D2BEE5}" destId="{22BBEF74-4D29-4D7A-B4BF-3A1D2A9C1728}" srcOrd="0" destOrd="0" presId="urn:microsoft.com/office/officeart/2005/8/layout/lProcess2"/>
    <dgm:cxn modelId="{404D5BCC-69AC-4881-B677-E9037C97013E}" type="presParOf" srcId="{22BBEF74-4D29-4D7A-B4BF-3A1D2A9C1728}" destId="{36D55612-9E66-4F79-92ED-70F49946D762}" srcOrd="0" destOrd="0" presId="urn:microsoft.com/office/officeart/2005/8/layout/lProcess2"/>
    <dgm:cxn modelId="{A2EBEA3A-E30F-4DE9-947C-B463B04437F7}" type="presParOf" srcId="{22BBEF74-4D29-4D7A-B4BF-3A1D2A9C1728}" destId="{00D66680-A011-4A2F-ACEF-0F3AA9B58F82}" srcOrd="1" destOrd="0" presId="urn:microsoft.com/office/officeart/2005/8/layout/lProcess2"/>
    <dgm:cxn modelId="{4C5A4028-580B-4266-840E-87A474D10D83}" type="presParOf" srcId="{22BBEF74-4D29-4D7A-B4BF-3A1D2A9C1728}" destId="{4C2F4300-6D43-4D0C-94F6-B4998FB1E713}" srcOrd="2" destOrd="0" presId="urn:microsoft.com/office/officeart/2005/8/layout/lProcess2"/>
    <dgm:cxn modelId="{E4DABC86-228F-4EB3-833D-A4CF48529D3C}" type="presParOf" srcId="{22BBEF74-4D29-4D7A-B4BF-3A1D2A9C1728}" destId="{2EA7ADBD-D269-4233-AED5-E37581B8B892}" srcOrd="3" destOrd="0" presId="urn:microsoft.com/office/officeart/2005/8/layout/lProcess2"/>
    <dgm:cxn modelId="{05A30037-8A2C-470C-AE8D-B38038B76793}" type="presParOf" srcId="{22BBEF74-4D29-4D7A-B4BF-3A1D2A9C1728}" destId="{B70CFFA8-CFB4-4EE1-A463-B16C9FB76913}" srcOrd="4" destOrd="0" presId="urn:microsoft.com/office/officeart/2005/8/layout/lProcess2"/>
    <dgm:cxn modelId="{781FA03F-E743-4F1B-B4A3-B2A336DF81BA}" type="presParOf" srcId="{8ABAB312-A6FF-4000-9965-BB42E1DDAF21}" destId="{713F6982-95AC-4EF8-97DB-FD87C3BC14EE}" srcOrd="1" destOrd="0" presId="urn:microsoft.com/office/officeart/2005/8/layout/lProcess2"/>
    <dgm:cxn modelId="{089E9AFF-46F8-4AEF-AF53-FCAE69202FF5}" type="presParOf" srcId="{8ABAB312-A6FF-4000-9965-BB42E1DDAF21}" destId="{040111AE-9484-481B-8065-F9289EACB953}" srcOrd="2" destOrd="0" presId="urn:microsoft.com/office/officeart/2005/8/layout/lProcess2"/>
    <dgm:cxn modelId="{542B9E0B-944C-485F-AEB0-96CAF20B494D}" type="presParOf" srcId="{040111AE-9484-481B-8065-F9289EACB953}" destId="{0AF6C7D6-524F-421A-8ED4-51E2FFEEA753}" srcOrd="0" destOrd="0" presId="urn:microsoft.com/office/officeart/2005/8/layout/lProcess2"/>
    <dgm:cxn modelId="{5B7CA97B-FECD-483B-893E-FD398C7BEAD0}" type="presParOf" srcId="{040111AE-9484-481B-8065-F9289EACB953}" destId="{AA23875E-8058-464C-AC52-B2534BC504EA}" srcOrd="1" destOrd="0" presId="urn:microsoft.com/office/officeart/2005/8/layout/lProcess2"/>
    <dgm:cxn modelId="{E09F79EC-B218-4E64-BB02-58D966CDAEC4}" type="presParOf" srcId="{040111AE-9484-481B-8065-F9289EACB953}" destId="{CDE5544E-660B-41B8-9B41-447216205AAA}" srcOrd="2" destOrd="0" presId="urn:microsoft.com/office/officeart/2005/8/layout/lProcess2"/>
    <dgm:cxn modelId="{20E54957-BFDE-4A34-A452-72CF322AE2C8}" type="presParOf" srcId="{CDE5544E-660B-41B8-9B41-447216205AAA}" destId="{FE02D49F-D283-4E4B-8167-9A0F2784F4FE}" srcOrd="0" destOrd="0" presId="urn:microsoft.com/office/officeart/2005/8/layout/lProcess2"/>
    <dgm:cxn modelId="{41579371-40A9-498D-B538-B92AD5502703}" type="presParOf" srcId="{FE02D49F-D283-4E4B-8167-9A0F2784F4FE}" destId="{6A3BB7F1-6CF3-45A9-86BA-ABEF6AF606A1}" srcOrd="0" destOrd="0" presId="urn:microsoft.com/office/officeart/2005/8/layout/lProcess2"/>
    <dgm:cxn modelId="{2FEEAA0F-333B-40A7-8F6B-B98028C66E36}" type="presParOf" srcId="{FE02D49F-D283-4E4B-8167-9A0F2784F4FE}" destId="{6427EC8F-A582-4BC4-864F-E89AC0995A8A}" srcOrd="1" destOrd="0" presId="urn:microsoft.com/office/officeart/2005/8/layout/lProcess2"/>
    <dgm:cxn modelId="{CD5E7AA6-5018-4E2F-AA01-D7308F5999D0}" type="presParOf" srcId="{FE02D49F-D283-4E4B-8167-9A0F2784F4FE}" destId="{D48D3960-7043-4E9A-8010-9584588B379F}" srcOrd="2" destOrd="0" presId="urn:microsoft.com/office/officeart/2005/8/layout/lProcess2"/>
    <dgm:cxn modelId="{C11AE8AD-86E5-4BEA-8BC1-3D71FD0F01C5}" type="presParOf" srcId="{FE02D49F-D283-4E4B-8167-9A0F2784F4FE}" destId="{FB41B170-72ED-4712-9CDA-10051AC0FF3E}" srcOrd="3" destOrd="0" presId="urn:microsoft.com/office/officeart/2005/8/layout/lProcess2"/>
    <dgm:cxn modelId="{F8510D2F-4E14-41FC-BEFD-F14DFCA3F57F}" type="presParOf" srcId="{FE02D49F-D283-4E4B-8167-9A0F2784F4FE}" destId="{F402CD43-CD33-4790-8433-66CB5A1488E8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D76155-3132-4223-9288-54E4671FDB48}" type="doc">
      <dgm:prSet loTypeId="urn:microsoft.com/office/officeart/2005/8/layout/vProcess5" loCatId="process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DB6137B7-A41B-4E9A-9E94-EF6D6F84562F}">
      <dgm:prSet custT="1"/>
      <dgm:spPr/>
      <dgm:t>
        <a:bodyPr/>
        <a:lstStyle/>
        <a:p>
          <a:r>
            <a:rPr lang="en-US" sz="2000" b="1">
              <a:latin typeface="Avenir Next LT Pro"/>
              <a:hlinkClick xmlns:r="http://schemas.openxmlformats.org/officeDocument/2006/relationships" r:id="rId1"/>
            </a:rPr>
            <a:t>Policy on People Management</a:t>
          </a:r>
          <a:endParaRPr lang="en-US" sz="2000" b="1">
            <a:latin typeface="Avenir Next LT Pro"/>
          </a:endParaRPr>
        </a:p>
        <a:p>
          <a:r>
            <a:rPr lang="en-US" sz="1600">
              <a:latin typeface="Avenir Next LT Pro"/>
            </a:rPr>
            <a:t>Overarching people management expected results and objectives, including requirements for Deputy Heads and Heads of HR (see Annex B, C and D)</a:t>
          </a:r>
          <a:endParaRPr lang="en-US" sz="2000" b="1">
            <a:latin typeface="Avenir Next LT Pro"/>
          </a:endParaRPr>
        </a:p>
      </dgm:t>
    </dgm:pt>
    <dgm:pt modelId="{E109C038-CE96-4666-A6BD-6F907EEA4CEA}" type="parTrans" cxnId="{85FEFFDB-28DF-4B1D-8532-A7E9C7FA18D1}">
      <dgm:prSet/>
      <dgm:spPr/>
      <dgm:t>
        <a:bodyPr/>
        <a:lstStyle/>
        <a:p>
          <a:endParaRPr lang="en-US" sz="2000"/>
        </a:p>
      </dgm:t>
    </dgm:pt>
    <dgm:pt modelId="{20E98D1B-051A-45B5-A165-94B6D256D02A}" type="sibTrans" cxnId="{85FEFFDB-28DF-4B1D-8532-A7E9C7FA18D1}">
      <dgm:prSet/>
      <dgm:spPr/>
      <dgm:t>
        <a:bodyPr/>
        <a:lstStyle/>
        <a:p>
          <a:endParaRPr lang="en-US" sz="2000"/>
        </a:p>
      </dgm:t>
    </dgm:pt>
    <dgm:pt modelId="{BEB7F4EA-0F5B-4EF2-91F5-59120AD6CBAF}">
      <dgm:prSet custT="1"/>
      <dgm:spPr/>
      <dgm:t>
        <a:bodyPr/>
        <a:lstStyle/>
        <a:p>
          <a:r>
            <a:rPr lang="en-US" sz="2000" b="1">
              <a:latin typeface="Avenir Next LT Pro"/>
              <a:hlinkClick xmlns:r="http://schemas.openxmlformats.org/officeDocument/2006/relationships" r:id="rId2"/>
            </a:rPr>
            <a:t>Directive on the Duty to Accommodate (Directive)</a:t>
          </a:r>
          <a:endParaRPr lang="en-US" sz="2000" b="1">
            <a:latin typeface="Avenir Next LT Pro"/>
          </a:endParaRPr>
        </a:p>
        <a:p>
          <a:r>
            <a:rPr lang="en-US" sz="1600">
              <a:latin typeface="Avenir Next LT Pro"/>
            </a:rPr>
            <a:t>Establishes objectives and expected results for addressing barriers in the workplace up to the point of undue hardship in accordance with the </a:t>
          </a:r>
          <a:r>
            <a:rPr lang="en-US" sz="1600" i="1">
              <a:latin typeface="Avenir Next LT Pro"/>
              <a:hlinkClick xmlns:r="http://schemas.openxmlformats.org/officeDocument/2006/relationships" r:id="rId3"/>
            </a:rPr>
            <a:t>Canadian Human Rights Act</a:t>
          </a:r>
          <a:endParaRPr lang="en-US" sz="2000" b="1" i="1">
            <a:latin typeface="Avenir Next LT Pro"/>
          </a:endParaRPr>
        </a:p>
      </dgm:t>
    </dgm:pt>
    <dgm:pt modelId="{D8A9EBC2-9388-42B7-8235-6ECBFCFF1B4B}" type="parTrans" cxnId="{AF9AC883-BCC7-4EBA-9B06-8644DA1ABCDC}">
      <dgm:prSet/>
      <dgm:spPr/>
      <dgm:t>
        <a:bodyPr/>
        <a:lstStyle/>
        <a:p>
          <a:endParaRPr lang="en-US" sz="2000"/>
        </a:p>
      </dgm:t>
    </dgm:pt>
    <dgm:pt modelId="{A75FD653-2972-4EBD-ABA1-877CA7BA2FFD}" type="sibTrans" cxnId="{AF9AC883-BCC7-4EBA-9B06-8644DA1ABCDC}">
      <dgm:prSet/>
      <dgm:spPr/>
      <dgm:t>
        <a:bodyPr/>
        <a:lstStyle/>
        <a:p>
          <a:endParaRPr lang="en-US" sz="2000"/>
        </a:p>
      </dgm:t>
    </dgm:pt>
    <dgm:pt modelId="{02D36471-54F0-4A23-889E-15023D4010E2}">
      <dgm:prSet custT="1"/>
      <dgm:spPr/>
      <dgm:t>
        <a:bodyPr/>
        <a:lstStyle/>
        <a:p>
          <a:pPr rtl="0"/>
          <a:r>
            <a:rPr lang="en-US" sz="2000" b="1">
              <a:latin typeface="Avenir Next LT Pro"/>
              <a:hlinkClick xmlns:r="http://schemas.openxmlformats.org/officeDocument/2006/relationships" r:id="rId4"/>
            </a:rPr>
            <a:t>Mandatory procedures for the duty to accommodate</a:t>
          </a:r>
        </a:p>
        <a:p>
          <a:pPr rtl="0"/>
          <a:r>
            <a:rPr lang="en-US" sz="1600">
              <a:latin typeface="Avenir Next LT Pro"/>
            </a:rPr>
            <a:t>Appendix to the Directive outlines details on the requirements outlined in the Directive</a:t>
          </a:r>
          <a:endParaRPr lang="en-US" sz="2000" b="1">
            <a:latin typeface="Avenir Next LT Pro"/>
          </a:endParaRPr>
        </a:p>
      </dgm:t>
    </dgm:pt>
    <dgm:pt modelId="{AC1FFA3C-C237-4D34-A381-DA5DD217D237}" type="parTrans" cxnId="{76907858-CB31-4EE2-B039-8BDCCAF5DB7E}">
      <dgm:prSet/>
      <dgm:spPr/>
      <dgm:t>
        <a:bodyPr/>
        <a:lstStyle/>
        <a:p>
          <a:endParaRPr lang="en-US" sz="2000"/>
        </a:p>
      </dgm:t>
    </dgm:pt>
    <dgm:pt modelId="{6062C505-9557-4032-B584-FB802866C66D}" type="sibTrans" cxnId="{76907858-CB31-4EE2-B039-8BDCCAF5DB7E}">
      <dgm:prSet/>
      <dgm:spPr/>
      <dgm:t>
        <a:bodyPr/>
        <a:lstStyle/>
        <a:p>
          <a:endParaRPr lang="en-US" sz="2000"/>
        </a:p>
      </dgm:t>
    </dgm:pt>
    <dgm:pt modelId="{270FD983-795D-48FC-8C4E-C3D2D534B789}">
      <dgm:prSet custT="1"/>
      <dgm:spPr/>
      <dgm:t>
        <a:bodyPr/>
        <a:lstStyle/>
        <a:p>
          <a:pPr rtl="0"/>
          <a:r>
            <a:rPr lang="en-US" sz="2000" b="1">
              <a:latin typeface="Avenir Next LT Pro"/>
              <a:cs typeface="Segoe UI"/>
              <a:hlinkClick xmlns:r="http://schemas.openxmlformats.org/officeDocument/2006/relationships" r:id="rId5"/>
            </a:rPr>
            <a:t>Financial Administration Act</a:t>
          </a:r>
          <a:endParaRPr lang="en-US" sz="2000" b="1">
            <a:latin typeface="Avenir Next LT Pro"/>
            <a:cs typeface="Segoe UI"/>
          </a:endParaRPr>
        </a:p>
        <a:p>
          <a:pPr rtl="0"/>
          <a:r>
            <a:rPr lang="en-US" sz="1600">
              <a:latin typeface="Avenir Next LT Pro"/>
              <a:cs typeface="Segoe UI"/>
            </a:rPr>
            <a:t>Outlines responsibilities and authorities for the Treasury Board to manage human resources for the GC.  (FAA Responsibilities and Powers Section 7 and 11.1)</a:t>
          </a:r>
          <a:endParaRPr lang="en-US" sz="2000" b="1">
            <a:latin typeface="Avenir Next LT Pro"/>
          </a:endParaRPr>
        </a:p>
      </dgm:t>
    </dgm:pt>
    <dgm:pt modelId="{F14C45E3-87E6-4540-BEA3-2A2C99C220CF}" type="parTrans" cxnId="{D17C00C3-F283-4EB4-97B0-35304E4BE537}">
      <dgm:prSet/>
      <dgm:spPr/>
      <dgm:t>
        <a:bodyPr/>
        <a:lstStyle/>
        <a:p>
          <a:endParaRPr lang="en-US" sz="2000"/>
        </a:p>
      </dgm:t>
    </dgm:pt>
    <dgm:pt modelId="{DD49569A-0B05-41E8-A187-3CB7279DDA0F}" type="sibTrans" cxnId="{D17C00C3-F283-4EB4-97B0-35304E4BE537}">
      <dgm:prSet/>
      <dgm:spPr/>
      <dgm:t>
        <a:bodyPr/>
        <a:lstStyle/>
        <a:p>
          <a:endParaRPr lang="en-US" sz="2000"/>
        </a:p>
      </dgm:t>
    </dgm:pt>
    <dgm:pt modelId="{83DFA4C8-7DBC-4F5B-B4A5-838C5AA7398A}" type="pres">
      <dgm:prSet presAssocID="{D7D76155-3132-4223-9288-54E4671FDB48}" presName="outerComposite" presStyleCnt="0">
        <dgm:presLayoutVars>
          <dgm:chMax val="5"/>
          <dgm:dir/>
          <dgm:resizeHandles val="exact"/>
        </dgm:presLayoutVars>
      </dgm:prSet>
      <dgm:spPr/>
    </dgm:pt>
    <dgm:pt modelId="{AC4AFDEE-5E13-40B3-8E67-7344CA033AB3}" type="pres">
      <dgm:prSet presAssocID="{D7D76155-3132-4223-9288-54E4671FDB48}" presName="dummyMaxCanvas" presStyleCnt="0">
        <dgm:presLayoutVars/>
      </dgm:prSet>
      <dgm:spPr/>
    </dgm:pt>
    <dgm:pt modelId="{29B55E4C-DC48-4E42-8B5F-AC557E0BAE09}" type="pres">
      <dgm:prSet presAssocID="{D7D76155-3132-4223-9288-54E4671FDB48}" presName="FourNodes_1" presStyleLbl="node1" presStyleIdx="0" presStyleCnt="4">
        <dgm:presLayoutVars>
          <dgm:bulletEnabled val="1"/>
        </dgm:presLayoutVars>
      </dgm:prSet>
      <dgm:spPr/>
    </dgm:pt>
    <dgm:pt modelId="{741B5B75-8F58-4F5C-B6B7-A9BEC31D9206}" type="pres">
      <dgm:prSet presAssocID="{D7D76155-3132-4223-9288-54E4671FDB48}" presName="FourNodes_2" presStyleLbl="node1" presStyleIdx="1" presStyleCnt="4">
        <dgm:presLayoutVars>
          <dgm:bulletEnabled val="1"/>
        </dgm:presLayoutVars>
      </dgm:prSet>
      <dgm:spPr/>
    </dgm:pt>
    <dgm:pt modelId="{5C839234-5CDF-4146-B9AE-182615997B13}" type="pres">
      <dgm:prSet presAssocID="{D7D76155-3132-4223-9288-54E4671FDB48}" presName="FourNodes_3" presStyleLbl="node1" presStyleIdx="2" presStyleCnt="4">
        <dgm:presLayoutVars>
          <dgm:bulletEnabled val="1"/>
        </dgm:presLayoutVars>
      </dgm:prSet>
      <dgm:spPr/>
    </dgm:pt>
    <dgm:pt modelId="{DF413785-9598-4DEF-AEC9-C5D676585593}" type="pres">
      <dgm:prSet presAssocID="{D7D76155-3132-4223-9288-54E4671FDB48}" presName="FourNodes_4" presStyleLbl="node1" presStyleIdx="3" presStyleCnt="4" custLinFactNeighborX="-1027" custLinFactNeighborY="-9999">
        <dgm:presLayoutVars>
          <dgm:bulletEnabled val="1"/>
        </dgm:presLayoutVars>
      </dgm:prSet>
      <dgm:spPr/>
    </dgm:pt>
    <dgm:pt modelId="{98EFAE6E-5B9A-422F-B0AF-3A10135FAC62}" type="pres">
      <dgm:prSet presAssocID="{D7D76155-3132-4223-9288-54E4671FDB48}" presName="FourConn_1-2" presStyleLbl="fgAccFollowNode1" presStyleIdx="0" presStyleCnt="3">
        <dgm:presLayoutVars>
          <dgm:bulletEnabled val="1"/>
        </dgm:presLayoutVars>
      </dgm:prSet>
      <dgm:spPr/>
    </dgm:pt>
    <dgm:pt modelId="{C31B56C9-0AD0-4B95-B994-87F9803ED5CC}" type="pres">
      <dgm:prSet presAssocID="{D7D76155-3132-4223-9288-54E4671FDB48}" presName="FourConn_2-3" presStyleLbl="fgAccFollowNode1" presStyleIdx="1" presStyleCnt="3">
        <dgm:presLayoutVars>
          <dgm:bulletEnabled val="1"/>
        </dgm:presLayoutVars>
      </dgm:prSet>
      <dgm:spPr/>
    </dgm:pt>
    <dgm:pt modelId="{79E579AB-679D-47C8-94BC-D70797EA4D80}" type="pres">
      <dgm:prSet presAssocID="{D7D76155-3132-4223-9288-54E4671FDB48}" presName="FourConn_3-4" presStyleLbl="fgAccFollowNode1" presStyleIdx="2" presStyleCnt="3" custLinFactNeighborX="6806" custLinFactNeighborY="22687">
        <dgm:presLayoutVars>
          <dgm:bulletEnabled val="1"/>
        </dgm:presLayoutVars>
      </dgm:prSet>
      <dgm:spPr/>
    </dgm:pt>
    <dgm:pt modelId="{60643E21-1B89-4C5D-9185-10888EA68868}" type="pres">
      <dgm:prSet presAssocID="{D7D76155-3132-4223-9288-54E4671FDB48}" presName="FourNodes_1_text" presStyleLbl="node1" presStyleIdx="3" presStyleCnt="4">
        <dgm:presLayoutVars>
          <dgm:bulletEnabled val="1"/>
        </dgm:presLayoutVars>
      </dgm:prSet>
      <dgm:spPr/>
    </dgm:pt>
    <dgm:pt modelId="{B7DD05FE-DDF0-453E-9ECC-CDCB17DE0889}" type="pres">
      <dgm:prSet presAssocID="{D7D76155-3132-4223-9288-54E4671FDB48}" presName="FourNodes_2_text" presStyleLbl="node1" presStyleIdx="3" presStyleCnt="4">
        <dgm:presLayoutVars>
          <dgm:bulletEnabled val="1"/>
        </dgm:presLayoutVars>
      </dgm:prSet>
      <dgm:spPr/>
    </dgm:pt>
    <dgm:pt modelId="{5BB7AC81-06FE-46B7-9AAF-17DD2EEA0673}" type="pres">
      <dgm:prSet presAssocID="{D7D76155-3132-4223-9288-54E4671FDB48}" presName="FourNodes_3_text" presStyleLbl="node1" presStyleIdx="3" presStyleCnt="4">
        <dgm:presLayoutVars>
          <dgm:bulletEnabled val="1"/>
        </dgm:presLayoutVars>
      </dgm:prSet>
      <dgm:spPr/>
    </dgm:pt>
    <dgm:pt modelId="{01266C63-0AB2-4B7A-8857-EA9DB65CD27F}" type="pres">
      <dgm:prSet presAssocID="{D7D76155-3132-4223-9288-54E4671FDB48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2714AE17-155D-43AF-A7D1-39C6E74680D6}" type="presOf" srcId="{270FD983-795D-48FC-8C4E-C3D2D534B789}" destId="{60643E21-1B89-4C5D-9185-10888EA68868}" srcOrd="1" destOrd="0" presId="urn:microsoft.com/office/officeart/2005/8/layout/vProcess5"/>
    <dgm:cxn modelId="{459FD519-4A15-49EA-84B7-F4FF4D5B7C77}" type="presOf" srcId="{A75FD653-2972-4EBD-ABA1-877CA7BA2FFD}" destId="{79E579AB-679D-47C8-94BC-D70797EA4D80}" srcOrd="0" destOrd="0" presId="urn:microsoft.com/office/officeart/2005/8/layout/vProcess5"/>
    <dgm:cxn modelId="{9291113B-B334-42FF-8D26-61ED443553E5}" type="presOf" srcId="{02D36471-54F0-4A23-889E-15023D4010E2}" destId="{DF413785-9598-4DEF-AEC9-C5D676585593}" srcOrd="0" destOrd="0" presId="urn:microsoft.com/office/officeart/2005/8/layout/vProcess5"/>
    <dgm:cxn modelId="{D74A5C4A-5162-4506-8A5F-C03AEF4DA85D}" type="presOf" srcId="{DD49569A-0B05-41E8-A187-3CB7279DDA0F}" destId="{98EFAE6E-5B9A-422F-B0AF-3A10135FAC62}" srcOrd="0" destOrd="0" presId="urn:microsoft.com/office/officeart/2005/8/layout/vProcess5"/>
    <dgm:cxn modelId="{F43EA16E-0A39-4443-BC33-84F85FCE9030}" type="presOf" srcId="{BEB7F4EA-0F5B-4EF2-91F5-59120AD6CBAF}" destId="{5C839234-5CDF-4146-B9AE-182615997B13}" srcOrd="0" destOrd="0" presId="urn:microsoft.com/office/officeart/2005/8/layout/vProcess5"/>
    <dgm:cxn modelId="{D81F8871-10D7-40B3-850F-B9A42BC4F403}" type="presOf" srcId="{20E98D1B-051A-45B5-A165-94B6D256D02A}" destId="{C31B56C9-0AD0-4B95-B994-87F9803ED5CC}" srcOrd="0" destOrd="0" presId="urn:microsoft.com/office/officeart/2005/8/layout/vProcess5"/>
    <dgm:cxn modelId="{76907858-CB31-4EE2-B039-8BDCCAF5DB7E}" srcId="{D7D76155-3132-4223-9288-54E4671FDB48}" destId="{02D36471-54F0-4A23-889E-15023D4010E2}" srcOrd="3" destOrd="0" parTransId="{AC1FFA3C-C237-4D34-A381-DA5DD217D237}" sibTransId="{6062C505-9557-4032-B584-FB802866C66D}"/>
    <dgm:cxn modelId="{AF9AC883-BCC7-4EBA-9B06-8644DA1ABCDC}" srcId="{D7D76155-3132-4223-9288-54E4671FDB48}" destId="{BEB7F4EA-0F5B-4EF2-91F5-59120AD6CBAF}" srcOrd="2" destOrd="0" parTransId="{D8A9EBC2-9388-42B7-8235-6ECBFCFF1B4B}" sibTransId="{A75FD653-2972-4EBD-ABA1-877CA7BA2FFD}"/>
    <dgm:cxn modelId="{4A338B8B-DCDA-4C11-8BCE-243AC8985E89}" type="presOf" srcId="{D7D76155-3132-4223-9288-54E4671FDB48}" destId="{83DFA4C8-7DBC-4F5B-B4A5-838C5AA7398A}" srcOrd="0" destOrd="0" presId="urn:microsoft.com/office/officeart/2005/8/layout/vProcess5"/>
    <dgm:cxn modelId="{6E6B96A6-91E9-42F4-8B93-6AC9B2783BD1}" type="presOf" srcId="{DB6137B7-A41B-4E9A-9E94-EF6D6F84562F}" destId="{741B5B75-8F58-4F5C-B6B7-A9BEC31D9206}" srcOrd="0" destOrd="0" presId="urn:microsoft.com/office/officeart/2005/8/layout/vProcess5"/>
    <dgm:cxn modelId="{26BF20AB-6E75-4D70-B352-D2AA90B2596D}" type="presOf" srcId="{DB6137B7-A41B-4E9A-9E94-EF6D6F84562F}" destId="{B7DD05FE-DDF0-453E-9ECC-CDCB17DE0889}" srcOrd="1" destOrd="0" presId="urn:microsoft.com/office/officeart/2005/8/layout/vProcess5"/>
    <dgm:cxn modelId="{D17C00C3-F283-4EB4-97B0-35304E4BE537}" srcId="{D7D76155-3132-4223-9288-54E4671FDB48}" destId="{270FD983-795D-48FC-8C4E-C3D2D534B789}" srcOrd="0" destOrd="0" parTransId="{F14C45E3-87E6-4540-BEA3-2A2C99C220CF}" sibTransId="{DD49569A-0B05-41E8-A187-3CB7279DDA0F}"/>
    <dgm:cxn modelId="{5A85AACC-AEDA-4F52-AFCE-13418C5D2FCF}" type="presOf" srcId="{02D36471-54F0-4A23-889E-15023D4010E2}" destId="{01266C63-0AB2-4B7A-8857-EA9DB65CD27F}" srcOrd="1" destOrd="0" presId="urn:microsoft.com/office/officeart/2005/8/layout/vProcess5"/>
    <dgm:cxn modelId="{85FEFFDB-28DF-4B1D-8532-A7E9C7FA18D1}" srcId="{D7D76155-3132-4223-9288-54E4671FDB48}" destId="{DB6137B7-A41B-4E9A-9E94-EF6D6F84562F}" srcOrd="1" destOrd="0" parTransId="{E109C038-CE96-4666-A6BD-6F907EEA4CEA}" sibTransId="{20E98D1B-051A-45B5-A165-94B6D256D02A}"/>
    <dgm:cxn modelId="{24123DF0-38FF-4414-9FBB-9D3FB3E8FC1E}" type="presOf" srcId="{270FD983-795D-48FC-8C4E-C3D2D534B789}" destId="{29B55E4C-DC48-4E42-8B5F-AC557E0BAE09}" srcOrd="0" destOrd="0" presId="urn:microsoft.com/office/officeart/2005/8/layout/vProcess5"/>
    <dgm:cxn modelId="{527907F4-E215-486F-9943-71C3DD920E10}" type="presOf" srcId="{BEB7F4EA-0F5B-4EF2-91F5-59120AD6CBAF}" destId="{5BB7AC81-06FE-46B7-9AAF-17DD2EEA0673}" srcOrd="1" destOrd="0" presId="urn:microsoft.com/office/officeart/2005/8/layout/vProcess5"/>
    <dgm:cxn modelId="{D325B214-714B-4BBE-92CE-C13DB08734EA}" type="presParOf" srcId="{83DFA4C8-7DBC-4F5B-B4A5-838C5AA7398A}" destId="{AC4AFDEE-5E13-40B3-8E67-7344CA033AB3}" srcOrd="0" destOrd="0" presId="urn:microsoft.com/office/officeart/2005/8/layout/vProcess5"/>
    <dgm:cxn modelId="{068297F0-359C-4F50-A6E2-173D3757A284}" type="presParOf" srcId="{83DFA4C8-7DBC-4F5B-B4A5-838C5AA7398A}" destId="{29B55E4C-DC48-4E42-8B5F-AC557E0BAE09}" srcOrd="1" destOrd="0" presId="urn:microsoft.com/office/officeart/2005/8/layout/vProcess5"/>
    <dgm:cxn modelId="{A1E9FC64-CAD7-4E74-9831-1C6A9F68A251}" type="presParOf" srcId="{83DFA4C8-7DBC-4F5B-B4A5-838C5AA7398A}" destId="{741B5B75-8F58-4F5C-B6B7-A9BEC31D9206}" srcOrd="2" destOrd="0" presId="urn:microsoft.com/office/officeart/2005/8/layout/vProcess5"/>
    <dgm:cxn modelId="{B0AADBD4-B1FA-414B-9314-C6ABC088ED60}" type="presParOf" srcId="{83DFA4C8-7DBC-4F5B-B4A5-838C5AA7398A}" destId="{5C839234-5CDF-4146-B9AE-182615997B13}" srcOrd="3" destOrd="0" presId="urn:microsoft.com/office/officeart/2005/8/layout/vProcess5"/>
    <dgm:cxn modelId="{F5B6F203-BB85-4D8D-8200-925A5075BA97}" type="presParOf" srcId="{83DFA4C8-7DBC-4F5B-B4A5-838C5AA7398A}" destId="{DF413785-9598-4DEF-AEC9-C5D676585593}" srcOrd="4" destOrd="0" presId="urn:microsoft.com/office/officeart/2005/8/layout/vProcess5"/>
    <dgm:cxn modelId="{D4C7F25E-7559-4022-BE6E-3AFFDD460FFC}" type="presParOf" srcId="{83DFA4C8-7DBC-4F5B-B4A5-838C5AA7398A}" destId="{98EFAE6E-5B9A-422F-B0AF-3A10135FAC62}" srcOrd="5" destOrd="0" presId="urn:microsoft.com/office/officeart/2005/8/layout/vProcess5"/>
    <dgm:cxn modelId="{C45C82EC-CC20-4676-8F1A-E44DAA020648}" type="presParOf" srcId="{83DFA4C8-7DBC-4F5B-B4A5-838C5AA7398A}" destId="{C31B56C9-0AD0-4B95-B994-87F9803ED5CC}" srcOrd="6" destOrd="0" presId="urn:microsoft.com/office/officeart/2005/8/layout/vProcess5"/>
    <dgm:cxn modelId="{4F769606-63B7-49F2-97A6-4242EE4828B4}" type="presParOf" srcId="{83DFA4C8-7DBC-4F5B-B4A5-838C5AA7398A}" destId="{79E579AB-679D-47C8-94BC-D70797EA4D80}" srcOrd="7" destOrd="0" presId="urn:microsoft.com/office/officeart/2005/8/layout/vProcess5"/>
    <dgm:cxn modelId="{0077280A-1AB8-4BED-87FD-1B53676D2A86}" type="presParOf" srcId="{83DFA4C8-7DBC-4F5B-B4A5-838C5AA7398A}" destId="{60643E21-1B89-4C5D-9185-10888EA68868}" srcOrd="8" destOrd="0" presId="urn:microsoft.com/office/officeart/2005/8/layout/vProcess5"/>
    <dgm:cxn modelId="{8FB0F6D1-14BD-4299-8682-C429FC79E3D3}" type="presParOf" srcId="{83DFA4C8-7DBC-4F5B-B4A5-838C5AA7398A}" destId="{B7DD05FE-DDF0-453E-9ECC-CDCB17DE0889}" srcOrd="9" destOrd="0" presId="urn:microsoft.com/office/officeart/2005/8/layout/vProcess5"/>
    <dgm:cxn modelId="{8D64EC16-69AA-4228-9C03-BF677BBE0554}" type="presParOf" srcId="{83DFA4C8-7DBC-4F5B-B4A5-838C5AA7398A}" destId="{5BB7AC81-06FE-46B7-9AAF-17DD2EEA0673}" srcOrd="10" destOrd="0" presId="urn:microsoft.com/office/officeart/2005/8/layout/vProcess5"/>
    <dgm:cxn modelId="{2A1F94BC-04A0-4C1F-96A8-3C9A72B3E9FC}" type="presParOf" srcId="{83DFA4C8-7DBC-4F5B-B4A5-838C5AA7398A}" destId="{01266C63-0AB2-4B7A-8857-EA9DB65CD27F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982CD6-A32F-416F-BDC5-2938CEAC805D}">
      <dsp:nvSpPr>
        <dsp:cNvPr id="0" name=""/>
        <dsp:cNvSpPr/>
      </dsp:nvSpPr>
      <dsp:spPr>
        <a:xfrm>
          <a:off x="0" y="4412"/>
          <a:ext cx="10096500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>
              <a:solidFill>
                <a:schemeClr val="bg2"/>
              </a:solidFill>
            </a:rPr>
            <a:t>Objective</a:t>
          </a:r>
        </a:p>
      </dsp:txBody>
      <dsp:txXfrm>
        <a:off x="44492" y="48904"/>
        <a:ext cx="10007516" cy="822446"/>
      </dsp:txXfrm>
    </dsp:sp>
    <dsp:sp modelId="{0A2BC555-6FFA-4A6C-AD8F-B10D02A9EF52}">
      <dsp:nvSpPr>
        <dsp:cNvPr id="0" name=""/>
        <dsp:cNvSpPr/>
      </dsp:nvSpPr>
      <dsp:spPr>
        <a:xfrm>
          <a:off x="0" y="915842"/>
          <a:ext cx="10096500" cy="1376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0564" tIns="48260" rIns="270256" bIns="482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 dirty="0">
              <a:solidFill>
                <a:schemeClr val="tx2"/>
              </a:solidFill>
            </a:rPr>
            <a:t>Share observations, guidance and expectations around Duty to Accommodate (DTA) to support managers in enabling an inclusive, barrier-free workplace</a:t>
          </a:r>
        </a:p>
      </dsp:txBody>
      <dsp:txXfrm>
        <a:off x="0" y="915842"/>
        <a:ext cx="10096500" cy="1376549"/>
      </dsp:txXfrm>
    </dsp:sp>
    <dsp:sp modelId="{C75A5C75-9C50-4CE1-98B4-5D6B342E9F21}">
      <dsp:nvSpPr>
        <dsp:cNvPr id="0" name=""/>
        <dsp:cNvSpPr/>
      </dsp:nvSpPr>
      <dsp:spPr>
        <a:xfrm>
          <a:off x="0" y="2292392"/>
          <a:ext cx="10096500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>
              <a:latin typeface="Calibri"/>
              <a:ea typeface="Calibri"/>
              <a:cs typeface="Calibri"/>
            </a:rPr>
            <a:t>Outline</a:t>
          </a:r>
        </a:p>
      </dsp:txBody>
      <dsp:txXfrm>
        <a:off x="44492" y="2336884"/>
        <a:ext cx="10007516" cy="822446"/>
      </dsp:txXfrm>
    </dsp:sp>
    <dsp:sp modelId="{6888C17E-DF1E-480F-983F-F756FF863883}">
      <dsp:nvSpPr>
        <dsp:cNvPr id="0" name=""/>
        <dsp:cNvSpPr/>
      </dsp:nvSpPr>
      <dsp:spPr>
        <a:xfrm>
          <a:off x="0" y="3203822"/>
          <a:ext cx="10096500" cy="2084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0564" tIns="48260" rIns="270256" bIns="482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>
              <a:solidFill>
                <a:schemeClr val="tx2"/>
              </a:solidFill>
              <a:latin typeface="Calibri"/>
              <a:ea typeface="Calibri"/>
              <a:cs typeface="Calibri"/>
            </a:rPr>
            <a:t>DTA – what it is and what it's not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>
              <a:solidFill>
                <a:schemeClr val="tx2"/>
              </a:solidFill>
              <a:latin typeface="Calibri"/>
              <a:ea typeface="Calibri"/>
              <a:cs typeface="Calibri"/>
            </a:rPr>
            <a:t>Roles and responsibilities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>
              <a:solidFill>
                <a:schemeClr val="tx2"/>
              </a:solidFill>
              <a:latin typeface="Calibri"/>
              <a:ea typeface="Calibri"/>
              <a:cs typeface="Calibri"/>
            </a:rPr>
            <a:t>OCHRO guidance/resources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>
              <a:solidFill>
                <a:schemeClr val="tx2"/>
              </a:solidFill>
              <a:latin typeface="Calibri"/>
              <a:ea typeface="Calibri"/>
              <a:cs typeface="Calibri"/>
            </a:rPr>
            <a:t>Questions</a:t>
          </a:r>
        </a:p>
      </dsp:txBody>
      <dsp:txXfrm>
        <a:off x="0" y="3203822"/>
        <a:ext cx="10096500" cy="20844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982CD6-A32F-416F-BDC5-2938CEAC805D}">
      <dsp:nvSpPr>
        <dsp:cNvPr id="0" name=""/>
        <dsp:cNvSpPr/>
      </dsp:nvSpPr>
      <dsp:spPr>
        <a:xfrm>
          <a:off x="1857126" y="230048"/>
          <a:ext cx="6705076" cy="2822702"/>
        </a:xfrm>
        <a:prstGeom prst="striped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1" kern="1200">
              <a:latin typeface="Calibri"/>
            </a:rPr>
            <a:t>     </a:t>
          </a:r>
          <a:r>
            <a:rPr lang="en-US" sz="3500" b="1" kern="1200"/>
            <a:t> DTA is about……</a:t>
          </a:r>
        </a:p>
      </dsp:txBody>
      <dsp:txXfrm>
        <a:off x="2298173" y="935724"/>
        <a:ext cx="5558354" cy="1411351"/>
      </dsp:txXfrm>
    </dsp:sp>
    <dsp:sp modelId="{2B749880-988E-4083-88B5-34BFC94F6B65}">
      <dsp:nvSpPr>
        <dsp:cNvPr id="0" name=""/>
        <dsp:cNvSpPr/>
      </dsp:nvSpPr>
      <dsp:spPr>
        <a:xfrm>
          <a:off x="0" y="3105189"/>
          <a:ext cx="10440629" cy="1917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1490" tIns="35560" rIns="199136" bIns="3556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Ø"/>
          </a:pPr>
          <a:r>
            <a:rPr lang="en-US" sz="2800" kern="1200">
              <a:solidFill>
                <a:schemeClr val="tx2"/>
              </a:solidFill>
              <a:latin typeface="Calibri"/>
            </a:rPr>
            <a:t> </a:t>
          </a:r>
          <a:r>
            <a:rPr lang="en-US" sz="2800" kern="1200">
              <a:solidFill>
                <a:schemeClr val="tx2"/>
              </a:solidFill>
            </a:rPr>
            <a:t>preventing discrimination on the 13 prohibited grounds under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None/>
          </a:pPr>
          <a:r>
            <a:rPr lang="en-US" sz="2800" kern="1200" dirty="0">
              <a:latin typeface="Calibri"/>
            </a:rPr>
            <a:t>    </a:t>
          </a:r>
          <a:r>
            <a:rPr lang="en-US" sz="2800" kern="1200" dirty="0"/>
            <a:t> the </a:t>
          </a:r>
          <a:r>
            <a:rPr lang="en-US" sz="2800" i="1" kern="1200" dirty="0">
              <a:hlinkClick xmlns:r="http://schemas.openxmlformats.org/officeDocument/2006/relationships" r:id="rId1"/>
            </a:rPr>
            <a:t>Canadian Human Rights Act </a:t>
          </a:r>
          <a:r>
            <a:rPr lang="en-US" sz="2800" kern="1200" dirty="0">
              <a:solidFill>
                <a:schemeClr val="tx2"/>
              </a:solidFill>
            </a:rPr>
            <a:t>(CHRA)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Ø"/>
          </a:pPr>
          <a:r>
            <a:rPr lang="en-US" sz="2800" kern="1200" dirty="0">
              <a:solidFill>
                <a:schemeClr val="tx2"/>
              </a:solidFill>
              <a:latin typeface="Calibri"/>
            </a:rPr>
            <a:t> </a:t>
          </a:r>
          <a:r>
            <a:rPr lang="en-US" sz="2800" kern="1200" dirty="0">
              <a:solidFill>
                <a:schemeClr val="tx2"/>
              </a:solidFill>
            </a:rPr>
            <a:t>when the DTA has been deemed to apply, reasonable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None/>
          </a:pPr>
          <a:r>
            <a:rPr lang="en-US" sz="2800" kern="1200">
              <a:solidFill>
                <a:schemeClr val="tx2"/>
              </a:solidFill>
              <a:latin typeface="Calibri"/>
            </a:rPr>
            <a:t>    </a:t>
          </a:r>
          <a:r>
            <a:rPr lang="en-US" sz="2800" kern="1200">
              <a:solidFill>
                <a:schemeClr val="tx2"/>
              </a:solidFill>
            </a:rPr>
            <a:t> accommodation is required</a:t>
          </a:r>
        </a:p>
      </dsp:txBody>
      <dsp:txXfrm>
        <a:off x="0" y="3105189"/>
        <a:ext cx="10440629" cy="19173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0F1812-C568-475E-9B98-D2F88BA2E067}">
      <dsp:nvSpPr>
        <dsp:cNvPr id="0" name=""/>
        <dsp:cNvSpPr/>
      </dsp:nvSpPr>
      <dsp:spPr>
        <a:xfrm>
          <a:off x="10011" y="0"/>
          <a:ext cx="4860912" cy="55800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tx2"/>
              </a:solidFill>
            </a:rPr>
            <a:t>Misconception</a:t>
          </a:r>
        </a:p>
      </dsp:txBody>
      <dsp:txXfrm>
        <a:off x="10011" y="0"/>
        <a:ext cx="4860912" cy="1674018"/>
      </dsp:txXfrm>
    </dsp:sp>
    <dsp:sp modelId="{36D55612-9E66-4F79-92ED-70F49946D762}">
      <dsp:nvSpPr>
        <dsp:cNvPr id="0" name=""/>
        <dsp:cNvSpPr/>
      </dsp:nvSpPr>
      <dsp:spPr>
        <a:xfrm>
          <a:off x="205147" y="1674495"/>
          <a:ext cx="4460723" cy="1096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DTA is about employee preferences in the workplace</a:t>
          </a:r>
        </a:p>
      </dsp:txBody>
      <dsp:txXfrm>
        <a:off x="237255" y="1706603"/>
        <a:ext cx="4396507" cy="1032042"/>
      </dsp:txXfrm>
    </dsp:sp>
    <dsp:sp modelId="{4C2F4300-6D43-4D0C-94F6-B4998FB1E713}">
      <dsp:nvSpPr>
        <dsp:cNvPr id="0" name=""/>
        <dsp:cNvSpPr/>
      </dsp:nvSpPr>
      <dsp:spPr>
        <a:xfrm>
          <a:off x="210242" y="2939409"/>
          <a:ext cx="4450534" cy="1096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DTA is an administrative burden	</a:t>
          </a:r>
        </a:p>
      </dsp:txBody>
      <dsp:txXfrm>
        <a:off x="242350" y="2971517"/>
        <a:ext cx="4386318" cy="1032042"/>
      </dsp:txXfrm>
    </dsp:sp>
    <dsp:sp modelId="{B70CFFA8-CFB4-4EE1-A463-B16C9FB76913}">
      <dsp:nvSpPr>
        <dsp:cNvPr id="0" name=""/>
        <dsp:cNvSpPr/>
      </dsp:nvSpPr>
      <dsp:spPr>
        <a:xfrm>
          <a:off x="243490" y="4204323"/>
          <a:ext cx="4384037" cy="1096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DTA is an exception to the </a:t>
          </a:r>
          <a:r>
            <a:rPr lang="en-US" sz="1900" kern="1200">
              <a:solidFill>
                <a:schemeClr val="bg2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Common hybrid work model</a:t>
          </a:r>
          <a:endParaRPr lang="en-US" sz="1900" kern="1200">
            <a:solidFill>
              <a:schemeClr val="bg2"/>
            </a:solidFill>
          </a:endParaRPr>
        </a:p>
      </dsp:txBody>
      <dsp:txXfrm>
        <a:off x="275598" y="4236431"/>
        <a:ext cx="4319821" cy="1032042"/>
      </dsp:txXfrm>
    </dsp:sp>
    <dsp:sp modelId="{0AF6C7D6-524F-421A-8ED4-51E2FFEEA753}">
      <dsp:nvSpPr>
        <dsp:cNvPr id="0" name=""/>
        <dsp:cNvSpPr/>
      </dsp:nvSpPr>
      <dsp:spPr>
        <a:xfrm>
          <a:off x="5235587" y="0"/>
          <a:ext cx="4860912" cy="55800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tx2"/>
              </a:solidFill>
            </a:rPr>
            <a:t>Reality</a:t>
          </a:r>
        </a:p>
      </dsp:txBody>
      <dsp:txXfrm>
        <a:off x="5235587" y="0"/>
        <a:ext cx="4860912" cy="1674018"/>
      </dsp:txXfrm>
    </dsp:sp>
    <dsp:sp modelId="{6A3BB7F1-6CF3-45A9-86BA-ABEF6AF606A1}">
      <dsp:nvSpPr>
        <dsp:cNvPr id="0" name=""/>
        <dsp:cNvSpPr/>
      </dsp:nvSpPr>
      <dsp:spPr>
        <a:xfrm>
          <a:off x="5745479" y="1677954"/>
          <a:ext cx="3888730" cy="1096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Setting employees up for success through reasonable accommodation to address workplace barriers</a:t>
          </a:r>
        </a:p>
      </dsp:txBody>
      <dsp:txXfrm>
        <a:off x="5777587" y="1710062"/>
        <a:ext cx="3824514" cy="1032042"/>
      </dsp:txXfrm>
    </dsp:sp>
    <dsp:sp modelId="{D48D3960-7043-4E9A-8010-9584588B379F}">
      <dsp:nvSpPr>
        <dsp:cNvPr id="0" name=""/>
        <dsp:cNvSpPr/>
      </dsp:nvSpPr>
      <dsp:spPr>
        <a:xfrm>
          <a:off x="5716625" y="2939409"/>
          <a:ext cx="3888730" cy="1096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DTA requests are to addressed informally to the extent reasonable</a:t>
          </a:r>
        </a:p>
      </dsp:txBody>
      <dsp:txXfrm>
        <a:off x="5748733" y="2971517"/>
        <a:ext cx="3824514" cy="1032042"/>
      </dsp:txXfrm>
    </dsp:sp>
    <dsp:sp modelId="{F402CD43-CD33-4790-8433-66CB5A1488E8}">
      <dsp:nvSpPr>
        <dsp:cNvPr id="0" name=""/>
        <dsp:cNvSpPr/>
      </dsp:nvSpPr>
      <dsp:spPr>
        <a:xfrm>
          <a:off x="5716625" y="4204323"/>
          <a:ext cx="3888730" cy="1096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The Common hybrid work model did not change the DTA</a:t>
          </a:r>
        </a:p>
      </dsp:txBody>
      <dsp:txXfrm>
        <a:off x="5748733" y="4236431"/>
        <a:ext cx="3824514" cy="10320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55E4C-DC48-4E42-8B5F-AC557E0BAE09}">
      <dsp:nvSpPr>
        <dsp:cNvPr id="0" name=""/>
        <dsp:cNvSpPr/>
      </dsp:nvSpPr>
      <dsp:spPr>
        <a:xfrm>
          <a:off x="0" y="0"/>
          <a:ext cx="8907876" cy="12730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Avenir Next LT Pro"/>
              <a:cs typeface="Segoe UI"/>
              <a:hlinkClick xmlns:r="http://schemas.openxmlformats.org/officeDocument/2006/relationships" r:id="rId1"/>
            </a:rPr>
            <a:t>Financial Administration Act</a:t>
          </a:r>
          <a:endParaRPr lang="en-US" sz="2000" b="1" kern="1200">
            <a:latin typeface="Avenir Next LT Pro"/>
            <a:cs typeface="Segoe UI"/>
          </a:endParaRPr>
        </a:p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Avenir Next LT Pro"/>
              <a:cs typeface="Segoe UI"/>
            </a:rPr>
            <a:t>Outlines responsibilities and authorities for the Treasury Board to manage human resources for the GC.  (FAA Responsibilities and Powers Section 7 and 11.1)</a:t>
          </a:r>
          <a:endParaRPr lang="en-US" sz="2000" b="1" kern="1200">
            <a:latin typeface="Avenir Next LT Pro"/>
          </a:endParaRPr>
        </a:p>
      </dsp:txBody>
      <dsp:txXfrm>
        <a:off x="37287" y="37287"/>
        <a:ext cx="7426567" cy="1198489"/>
      </dsp:txXfrm>
    </dsp:sp>
    <dsp:sp modelId="{741B5B75-8F58-4F5C-B6B7-A9BEC31D9206}">
      <dsp:nvSpPr>
        <dsp:cNvPr id="0" name=""/>
        <dsp:cNvSpPr/>
      </dsp:nvSpPr>
      <dsp:spPr>
        <a:xfrm>
          <a:off x="746034" y="1504529"/>
          <a:ext cx="8907876" cy="12730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Avenir Next LT Pro"/>
              <a:hlinkClick xmlns:r="http://schemas.openxmlformats.org/officeDocument/2006/relationships" r:id="rId2"/>
            </a:rPr>
            <a:t>Policy on People Management</a:t>
          </a:r>
          <a:endParaRPr lang="en-US" sz="2000" b="1" kern="1200">
            <a:latin typeface="Avenir Next LT Pro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Avenir Next LT Pro"/>
            </a:rPr>
            <a:t>Overarching people management expected results and objectives, including requirements for Deputy Heads and Heads of HR (see Annex B, C and D)</a:t>
          </a:r>
          <a:endParaRPr lang="en-US" sz="2000" b="1" kern="1200">
            <a:latin typeface="Avenir Next LT Pro"/>
          </a:endParaRPr>
        </a:p>
      </dsp:txBody>
      <dsp:txXfrm>
        <a:off x="783321" y="1541816"/>
        <a:ext cx="7259777" cy="1198489"/>
      </dsp:txXfrm>
    </dsp:sp>
    <dsp:sp modelId="{5C839234-5CDF-4146-B9AE-182615997B13}">
      <dsp:nvSpPr>
        <dsp:cNvPr id="0" name=""/>
        <dsp:cNvSpPr/>
      </dsp:nvSpPr>
      <dsp:spPr>
        <a:xfrm>
          <a:off x="1480934" y="3009058"/>
          <a:ext cx="8907876" cy="12730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Avenir Next LT Pro"/>
              <a:hlinkClick xmlns:r="http://schemas.openxmlformats.org/officeDocument/2006/relationships" r:id="rId3"/>
            </a:rPr>
            <a:t>Directive on the Duty to Accommodate (Directive)</a:t>
          </a:r>
          <a:endParaRPr lang="en-US" sz="2000" b="1" kern="1200">
            <a:latin typeface="Avenir Next LT Pro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Avenir Next LT Pro"/>
            </a:rPr>
            <a:t>Establishes objectives and expected results for addressing barriers in the workplace up to the point of undue hardship in accordance with the </a:t>
          </a:r>
          <a:r>
            <a:rPr lang="en-US" sz="1600" i="1" kern="1200">
              <a:latin typeface="Avenir Next LT Pro"/>
              <a:hlinkClick xmlns:r="http://schemas.openxmlformats.org/officeDocument/2006/relationships" r:id="rId4"/>
            </a:rPr>
            <a:t>Canadian Human Rights Act</a:t>
          </a:r>
          <a:endParaRPr lang="en-US" sz="2000" b="1" i="1" kern="1200">
            <a:latin typeface="Avenir Next LT Pro"/>
          </a:endParaRPr>
        </a:p>
      </dsp:txBody>
      <dsp:txXfrm>
        <a:off x="1518221" y="3046345"/>
        <a:ext cx="7270911" cy="1198489"/>
      </dsp:txXfrm>
    </dsp:sp>
    <dsp:sp modelId="{DF413785-9598-4DEF-AEC9-C5D676585593}">
      <dsp:nvSpPr>
        <dsp:cNvPr id="0" name=""/>
        <dsp:cNvSpPr/>
      </dsp:nvSpPr>
      <dsp:spPr>
        <a:xfrm>
          <a:off x="2135485" y="4386294"/>
          <a:ext cx="8907876" cy="12730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Avenir Next LT Pro"/>
              <a:hlinkClick xmlns:r="http://schemas.openxmlformats.org/officeDocument/2006/relationships" r:id="rId5"/>
            </a:rPr>
            <a:t>Mandatory procedures for the duty to accommodate</a:t>
          </a:r>
        </a:p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Avenir Next LT Pro"/>
            </a:rPr>
            <a:t>Appendix to the Directive outlines details on the requirements outlined in the Directive</a:t>
          </a:r>
          <a:endParaRPr lang="en-US" sz="2000" b="1" kern="1200">
            <a:latin typeface="Avenir Next LT Pro"/>
          </a:endParaRPr>
        </a:p>
      </dsp:txBody>
      <dsp:txXfrm>
        <a:off x="2172772" y="4423581"/>
        <a:ext cx="7259777" cy="1198489"/>
      </dsp:txXfrm>
    </dsp:sp>
    <dsp:sp modelId="{98EFAE6E-5B9A-422F-B0AF-3A10135FAC62}">
      <dsp:nvSpPr>
        <dsp:cNvPr id="0" name=""/>
        <dsp:cNvSpPr/>
      </dsp:nvSpPr>
      <dsp:spPr>
        <a:xfrm>
          <a:off x="8080385" y="975050"/>
          <a:ext cx="827491" cy="82749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266570" y="975050"/>
        <a:ext cx="455121" cy="622687"/>
      </dsp:txXfrm>
    </dsp:sp>
    <dsp:sp modelId="{C31B56C9-0AD0-4B95-B994-87F9803ED5CC}">
      <dsp:nvSpPr>
        <dsp:cNvPr id="0" name=""/>
        <dsp:cNvSpPr/>
      </dsp:nvSpPr>
      <dsp:spPr>
        <a:xfrm>
          <a:off x="8826420" y="2479579"/>
          <a:ext cx="827491" cy="82749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012605" y="2479579"/>
        <a:ext cx="455121" cy="622687"/>
      </dsp:txXfrm>
    </dsp:sp>
    <dsp:sp modelId="{79E579AB-679D-47C8-94BC-D70797EA4D80}">
      <dsp:nvSpPr>
        <dsp:cNvPr id="0" name=""/>
        <dsp:cNvSpPr/>
      </dsp:nvSpPr>
      <dsp:spPr>
        <a:xfrm>
          <a:off x="9617639" y="4171842"/>
          <a:ext cx="827491" cy="82749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803824" y="4171842"/>
        <a:ext cx="455121" cy="622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D3DD571-E22F-4A38-B450-8CCBD829A548}" type="datetimeFigureOut">
              <a:rPr lang="en-US"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C0C2C40-CB1C-4820-9151-EC51EC2E7E0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5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1800" y="708025"/>
            <a:ext cx="6302375" cy="3544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F07109-E5DA-4E88-ACD7-BBE037C22F29}" type="slidenum">
              <a:rPr lang="en-US" smtClean="0"/>
              <a:t>1</a:t>
            </a:fld>
            <a:endParaRPr 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A070AE0D-CEE8-1F8B-D3A3-718FDEE51F7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Draft for Discussion</a:t>
            </a:r>
          </a:p>
        </p:txBody>
      </p:sp>
    </p:spTree>
    <p:extLst>
      <p:ext uri="{BB962C8B-B14F-4D97-AF65-F5344CB8AC3E}">
        <p14:creationId xmlns:p14="http://schemas.microsoft.com/office/powerpoint/2010/main" val="2555599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0C2C40-CB1C-4820-9151-EC51EC2E7E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7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0C2C40-CB1C-4820-9151-EC51EC2E7E0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99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0C2C40-CB1C-4820-9151-EC51EC2E7E0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21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0C2C40-CB1C-4820-9151-EC51EC2E7E0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35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D5F04-52CD-4C21-B06F-041B93E8D86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69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2127978"/>
            <a:ext cx="9585011" cy="987095"/>
          </a:xfrm>
          <a:prstGeom prst="rect">
            <a:avLst/>
          </a:prstGeom>
        </p:spPr>
        <p:txBody>
          <a:bodyPr anchor="t"/>
          <a:lstStyle>
            <a:lvl1pPr algn="ctr">
              <a:defRPr sz="66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Section title</a:t>
            </a:r>
            <a:endParaRPr lang="en-CA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40704" y="2889262"/>
            <a:ext cx="5528733" cy="424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336714" y="3104964"/>
            <a:ext cx="5512513" cy="42356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336715" y="4155922"/>
            <a:ext cx="4148667" cy="293103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872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5"/>
          <p:cNvSpPr>
            <a:spLocks/>
          </p:cNvSpPr>
          <p:nvPr userDrawn="1"/>
        </p:nvSpPr>
        <p:spPr bwMode="auto">
          <a:xfrm>
            <a:off x="9283025" y="563605"/>
            <a:ext cx="2908300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9105225" y="563605"/>
            <a:ext cx="368300" cy="150813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6" name="Freeform 13"/>
          <p:cNvSpPr>
            <a:spLocks/>
          </p:cNvSpPr>
          <p:nvPr userDrawn="1"/>
        </p:nvSpPr>
        <p:spPr bwMode="auto">
          <a:xfrm>
            <a:off x="-677" y="563605"/>
            <a:ext cx="9309101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1103445" y="2060849"/>
            <a:ext cx="10270067" cy="61389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Title</a:t>
            </a:r>
            <a:endParaRPr lang="en-CA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1103446" y="2708920"/>
            <a:ext cx="10273141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Sub-title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4" y="911006"/>
            <a:ext cx="5687644" cy="3937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493" y="806229"/>
            <a:ext cx="2094235" cy="484291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66016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raphic 41">
            <a:extLst>
              <a:ext uri="{FF2B5EF4-FFF2-40B4-BE49-F238E27FC236}">
                <a16:creationId xmlns:a16="http://schemas.microsoft.com/office/drawing/2014/main" id="{5999553A-CAF8-4B46-8B69-C1DED98298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9779" y="4292877"/>
            <a:ext cx="11112442" cy="886968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BB0C1002-EDED-47C7-BBA2-0EBFE1FC14DB}"/>
              </a:ext>
            </a:extLst>
          </p:cNvPr>
          <p:cNvSpPr/>
          <p:nvPr userDrawn="1"/>
        </p:nvSpPr>
        <p:spPr>
          <a:xfrm>
            <a:off x="6382512" y="4736362"/>
            <a:ext cx="1709928" cy="21305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761FF7F-8841-44E5-9A7F-42D7389C7783}"/>
              </a:ext>
            </a:extLst>
          </p:cNvPr>
          <p:cNvSpPr/>
          <p:nvPr userDrawn="1"/>
        </p:nvSpPr>
        <p:spPr>
          <a:xfrm>
            <a:off x="8659367" y="4736362"/>
            <a:ext cx="1709928" cy="21305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B4049FD-E1B8-46F0-9261-1D12DC233166}"/>
              </a:ext>
            </a:extLst>
          </p:cNvPr>
          <p:cNvSpPr/>
          <p:nvPr userDrawn="1"/>
        </p:nvSpPr>
        <p:spPr>
          <a:xfrm>
            <a:off x="1828800" y="4736362"/>
            <a:ext cx="1709928" cy="21305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D8E1F2E-68BD-42F8-B40C-38178837E627}"/>
              </a:ext>
            </a:extLst>
          </p:cNvPr>
          <p:cNvSpPr/>
          <p:nvPr userDrawn="1"/>
        </p:nvSpPr>
        <p:spPr>
          <a:xfrm>
            <a:off x="4105656" y="4736362"/>
            <a:ext cx="1709928" cy="21305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74FE88-C8D9-446D-9CCF-05BB3D62C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86791" y="374068"/>
            <a:ext cx="8818418" cy="469116"/>
          </a:xfrm>
        </p:spPr>
        <p:txBody>
          <a:bodyPr lIns="0" tIns="0" rIns="0" bIns="0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2585CCA-7E8D-4801-BD69-EE6074D6F70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87513" y="899824"/>
            <a:ext cx="8816975" cy="337380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151A24C-5AE7-4C88-A756-96BF7217B67D}"/>
              </a:ext>
            </a:extLst>
          </p:cNvPr>
          <p:cNvCxnSpPr/>
          <p:nvPr userDrawn="1"/>
        </p:nvCxnSpPr>
        <p:spPr>
          <a:xfrm>
            <a:off x="1061013" y="4736362"/>
            <a:ext cx="10116000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Graphic 43">
            <a:extLst>
              <a:ext uri="{FF2B5EF4-FFF2-40B4-BE49-F238E27FC236}">
                <a16:creationId xmlns:a16="http://schemas.microsoft.com/office/drawing/2014/main" id="{A8E93428-4ED9-4325-A388-C3ADA2D317D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72150" y="1624253"/>
            <a:ext cx="1353312" cy="910641"/>
          </a:xfrm>
          <a:prstGeom prst="rect">
            <a:avLst/>
          </a:prstGeom>
        </p:spPr>
      </p:pic>
      <p:pic>
        <p:nvPicPr>
          <p:cNvPr id="45" name="Graphic 44">
            <a:extLst>
              <a:ext uri="{FF2B5EF4-FFF2-40B4-BE49-F238E27FC236}">
                <a16:creationId xmlns:a16="http://schemas.microsoft.com/office/drawing/2014/main" id="{FF6F2B9C-2242-4858-9F13-D35A8AA12DD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21221" y="2336241"/>
            <a:ext cx="1353550" cy="910800"/>
          </a:xfrm>
          <a:prstGeom prst="rect">
            <a:avLst/>
          </a:prstGeom>
        </p:spPr>
      </p:pic>
      <p:pic>
        <p:nvPicPr>
          <p:cNvPr id="46" name="Graphic 45">
            <a:extLst>
              <a:ext uri="{FF2B5EF4-FFF2-40B4-BE49-F238E27FC236}">
                <a16:creationId xmlns:a16="http://schemas.microsoft.com/office/drawing/2014/main" id="{D4EDCF5A-7BDE-4D6B-ABD0-3AB65F1C2F9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2878156" y="3067948"/>
            <a:ext cx="1353550" cy="910800"/>
          </a:xfrm>
          <a:prstGeom prst="rect">
            <a:avLst/>
          </a:prstGeom>
        </p:spPr>
      </p:pic>
      <p:pic>
        <p:nvPicPr>
          <p:cNvPr id="47" name="Graphic 46">
            <a:extLst>
              <a:ext uri="{FF2B5EF4-FFF2-40B4-BE49-F238E27FC236}">
                <a16:creationId xmlns:a16="http://schemas.microsoft.com/office/drawing/2014/main" id="{E05A8C23-CD04-4CC0-81F0-B51ED25D6FA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18101" y="1624094"/>
            <a:ext cx="1353550" cy="910800"/>
          </a:xfrm>
          <a:prstGeom prst="rect">
            <a:avLst/>
          </a:prstGeom>
        </p:spPr>
      </p:pic>
      <p:pic>
        <p:nvPicPr>
          <p:cNvPr id="48" name="Graphic 47">
            <a:extLst>
              <a:ext uri="{FF2B5EF4-FFF2-40B4-BE49-F238E27FC236}">
                <a16:creationId xmlns:a16="http://schemas.microsoft.com/office/drawing/2014/main" id="{8BA30145-14AC-4F49-90EC-CCD6C9B0341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67653" y="2336241"/>
            <a:ext cx="1353550" cy="910800"/>
          </a:xfrm>
          <a:prstGeom prst="rect">
            <a:avLst/>
          </a:prstGeom>
        </p:spPr>
      </p:pic>
      <p:pic>
        <p:nvPicPr>
          <p:cNvPr id="49" name="Graphic 48">
            <a:extLst>
              <a:ext uri="{FF2B5EF4-FFF2-40B4-BE49-F238E27FC236}">
                <a16:creationId xmlns:a16="http://schemas.microsoft.com/office/drawing/2014/main" id="{FC502391-D2FD-42C0-A3AD-CFBA0E74FD9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5422647" y="3067948"/>
            <a:ext cx="1353550" cy="910800"/>
          </a:xfrm>
          <a:prstGeom prst="rect">
            <a:avLst/>
          </a:prstGeom>
        </p:spPr>
      </p:pic>
      <p:pic>
        <p:nvPicPr>
          <p:cNvPr id="50" name="Graphic 49">
            <a:extLst>
              <a:ext uri="{FF2B5EF4-FFF2-40B4-BE49-F238E27FC236}">
                <a16:creationId xmlns:a16="http://schemas.microsoft.com/office/drawing/2014/main" id="{DC5D8DB9-127D-4F50-9EFA-69CCD2DD3FE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264290" y="1624094"/>
            <a:ext cx="1353550" cy="910800"/>
          </a:xfrm>
          <a:prstGeom prst="rect">
            <a:avLst/>
          </a:prstGeom>
        </p:spPr>
      </p:pic>
      <p:pic>
        <p:nvPicPr>
          <p:cNvPr id="51" name="Graphic 50">
            <a:extLst>
              <a:ext uri="{FF2B5EF4-FFF2-40B4-BE49-F238E27FC236}">
                <a16:creationId xmlns:a16="http://schemas.microsoft.com/office/drawing/2014/main" id="{2B68CE4F-9334-460A-AC16-FD7B9D4834F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114085" y="2336241"/>
            <a:ext cx="1353550" cy="910800"/>
          </a:xfrm>
          <a:prstGeom prst="rect">
            <a:avLst/>
          </a:prstGeom>
        </p:spPr>
      </p:pic>
      <p:pic>
        <p:nvPicPr>
          <p:cNvPr id="52" name="Graphic 51">
            <a:extLst>
              <a:ext uri="{FF2B5EF4-FFF2-40B4-BE49-F238E27FC236}">
                <a16:creationId xmlns:a16="http://schemas.microsoft.com/office/drawing/2014/main" id="{5FA82588-8741-4458-86A7-BD172C98E26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7967138" y="3067948"/>
            <a:ext cx="1353550" cy="910800"/>
          </a:xfrm>
          <a:prstGeom prst="rect">
            <a:avLst/>
          </a:prstGeom>
        </p:spPr>
      </p:pic>
      <p:pic>
        <p:nvPicPr>
          <p:cNvPr id="53" name="Graphic 52">
            <a:extLst>
              <a:ext uri="{FF2B5EF4-FFF2-40B4-BE49-F238E27FC236}">
                <a16:creationId xmlns:a16="http://schemas.microsoft.com/office/drawing/2014/main" id="{E12826DC-5450-4E6F-B4D7-AB820553447F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810478" y="1624094"/>
            <a:ext cx="1353550" cy="910800"/>
          </a:xfrm>
          <a:prstGeom prst="rect">
            <a:avLst/>
          </a:prstGeom>
        </p:spPr>
      </p:pic>
      <p:pic>
        <p:nvPicPr>
          <p:cNvPr id="54" name="Graphic 53">
            <a:extLst>
              <a:ext uri="{FF2B5EF4-FFF2-40B4-BE49-F238E27FC236}">
                <a16:creationId xmlns:a16="http://schemas.microsoft.com/office/drawing/2014/main" id="{A29C7905-A84A-435C-ACA8-104D43D82189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660516" y="2336241"/>
            <a:ext cx="1353550" cy="910800"/>
          </a:xfrm>
          <a:prstGeom prst="rect">
            <a:avLst/>
          </a:prstGeom>
        </p:spPr>
      </p:pic>
      <p:pic>
        <p:nvPicPr>
          <p:cNvPr id="55" name="Graphic 54">
            <a:extLst>
              <a:ext uri="{FF2B5EF4-FFF2-40B4-BE49-F238E27FC236}">
                <a16:creationId xmlns:a16="http://schemas.microsoft.com/office/drawing/2014/main" id="{69367B0D-F81F-4674-A1B1-5A4542621446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flipH="1">
            <a:off x="10511628" y="3067948"/>
            <a:ext cx="1353550" cy="910800"/>
          </a:xfrm>
          <a:prstGeom prst="rect">
            <a:avLst/>
          </a:prstGeom>
        </p:spPr>
      </p:pic>
      <p:pic>
        <p:nvPicPr>
          <p:cNvPr id="58" name="Graphic 57">
            <a:extLst>
              <a:ext uri="{FF2B5EF4-FFF2-40B4-BE49-F238E27FC236}">
                <a16:creationId xmlns:a16="http://schemas.microsoft.com/office/drawing/2014/main" id="{2F06B201-75A9-4318-9FB7-162ACF268913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549153" y="3977811"/>
            <a:ext cx="3534" cy="576072"/>
          </a:xfrm>
          <a:prstGeom prst="rect">
            <a:avLst/>
          </a:prstGeom>
        </p:spPr>
      </p:pic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83B5AB1-7EBB-41FA-91A7-C559D3C99B65}"/>
              </a:ext>
            </a:extLst>
          </p:cNvPr>
          <p:cNvCxnSpPr/>
          <p:nvPr userDrawn="1"/>
        </p:nvCxnSpPr>
        <p:spPr>
          <a:xfrm>
            <a:off x="1848806" y="2530720"/>
            <a:ext cx="0" cy="2075688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E9CD576-7A1C-4CD4-9D8A-7B399C2CA3B1}"/>
              </a:ext>
            </a:extLst>
          </p:cNvPr>
          <p:cNvCxnSpPr>
            <a:cxnSpLocks/>
          </p:cNvCxnSpPr>
          <p:nvPr userDrawn="1"/>
        </p:nvCxnSpPr>
        <p:spPr>
          <a:xfrm>
            <a:off x="2697996" y="3247041"/>
            <a:ext cx="0" cy="1314151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7BD786A0-A137-4606-ADCE-C6927B42099B}"/>
              </a:ext>
            </a:extLst>
          </p:cNvPr>
          <p:cNvCxnSpPr/>
          <p:nvPr userDrawn="1"/>
        </p:nvCxnSpPr>
        <p:spPr>
          <a:xfrm>
            <a:off x="9487312" y="2530720"/>
            <a:ext cx="0" cy="2075688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815CBB7-9DB2-4084-9FAD-EAF1EC4885E3}"/>
              </a:ext>
            </a:extLst>
          </p:cNvPr>
          <p:cNvCxnSpPr>
            <a:cxnSpLocks/>
          </p:cNvCxnSpPr>
          <p:nvPr userDrawn="1"/>
        </p:nvCxnSpPr>
        <p:spPr>
          <a:xfrm>
            <a:off x="10335814" y="3247041"/>
            <a:ext cx="0" cy="1314151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F26B1C5-95B6-45FA-A9CD-A905D2137F41}"/>
              </a:ext>
            </a:extLst>
          </p:cNvPr>
          <p:cNvCxnSpPr>
            <a:cxnSpLocks/>
            <a:stCxn id="55" idx="2"/>
          </p:cNvCxnSpPr>
          <p:nvPr userDrawn="1"/>
        </p:nvCxnSpPr>
        <p:spPr>
          <a:xfrm flipH="1">
            <a:off x="11188261" y="3978748"/>
            <a:ext cx="142" cy="582444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87AFA7F4-DFBA-48DD-A963-33300EA6DCB7}"/>
              </a:ext>
            </a:extLst>
          </p:cNvPr>
          <p:cNvCxnSpPr/>
          <p:nvPr userDrawn="1"/>
        </p:nvCxnSpPr>
        <p:spPr>
          <a:xfrm>
            <a:off x="6941144" y="2530720"/>
            <a:ext cx="0" cy="2075688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9273F8B-484B-4948-A3EB-B4FEDFB903E9}"/>
              </a:ext>
            </a:extLst>
          </p:cNvPr>
          <p:cNvCxnSpPr/>
          <p:nvPr userDrawn="1"/>
        </p:nvCxnSpPr>
        <p:spPr>
          <a:xfrm>
            <a:off x="4394975" y="2530720"/>
            <a:ext cx="0" cy="2075688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Graphic 71">
            <a:extLst>
              <a:ext uri="{FF2B5EF4-FFF2-40B4-BE49-F238E27FC236}">
                <a16:creationId xmlns:a16="http://schemas.microsoft.com/office/drawing/2014/main" id="{FA075AB9-B34D-4B15-BCFC-4BF1B6243A9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090242" y="3946744"/>
            <a:ext cx="3534" cy="576072"/>
          </a:xfrm>
          <a:prstGeom prst="rect">
            <a:avLst/>
          </a:prstGeom>
        </p:spPr>
      </p:pic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DCD61995-16DF-4B2C-89CB-A72CAF07D9B3}"/>
              </a:ext>
            </a:extLst>
          </p:cNvPr>
          <p:cNvCxnSpPr>
            <a:cxnSpLocks/>
          </p:cNvCxnSpPr>
          <p:nvPr userDrawn="1"/>
        </p:nvCxnSpPr>
        <p:spPr>
          <a:xfrm>
            <a:off x="5243935" y="3215974"/>
            <a:ext cx="0" cy="1314151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Graphic 73">
            <a:extLst>
              <a:ext uri="{FF2B5EF4-FFF2-40B4-BE49-F238E27FC236}">
                <a16:creationId xmlns:a16="http://schemas.microsoft.com/office/drawing/2014/main" id="{C8CEB2D1-FD5A-4675-9E26-EEA68EFB9B84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631332" y="3977811"/>
            <a:ext cx="3534" cy="576072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BF8628E3-930B-41FE-A903-DB4F8A73E3F2}"/>
              </a:ext>
            </a:extLst>
          </p:cNvPr>
          <p:cNvCxnSpPr>
            <a:cxnSpLocks/>
          </p:cNvCxnSpPr>
          <p:nvPr userDrawn="1"/>
        </p:nvCxnSpPr>
        <p:spPr>
          <a:xfrm>
            <a:off x="7789874" y="3247041"/>
            <a:ext cx="0" cy="1314151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 Placeholder 76">
            <a:extLst>
              <a:ext uri="{FF2B5EF4-FFF2-40B4-BE49-F238E27FC236}">
                <a16:creationId xmlns:a16="http://schemas.microsoft.com/office/drawing/2014/main" id="{E5A98CC2-08EF-44B9-8B89-5C46257219B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45212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/>
              <a:t>DEC</a:t>
            </a:r>
            <a:endParaRPr lang="ru-RU"/>
          </a:p>
        </p:txBody>
      </p:sp>
      <p:sp>
        <p:nvSpPr>
          <p:cNvPr id="80" name="Text Placeholder 76">
            <a:extLst>
              <a:ext uri="{FF2B5EF4-FFF2-40B4-BE49-F238E27FC236}">
                <a16:creationId xmlns:a16="http://schemas.microsoft.com/office/drawing/2014/main" id="{F4DC2690-03AF-4032-8ED5-C3D1D4EC32E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928131" y="4480330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/>
              <a:t>DEC</a:t>
            </a:r>
            <a:endParaRPr lang="ru-RU"/>
          </a:p>
        </p:txBody>
      </p:sp>
      <p:sp>
        <p:nvSpPr>
          <p:cNvPr id="81" name="Text Placeholder 76">
            <a:extLst>
              <a:ext uri="{FF2B5EF4-FFF2-40B4-BE49-F238E27FC236}">
                <a16:creationId xmlns:a16="http://schemas.microsoft.com/office/drawing/2014/main" id="{0AF910D7-25F6-4C1D-BD02-BA0984AD56F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36674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/>
              <a:t>JUN</a:t>
            </a:r>
            <a:endParaRPr lang="ru-RU"/>
          </a:p>
        </p:txBody>
      </p:sp>
      <p:sp>
        <p:nvSpPr>
          <p:cNvPr id="82" name="Text Placeholder 76">
            <a:extLst>
              <a:ext uri="{FF2B5EF4-FFF2-40B4-BE49-F238E27FC236}">
                <a16:creationId xmlns:a16="http://schemas.microsoft.com/office/drawing/2014/main" id="{978CD251-9E38-4039-B45B-81542FDA1D8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93789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/>
              <a:t>JAN</a:t>
            </a:r>
            <a:endParaRPr lang="ru-RU"/>
          </a:p>
        </p:txBody>
      </p:sp>
      <p:sp>
        <p:nvSpPr>
          <p:cNvPr id="83" name="Text Placeholder 76">
            <a:extLst>
              <a:ext uri="{FF2B5EF4-FFF2-40B4-BE49-F238E27FC236}">
                <a16:creationId xmlns:a16="http://schemas.microsoft.com/office/drawing/2014/main" id="{8862AB59-B495-40FF-A96A-A50D5CB73DE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139520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/>
              <a:t>APR</a:t>
            </a:r>
            <a:endParaRPr lang="ru-RU"/>
          </a:p>
        </p:txBody>
      </p:sp>
      <p:sp>
        <p:nvSpPr>
          <p:cNvPr id="84" name="Text Placeholder 76">
            <a:extLst>
              <a:ext uri="{FF2B5EF4-FFF2-40B4-BE49-F238E27FC236}">
                <a16:creationId xmlns:a16="http://schemas.microsoft.com/office/drawing/2014/main" id="{4C07DD8A-3623-4BD9-8482-B9476DAB2DF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988097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/>
              <a:t>MAY</a:t>
            </a:r>
            <a:endParaRPr lang="ru-RU"/>
          </a:p>
        </p:txBody>
      </p:sp>
      <p:sp>
        <p:nvSpPr>
          <p:cNvPr id="85" name="Text Placeholder 76">
            <a:extLst>
              <a:ext uri="{FF2B5EF4-FFF2-40B4-BE49-F238E27FC236}">
                <a16:creationId xmlns:a16="http://schemas.microsoft.com/office/drawing/2014/main" id="{18C43019-5630-404E-8141-4CD73CCF36B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442366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/>
              <a:t>FEB</a:t>
            </a:r>
            <a:endParaRPr lang="ru-RU"/>
          </a:p>
        </p:txBody>
      </p:sp>
      <p:sp>
        <p:nvSpPr>
          <p:cNvPr id="86" name="Text Placeholder 76">
            <a:extLst>
              <a:ext uri="{FF2B5EF4-FFF2-40B4-BE49-F238E27FC236}">
                <a16:creationId xmlns:a16="http://schemas.microsoft.com/office/drawing/2014/main" id="{0D5E5F87-7E75-4564-A62F-925E01D0E7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85251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/>
              <a:t>JUL</a:t>
            </a:r>
            <a:endParaRPr lang="ru-RU"/>
          </a:p>
        </p:txBody>
      </p:sp>
      <p:sp>
        <p:nvSpPr>
          <p:cNvPr id="87" name="Text Placeholder 76">
            <a:extLst>
              <a:ext uri="{FF2B5EF4-FFF2-40B4-BE49-F238E27FC236}">
                <a16:creationId xmlns:a16="http://schemas.microsoft.com/office/drawing/2014/main" id="{FE474046-809E-41C2-A82A-63A59EC94E5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533828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/>
              <a:t>AUG</a:t>
            </a:r>
            <a:endParaRPr lang="ru-RU"/>
          </a:p>
        </p:txBody>
      </p:sp>
      <p:sp>
        <p:nvSpPr>
          <p:cNvPr id="88" name="Text Placeholder 76">
            <a:extLst>
              <a:ext uri="{FF2B5EF4-FFF2-40B4-BE49-F238E27FC236}">
                <a16:creationId xmlns:a16="http://schemas.microsoft.com/office/drawing/2014/main" id="{57AE7F50-477B-4B5E-89D9-3CE27F8BDE9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290943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/>
              <a:t>MAR</a:t>
            </a:r>
            <a:endParaRPr lang="ru-RU"/>
          </a:p>
        </p:txBody>
      </p:sp>
      <p:sp>
        <p:nvSpPr>
          <p:cNvPr id="89" name="Text Placeholder 76">
            <a:extLst>
              <a:ext uri="{FF2B5EF4-FFF2-40B4-BE49-F238E27FC236}">
                <a16:creationId xmlns:a16="http://schemas.microsoft.com/office/drawing/2014/main" id="{9F4C2F2B-2B5A-4AA7-8AF9-86FD697DC92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382405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/>
              <a:t>SEP</a:t>
            </a:r>
            <a:endParaRPr lang="ru-RU"/>
          </a:p>
        </p:txBody>
      </p:sp>
      <p:sp>
        <p:nvSpPr>
          <p:cNvPr id="90" name="Text Placeholder 76">
            <a:extLst>
              <a:ext uri="{FF2B5EF4-FFF2-40B4-BE49-F238E27FC236}">
                <a16:creationId xmlns:a16="http://schemas.microsoft.com/office/drawing/2014/main" id="{C66035AF-713A-4F11-A3A3-6D662CF5698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30982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/>
              <a:t>OCT</a:t>
            </a:r>
            <a:endParaRPr lang="ru-RU"/>
          </a:p>
        </p:txBody>
      </p:sp>
      <p:sp>
        <p:nvSpPr>
          <p:cNvPr id="91" name="Text Placeholder 76">
            <a:extLst>
              <a:ext uri="{FF2B5EF4-FFF2-40B4-BE49-F238E27FC236}">
                <a16:creationId xmlns:a16="http://schemas.microsoft.com/office/drawing/2014/main" id="{A469C081-9B6B-48BC-993C-A6E3B0B19BD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0079559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/>
              <a:t>NOV</a:t>
            </a:r>
            <a:endParaRPr lang="ru-RU"/>
          </a:p>
        </p:txBody>
      </p:sp>
      <p:sp>
        <p:nvSpPr>
          <p:cNvPr id="93" name="Text Placeholder 92">
            <a:extLst>
              <a:ext uri="{FF2B5EF4-FFF2-40B4-BE49-F238E27FC236}">
                <a16:creationId xmlns:a16="http://schemas.microsoft.com/office/drawing/2014/main" id="{89B19B41-BDC6-46D8-975C-2D06E14B616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177935" y="1847243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/>
              <a:t>MILESTONE</a:t>
            </a:r>
            <a:endParaRPr lang="ru-RU"/>
          </a:p>
        </p:txBody>
      </p:sp>
      <p:sp>
        <p:nvSpPr>
          <p:cNvPr id="94" name="Text Placeholder 92">
            <a:extLst>
              <a:ext uri="{FF2B5EF4-FFF2-40B4-BE49-F238E27FC236}">
                <a16:creationId xmlns:a16="http://schemas.microsoft.com/office/drawing/2014/main" id="{7001B197-A958-4E16-AD2D-63EC156A411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77934" y="2050924"/>
            <a:ext cx="1347519" cy="485673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/>
              <a:t>Milestone</a:t>
            </a:r>
            <a:br>
              <a:rPr lang="en-US"/>
            </a:br>
            <a:r>
              <a:rPr lang="en-US"/>
              <a:t>description</a:t>
            </a:r>
            <a:endParaRPr lang="ru-RU"/>
          </a:p>
        </p:txBody>
      </p:sp>
      <p:sp>
        <p:nvSpPr>
          <p:cNvPr id="96" name="Text Placeholder 92">
            <a:extLst>
              <a:ext uri="{FF2B5EF4-FFF2-40B4-BE49-F238E27FC236}">
                <a16:creationId xmlns:a16="http://schemas.microsoft.com/office/drawing/2014/main" id="{88A84FA1-0D73-49A8-A3D2-E005CD4835F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721758" y="1828193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/>
              <a:t>MILESTONE</a:t>
            </a:r>
            <a:endParaRPr lang="ru-RU"/>
          </a:p>
        </p:txBody>
      </p:sp>
      <p:sp>
        <p:nvSpPr>
          <p:cNvPr id="97" name="Text Placeholder 92">
            <a:extLst>
              <a:ext uri="{FF2B5EF4-FFF2-40B4-BE49-F238E27FC236}">
                <a16:creationId xmlns:a16="http://schemas.microsoft.com/office/drawing/2014/main" id="{1A902C94-49C3-42E7-B3C0-054980C59F0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21757" y="2050924"/>
            <a:ext cx="1347519" cy="485673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/>
              <a:t>Milestone</a:t>
            </a:r>
            <a:br>
              <a:rPr lang="en-US"/>
            </a:br>
            <a:r>
              <a:rPr lang="en-US"/>
              <a:t>description</a:t>
            </a:r>
            <a:endParaRPr lang="ru-RU"/>
          </a:p>
        </p:txBody>
      </p:sp>
      <p:sp>
        <p:nvSpPr>
          <p:cNvPr id="98" name="Text Placeholder 92">
            <a:extLst>
              <a:ext uri="{FF2B5EF4-FFF2-40B4-BE49-F238E27FC236}">
                <a16:creationId xmlns:a16="http://schemas.microsoft.com/office/drawing/2014/main" id="{6A588BD3-5A93-4BE0-A97C-3F91F703D88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265581" y="1847243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/>
              <a:t>MILESTONE</a:t>
            </a:r>
            <a:endParaRPr lang="ru-RU"/>
          </a:p>
        </p:txBody>
      </p:sp>
      <p:sp>
        <p:nvSpPr>
          <p:cNvPr id="99" name="Text Placeholder 92">
            <a:extLst>
              <a:ext uri="{FF2B5EF4-FFF2-40B4-BE49-F238E27FC236}">
                <a16:creationId xmlns:a16="http://schemas.microsoft.com/office/drawing/2014/main" id="{CF518451-83D4-424A-A603-376701099B1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265580" y="2050924"/>
            <a:ext cx="1347519" cy="485673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/>
              <a:t>Milestone</a:t>
            </a:r>
            <a:br>
              <a:rPr lang="en-US"/>
            </a:br>
            <a:r>
              <a:rPr lang="en-US"/>
              <a:t>description</a:t>
            </a:r>
            <a:endParaRPr lang="ru-RU"/>
          </a:p>
        </p:txBody>
      </p:sp>
      <p:sp>
        <p:nvSpPr>
          <p:cNvPr id="100" name="Text Placeholder 92">
            <a:extLst>
              <a:ext uri="{FF2B5EF4-FFF2-40B4-BE49-F238E27FC236}">
                <a16:creationId xmlns:a16="http://schemas.microsoft.com/office/drawing/2014/main" id="{67D5CA08-D877-4DB8-B59F-E80836A7834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809404" y="1847243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/>
              <a:t>MILESTONE</a:t>
            </a:r>
            <a:endParaRPr lang="ru-RU"/>
          </a:p>
        </p:txBody>
      </p:sp>
      <p:sp>
        <p:nvSpPr>
          <p:cNvPr id="101" name="Text Placeholder 92">
            <a:extLst>
              <a:ext uri="{FF2B5EF4-FFF2-40B4-BE49-F238E27FC236}">
                <a16:creationId xmlns:a16="http://schemas.microsoft.com/office/drawing/2014/main" id="{4787E4F4-A253-4A99-8126-FBAA70686F4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809403" y="2050924"/>
            <a:ext cx="1347519" cy="485673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/>
              <a:t>Milestone</a:t>
            </a:r>
            <a:br>
              <a:rPr lang="en-US"/>
            </a:br>
            <a:r>
              <a:rPr lang="en-US"/>
              <a:t>description</a:t>
            </a:r>
            <a:endParaRPr lang="ru-RU"/>
          </a:p>
        </p:txBody>
      </p:sp>
      <p:sp>
        <p:nvSpPr>
          <p:cNvPr id="102" name="Text Placeholder 92">
            <a:extLst>
              <a:ext uri="{FF2B5EF4-FFF2-40B4-BE49-F238E27FC236}">
                <a16:creationId xmlns:a16="http://schemas.microsoft.com/office/drawing/2014/main" id="{AE0790DD-E8BD-43EC-AA51-7CB68DD20E9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2021221" y="2563689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/>
              <a:t>MILESTONE</a:t>
            </a:r>
            <a:endParaRPr lang="ru-RU"/>
          </a:p>
        </p:txBody>
      </p:sp>
      <p:sp>
        <p:nvSpPr>
          <p:cNvPr id="103" name="Text Placeholder 92">
            <a:extLst>
              <a:ext uri="{FF2B5EF4-FFF2-40B4-BE49-F238E27FC236}">
                <a16:creationId xmlns:a16="http://schemas.microsoft.com/office/drawing/2014/main" id="{2577F593-79D3-424D-A032-7ECBD1D6FAF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021220" y="2767370"/>
            <a:ext cx="1347519" cy="485673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/>
              <a:t>Milestone</a:t>
            </a:r>
            <a:br>
              <a:rPr lang="en-US"/>
            </a:br>
            <a:r>
              <a:rPr lang="en-US"/>
              <a:t>description</a:t>
            </a:r>
            <a:endParaRPr lang="ru-RU"/>
          </a:p>
        </p:txBody>
      </p:sp>
      <p:sp>
        <p:nvSpPr>
          <p:cNvPr id="104" name="Text Placeholder 92">
            <a:extLst>
              <a:ext uri="{FF2B5EF4-FFF2-40B4-BE49-F238E27FC236}">
                <a16:creationId xmlns:a16="http://schemas.microsoft.com/office/drawing/2014/main" id="{3CB5E2EE-85C4-4CB5-8BE5-865C93896A7B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569663" y="2563689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/>
              <a:t>MILESTONE</a:t>
            </a:r>
            <a:endParaRPr lang="ru-RU"/>
          </a:p>
        </p:txBody>
      </p:sp>
      <p:sp>
        <p:nvSpPr>
          <p:cNvPr id="105" name="Text Placeholder 92">
            <a:extLst>
              <a:ext uri="{FF2B5EF4-FFF2-40B4-BE49-F238E27FC236}">
                <a16:creationId xmlns:a16="http://schemas.microsoft.com/office/drawing/2014/main" id="{727741F9-FB7A-4DF0-81F7-BC37853C7AA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569662" y="2767370"/>
            <a:ext cx="1347519" cy="485673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/>
              <a:t>Milestone</a:t>
            </a:r>
            <a:br>
              <a:rPr lang="en-US"/>
            </a:br>
            <a:r>
              <a:rPr lang="en-US"/>
              <a:t>description</a:t>
            </a:r>
            <a:endParaRPr lang="ru-RU"/>
          </a:p>
        </p:txBody>
      </p:sp>
      <p:sp>
        <p:nvSpPr>
          <p:cNvPr id="106" name="Text Placeholder 92">
            <a:extLst>
              <a:ext uri="{FF2B5EF4-FFF2-40B4-BE49-F238E27FC236}">
                <a16:creationId xmlns:a16="http://schemas.microsoft.com/office/drawing/2014/main" id="{9AA76CF9-6430-4F34-A84A-8AEDB9AC5327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118105" y="2563689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/>
              <a:t>MILESTONE</a:t>
            </a:r>
            <a:endParaRPr lang="ru-RU"/>
          </a:p>
        </p:txBody>
      </p:sp>
      <p:sp>
        <p:nvSpPr>
          <p:cNvPr id="107" name="Text Placeholder 92">
            <a:extLst>
              <a:ext uri="{FF2B5EF4-FFF2-40B4-BE49-F238E27FC236}">
                <a16:creationId xmlns:a16="http://schemas.microsoft.com/office/drawing/2014/main" id="{F8718C69-DBC9-43FE-B643-B1F6ACA11C6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118104" y="2767370"/>
            <a:ext cx="1347519" cy="485673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/>
              <a:t>Milestone</a:t>
            </a:r>
            <a:br>
              <a:rPr lang="en-US"/>
            </a:br>
            <a:r>
              <a:rPr lang="en-US"/>
              <a:t>description</a:t>
            </a:r>
            <a:endParaRPr lang="ru-RU"/>
          </a:p>
        </p:txBody>
      </p:sp>
      <p:sp>
        <p:nvSpPr>
          <p:cNvPr id="108" name="Text Placeholder 92">
            <a:extLst>
              <a:ext uri="{FF2B5EF4-FFF2-40B4-BE49-F238E27FC236}">
                <a16:creationId xmlns:a16="http://schemas.microsoft.com/office/drawing/2014/main" id="{7D1759ED-E404-427D-B97C-E51C74C374FC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666547" y="2563689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/>
              <a:t>MILESTONE</a:t>
            </a:r>
            <a:endParaRPr lang="ru-RU"/>
          </a:p>
        </p:txBody>
      </p:sp>
      <p:sp>
        <p:nvSpPr>
          <p:cNvPr id="109" name="Text Placeholder 92">
            <a:extLst>
              <a:ext uri="{FF2B5EF4-FFF2-40B4-BE49-F238E27FC236}">
                <a16:creationId xmlns:a16="http://schemas.microsoft.com/office/drawing/2014/main" id="{F49372DD-8792-4F5E-A97E-777095F8FA6D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666546" y="2767370"/>
            <a:ext cx="1347519" cy="485673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/>
              <a:t>Milestone</a:t>
            </a:r>
            <a:br>
              <a:rPr lang="en-US"/>
            </a:br>
            <a:r>
              <a:rPr lang="en-US"/>
              <a:t>description</a:t>
            </a:r>
            <a:endParaRPr lang="ru-RU"/>
          </a:p>
        </p:txBody>
      </p:sp>
      <p:sp>
        <p:nvSpPr>
          <p:cNvPr id="110" name="Text Placeholder 92">
            <a:extLst>
              <a:ext uri="{FF2B5EF4-FFF2-40B4-BE49-F238E27FC236}">
                <a16:creationId xmlns:a16="http://schemas.microsoft.com/office/drawing/2014/main" id="{96DC320A-FF03-4C0F-841F-A1A837608068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2883749" y="3286645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/>
              <a:t>MILESTONE</a:t>
            </a:r>
            <a:endParaRPr lang="ru-RU"/>
          </a:p>
        </p:txBody>
      </p:sp>
      <p:sp>
        <p:nvSpPr>
          <p:cNvPr id="111" name="Text Placeholder 92">
            <a:extLst>
              <a:ext uri="{FF2B5EF4-FFF2-40B4-BE49-F238E27FC236}">
                <a16:creationId xmlns:a16="http://schemas.microsoft.com/office/drawing/2014/main" id="{F7EF0281-DC79-47E0-9F16-7739D368B245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2883748" y="3490326"/>
            <a:ext cx="1347519" cy="485673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/>
              <a:t>Milestone</a:t>
            </a:r>
            <a:br>
              <a:rPr lang="en-US"/>
            </a:br>
            <a:r>
              <a:rPr lang="en-US"/>
              <a:t>description</a:t>
            </a:r>
            <a:endParaRPr lang="ru-RU"/>
          </a:p>
        </p:txBody>
      </p:sp>
      <p:sp>
        <p:nvSpPr>
          <p:cNvPr id="112" name="Text Placeholder 92">
            <a:extLst>
              <a:ext uri="{FF2B5EF4-FFF2-40B4-BE49-F238E27FC236}">
                <a16:creationId xmlns:a16="http://schemas.microsoft.com/office/drawing/2014/main" id="{D7C68C9E-596F-4C21-9730-FCD6C1A3C48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426018" y="3286645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/>
              <a:t>MILESTONE</a:t>
            </a:r>
            <a:endParaRPr lang="ru-RU"/>
          </a:p>
        </p:txBody>
      </p:sp>
      <p:sp>
        <p:nvSpPr>
          <p:cNvPr id="113" name="Text Placeholder 92">
            <a:extLst>
              <a:ext uri="{FF2B5EF4-FFF2-40B4-BE49-F238E27FC236}">
                <a16:creationId xmlns:a16="http://schemas.microsoft.com/office/drawing/2014/main" id="{CC380F73-C90F-4AAA-AE5B-063016DC71C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426017" y="3490326"/>
            <a:ext cx="1347519" cy="485673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/>
              <a:t>Milestone</a:t>
            </a:r>
            <a:br>
              <a:rPr lang="en-US"/>
            </a:br>
            <a:r>
              <a:rPr lang="en-US"/>
              <a:t>description</a:t>
            </a:r>
            <a:endParaRPr lang="ru-RU"/>
          </a:p>
        </p:txBody>
      </p:sp>
      <p:sp>
        <p:nvSpPr>
          <p:cNvPr id="114" name="Text Placeholder 92">
            <a:extLst>
              <a:ext uri="{FF2B5EF4-FFF2-40B4-BE49-F238E27FC236}">
                <a16:creationId xmlns:a16="http://schemas.microsoft.com/office/drawing/2014/main" id="{9520F3C5-0987-4517-B0EE-4E412FD9C0B8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7968287" y="3267595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/>
              <a:t>MILESTONE</a:t>
            </a:r>
            <a:endParaRPr lang="ru-RU"/>
          </a:p>
        </p:txBody>
      </p:sp>
      <p:sp>
        <p:nvSpPr>
          <p:cNvPr id="115" name="Text Placeholder 92">
            <a:extLst>
              <a:ext uri="{FF2B5EF4-FFF2-40B4-BE49-F238E27FC236}">
                <a16:creationId xmlns:a16="http://schemas.microsoft.com/office/drawing/2014/main" id="{18B7EE9A-2CF8-4F1B-989E-4D6B081D3F42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968286" y="3471276"/>
            <a:ext cx="1347519" cy="485673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/>
              <a:t>Milestone</a:t>
            </a:r>
            <a:br>
              <a:rPr lang="en-US"/>
            </a:br>
            <a:r>
              <a:rPr lang="en-US"/>
              <a:t>description</a:t>
            </a:r>
            <a:endParaRPr lang="ru-RU"/>
          </a:p>
        </p:txBody>
      </p:sp>
      <p:sp>
        <p:nvSpPr>
          <p:cNvPr id="116" name="Text Placeholder 92">
            <a:extLst>
              <a:ext uri="{FF2B5EF4-FFF2-40B4-BE49-F238E27FC236}">
                <a16:creationId xmlns:a16="http://schemas.microsoft.com/office/drawing/2014/main" id="{358A9693-91C8-4CDB-AC04-2FE5D32AC5CA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0510556" y="3286645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/>
              <a:t>MILESTONE</a:t>
            </a:r>
            <a:endParaRPr lang="ru-RU"/>
          </a:p>
        </p:txBody>
      </p:sp>
      <p:sp>
        <p:nvSpPr>
          <p:cNvPr id="117" name="Text Placeholder 92">
            <a:extLst>
              <a:ext uri="{FF2B5EF4-FFF2-40B4-BE49-F238E27FC236}">
                <a16:creationId xmlns:a16="http://schemas.microsoft.com/office/drawing/2014/main" id="{88F651C4-2FDC-4A2D-B5D1-1E752BEBDCFC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10510555" y="3490326"/>
            <a:ext cx="1347519" cy="485673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/>
              <a:t>Milestone</a:t>
            </a:r>
            <a:br>
              <a:rPr lang="en-US"/>
            </a:br>
            <a:r>
              <a:rPr lang="en-US"/>
              <a:t>description</a:t>
            </a:r>
            <a:endParaRPr lang="ru-RU"/>
          </a:p>
        </p:txBody>
      </p:sp>
      <p:sp>
        <p:nvSpPr>
          <p:cNvPr id="120" name="Text Placeholder 92">
            <a:extLst>
              <a:ext uri="{FF2B5EF4-FFF2-40B4-BE49-F238E27FC236}">
                <a16:creationId xmlns:a16="http://schemas.microsoft.com/office/drawing/2014/main" id="{06775BE6-0710-4B20-8C16-DBF3B866006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331981" y="3574380"/>
            <a:ext cx="1347519" cy="433916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/>
              <a:t>PROJECT</a:t>
            </a:r>
            <a:br>
              <a:rPr lang="en-US"/>
            </a:br>
            <a:r>
              <a:rPr lang="en-US"/>
              <a:t>START</a:t>
            </a:r>
          </a:p>
        </p:txBody>
      </p:sp>
      <p:sp>
        <p:nvSpPr>
          <p:cNvPr id="122" name="Text Placeholder 92">
            <a:extLst>
              <a:ext uri="{FF2B5EF4-FFF2-40B4-BE49-F238E27FC236}">
                <a16:creationId xmlns:a16="http://schemas.microsoft.com/office/drawing/2014/main" id="{777F0E57-9D42-4F72-8D6D-4BE03FC71F09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2010005" y="5393477"/>
            <a:ext cx="1347519" cy="393143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spcBef>
                <a:spcPts val="200"/>
              </a:spcBef>
              <a:buNone/>
              <a:defRPr sz="3500" b="1">
                <a:solidFill>
                  <a:schemeClr val="tx2">
                    <a:lumMod val="10000"/>
                    <a:lumOff val="90000"/>
                  </a:schemeClr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/>
              <a:t>Q1</a:t>
            </a:r>
            <a:endParaRPr lang="ru-RU"/>
          </a:p>
        </p:txBody>
      </p:sp>
      <p:sp>
        <p:nvSpPr>
          <p:cNvPr id="123" name="Text Placeholder 92">
            <a:extLst>
              <a:ext uri="{FF2B5EF4-FFF2-40B4-BE49-F238E27FC236}">
                <a16:creationId xmlns:a16="http://schemas.microsoft.com/office/drawing/2014/main" id="{AC38C51F-FEF5-4ABC-A91E-2BEAAD0B16E7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2010005" y="5903775"/>
            <a:ext cx="1347519" cy="485673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200"/>
              </a:spcBef>
              <a:buNone/>
              <a:defRPr sz="1200" b="0">
                <a:solidFill>
                  <a:schemeClr val="bg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/>
              <a:t>Quarter goals description</a:t>
            </a:r>
            <a:endParaRPr lang="ru-RU"/>
          </a:p>
        </p:txBody>
      </p:sp>
      <p:sp>
        <p:nvSpPr>
          <p:cNvPr id="124" name="Text Placeholder 92">
            <a:extLst>
              <a:ext uri="{FF2B5EF4-FFF2-40B4-BE49-F238E27FC236}">
                <a16:creationId xmlns:a16="http://schemas.microsoft.com/office/drawing/2014/main" id="{89620B00-4C09-4C77-BB19-F22F0928D3AE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4286861" y="5411487"/>
            <a:ext cx="1347519" cy="393143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spcBef>
                <a:spcPts val="200"/>
              </a:spcBef>
              <a:buNone/>
              <a:defRPr sz="3500" b="1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/>
              <a:t>Q2</a:t>
            </a:r>
            <a:endParaRPr lang="ru-RU"/>
          </a:p>
        </p:txBody>
      </p:sp>
      <p:sp>
        <p:nvSpPr>
          <p:cNvPr id="125" name="Text Placeholder 92">
            <a:extLst>
              <a:ext uri="{FF2B5EF4-FFF2-40B4-BE49-F238E27FC236}">
                <a16:creationId xmlns:a16="http://schemas.microsoft.com/office/drawing/2014/main" id="{7F740E72-128A-47CB-944C-6364E308697E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4286861" y="5921785"/>
            <a:ext cx="1347519" cy="485673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200"/>
              </a:spcBef>
              <a:buNone/>
              <a:defRPr sz="1200" b="0">
                <a:solidFill>
                  <a:schemeClr val="bg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/>
              <a:t>Quarter goals description</a:t>
            </a:r>
            <a:endParaRPr lang="ru-RU"/>
          </a:p>
        </p:txBody>
      </p:sp>
      <p:sp>
        <p:nvSpPr>
          <p:cNvPr id="126" name="Text Placeholder 92">
            <a:extLst>
              <a:ext uri="{FF2B5EF4-FFF2-40B4-BE49-F238E27FC236}">
                <a16:creationId xmlns:a16="http://schemas.microsoft.com/office/drawing/2014/main" id="{9A2F611C-4E32-4954-A71A-9D325D3635F9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6563717" y="5394195"/>
            <a:ext cx="1347519" cy="393143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spcBef>
                <a:spcPts val="200"/>
              </a:spcBef>
              <a:buNone/>
              <a:defRPr sz="3500" b="1">
                <a:solidFill>
                  <a:schemeClr val="accent2">
                    <a:lumMod val="10000"/>
                    <a:lumOff val="90000"/>
                  </a:schemeClr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/>
              <a:t>Q3</a:t>
            </a:r>
            <a:endParaRPr lang="ru-RU"/>
          </a:p>
        </p:txBody>
      </p:sp>
      <p:sp>
        <p:nvSpPr>
          <p:cNvPr id="127" name="Text Placeholder 92">
            <a:extLst>
              <a:ext uri="{FF2B5EF4-FFF2-40B4-BE49-F238E27FC236}">
                <a16:creationId xmlns:a16="http://schemas.microsoft.com/office/drawing/2014/main" id="{6BECFCA3-3003-4E1C-B95A-77F0E24555D2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563717" y="5904493"/>
            <a:ext cx="1347519" cy="485673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200"/>
              </a:spcBef>
              <a:buNone/>
              <a:defRPr sz="1200" b="0">
                <a:solidFill>
                  <a:schemeClr val="bg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/>
              <a:t>Quarter goals description</a:t>
            </a:r>
            <a:endParaRPr lang="ru-RU"/>
          </a:p>
        </p:txBody>
      </p:sp>
      <p:sp>
        <p:nvSpPr>
          <p:cNvPr id="128" name="Text Placeholder 92">
            <a:extLst>
              <a:ext uri="{FF2B5EF4-FFF2-40B4-BE49-F238E27FC236}">
                <a16:creationId xmlns:a16="http://schemas.microsoft.com/office/drawing/2014/main" id="{ADC5ADB7-1218-43F3-8DF4-23F099ECCEB8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8840572" y="5411487"/>
            <a:ext cx="1347519" cy="393143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spcBef>
                <a:spcPts val="200"/>
              </a:spcBef>
              <a:buNone/>
              <a:defRPr sz="3500" b="1">
                <a:solidFill>
                  <a:schemeClr val="accent4">
                    <a:lumMod val="10000"/>
                    <a:lumOff val="90000"/>
                  </a:schemeClr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/>
              <a:t>Q4</a:t>
            </a:r>
            <a:endParaRPr lang="ru-RU"/>
          </a:p>
        </p:txBody>
      </p:sp>
      <p:sp>
        <p:nvSpPr>
          <p:cNvPr id="129" name="Text Placeholder 92">
            <a:extLst>
              <a:ext uri="{FF2B5EF4-FFF2-40B4-BE49-F238E27FC236}">
                <a16:creationId xmlns:a16="http://schemas.microsoft.com/office/drawing/2014/main" id="{371EA831-AF53-4C92-875F-48C5C459B321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8840572" y="5921785"/>
            <a:ext cx="1347519" cy="485673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200"/>
              </a:spcBef>
              <a:buNone/>
              <a:defRPr sz="1200" b="0">
                <a:solidFill>
                  <a:schemeClr val="bg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/>
              <a:t>Quarter goals description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361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0974584-F7C5-6440-926F-F6A9781D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310" y="2484470"/>
            <a:ext cx="7552916" cy="21305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Graphical user interface&#10;&#10;Description automatically generated">
            <a:extLst>
              <a:ext uri="{FF2B5EF4-FFF2-40B4-BE49-F238E27FC236}">
                <a16:creationId xmlns:a16="http://schemas.microsoft.com/office/drawing/2014/main" id="{D7436C2F-09FF-014A-84CC-E0A18AFE2C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3792" y="138819"/>
            <a:ext cx="2369315" cy="867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20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0EAB2A1-27FC-7D46-BBF1-72410CED554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0596" y="2560320"/>
            <a:ext cx="94457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170A3AA-4210-FB4E-9790-9D6891AFF655}"/>
              </a:ext>
            </a:extLst>
          </p:cNvPr>
          <p:cNvCxnSpPr>
            <a:cxnSpLocks/>
          </p:cNvCxnSpPr>
          <p:nvPr userDrawn="1"/>
        </p:nvCxnSpPr>
        <p:spPr>
          <a:xfrm>
            <a:off x="533400" y="1104900"/>
            <a:ext cx="11119104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28B6F196-1924-E341-B33B-77AEF4A87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30609"/>
            <a:ext cx="9146972" cy="640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36486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gradFill>
          <a:gsLst>
            <a:gs pos="1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>
            <a:extLst>
              <a:ext uri="{FF2B5EF4-FFF2-40B4-BE49-F238E27FC236}">
                <a16:creationId xmlns:a16="http://schemas.microsoft.com/office/drawing/2014/main" id="{73D4E5E2-CF41-47B2-9F50-8E509C9A95B2}"/>
              </a:ext>
            </a:extLst>
          </p:cNvPr>
          <p:cNvGrpSpPr/>
          <p:nvPr userDrawn="1"/>
        </p:nvGrpSpPr>
        <p:grpSpPr>
          <a:xfrm>
            <a:off x="376199" y="1131290"/>
            <a:ext cx="2481539" cy="2845072"/>
            <a:chOff x="449781" y="731902"/>
            <a:chExt cx="2481539" cy="2845072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CC4D1C1-96FF-4B5E-B7DD-A50D49276E83}"/>
                </a:ext>
              </a:extLst>
            </p:cNvPr>
            <p:cNvSpPr/>
            <p:nvPr userDrawn="1"/>
          </p:nvSpPr>
          <p:spPr>
            <a:xfrm>
              <a:off x="1193960" y="3327592"/>
              <a:ext cx="1737360" cy="249382"/>
            </a:xfrm>
            <a:custGeom>
              <a:avLst/>
              <a:gdLst>
                <a:gd name="connsiteX0" fmla="*/ 0 w 1518458"/>
                <a:gd name="connsiteY0" fmla="*/ 0 h 249382"/>
                <a:gd name="connsiteX1" fmla="*/ 1393767 w 1518458"/>
                <a:gd name="connsiteY1" fmla="*/ 0 h 249382"/>
                <a:gd name="connsiteX2" fmla="*/ 1518458 w 1518458"/>
                <a:gd name="connsiteY2" fmla="*/ 124691 h 249382"/>
                <a:gd name="connsiteX3" fmla="*/ 1393767 w 1518458"/>
                <a:gd name="connsiteY3" fmla="*/ 249382 h 249382"/>
                <a:gd name="connsiteX4" fmla="*/ 0 w 1518458"/>
                <a:gd name="connsiteY4" fmla="*/ 249382 h 249382"/>
                <a:gd name="connsiteX5" fmla="*/ 124691 w 1518458"/>
                <a:gd name="connsiteY5" fmla="*/ 124691 h 249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8458" h="249382">
                  <a:moveTo>
                    <a:pt x="0" y="0"/>
                  </a:moveTo>
                  <a:lnTo>
                    <a:pt x="1393767" y="0"/>
                  </a:lnTo>
                  <a:lnTo>
                    <a:pt x="1518458" y="124691"/>
                  </a:lnTo>
                  <a:lnTo>
                    <a:pt x="1393767" y="249382"/>
                  </a:lnTo>
                  <a:lnTo>
                    <a:pt x="0" y="249382"/>
                  </a:lnTo>
                  <a:lnTo>
                    <a:pt x="124691" y="12469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F2012E6F-AA94-4B9B-B931-BB7EF01CF600}"/>
                </a:ext>
              </a:extLst>
            </p:cNvPr>
            <p:cNvGrpSpPr/>
            <p:nvPr userDrawn="1"/>
          </p:nvGrpSpPr>
          <p:grpSpPr>
            <a:xfrm>
              <a:off x="449781" y="731902"/>
              <a:ext cx="990600" cy="2845072"/>
              <a:chOff x="310246" y="679523"/>
              <a:chExt cx="990600" cy="2845072"/>
            </a:xfrm>
          </p:grpSpPr>
          <p:sp>
            <p:nvSpPr>
              <p:cNvPr id="23" name="Flowchart: Display 22">
                <a:extLst>
                  <a:ext uri="{FF2B5EF4-FFF2-40B4-BE49-F238E27FC236}">
                    <a16:creationId xmlns:a16="http://schemas.microsoft.com/office/drawing/2014/main" id="{06ACE013-89A3-4AEB-A597-B259D50DE211}"/>
                  </a:ext>
                </a:extLst>
              </p:cNvPr>
              <p:cNvSpPr/>
              <p:nvPr userDrawn="1"/>
            </p:nvSpPr>
            <p:spPr>
              <a:xfrm rot="16200000">
                <a:off x="289079" y="700690"/>
                <a:ext cx="1032933" cy="990600"/>
              </a:xfrm>
              <a:prstGeom prst="flowChartDisplay">
                <a:avLst/>
              </a:prstGeom>
              <a:solidFill>
                <a:schemeClr val="bg1"/>
              </a:solidFill>
              <a:ln w="1016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ardrop 23">
                <a:extLst>
                  <a:ext uri="{FF2B5EF4-FFF2-40B4-BE49-F238E27FC236}">
                    <a16:creationId xmlns:a16="http://schemas.microsoft.com/office/drawing/2014/main" id="{42F02DED-3AF6-42D6-8F14-3D482EA27166}"/>
                  </a:ext>
                </a:extLst>
              </p:cNvPr>
              <p:cNvSpPr/>
              <p:nvPr userDrawn="1"/>
            </p:nvSpPr>
            <p:spPr>
              <a:xfrm rot="18899663">
                <a:off x="680854" y="3275213"/>
                <a:ext cx="249382" cy="249382"/>
              </a:xfrm>
              <a:prstGeom prst="teardrop">
                <a:avLst/>
              </a:pr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3FE00D23-23DB-450E-8342-BF40414DBB9A}"/>
                  </a:ext>
                </a:extLst>
              </p:cNvPr>
              <p:cNvCxnSpPr>
                <a:stCxn id="23" idx="1"/>
                <a:endCxn id="24" idx="7"/>
              </p:cNvCxnSpPr>
              <p:nvPr userDrawn="1"/>
            </p:nvCxnSpPr>
            <p:spPr>
              <a:xfrm flipH="1">
                <a:off x="805528" y="1712457"/>
                <a:ext cx="18" cy="1511107"/>
              </a:xfrm>
              <a:prstGeom prst="line">
                <a:avLst/>
              </a:prstGeom>
              <a:ln w="508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3B465149-90D5-4AA1-919B-893CAE488574}"/>
              </a:ext>
            </a:extLst>
          </p:cNvPr>
          <p:cNvSpPr/>
          <p:nvPr userDrawn="1"/>
        </p:nvSpPr>
        <p:spPr>
          <a:xfrm>
            <a:off x="1120378" y="2301766"/>
            <a:ext cx="1737360" cy="1282263"/>
          </a:xfrm>
          <a:prstGeom prst="roundRect">
            <a:avLst>
              <a:gd name="adj" fmla="val 10074"/>
            </a:avLst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9E75E0F-91D4-48B9-B8D7-50C65E859BA3}"/>
              </a:ext>
            </a:extLst>
          </p:cNvPr>
          <p:cNvGrpSpPr/>
          <p:nvPr userDrawn="1"/>
        </p:nvGrpSpPr>
        <p:grpSpPr>
          <a:xfrm>
            <a:off x="2636182" y="3724159"/>
            <a:ext cx="2481241" cy="2845072"/>
            <a:chOff x="3580478" y="3327592"/>
            <a:chExt cx="2481241" cy="2845072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DD68C0D-A017-45D6-BB27-9B3E06DDB704}"/>
                </a:ext>
              </a:extLst>
            </p:cNvPr>
            <p:cNvSpPr/>
            <p:nvPr userDrawn="1"/>
          </p:nvSpPr>
          <p:spPr>
            <a:xfrm>
              <a:off x="4324359" y="3327592"/>
              <a:ext cx="1737360" cy="249382"/>
            </a:xfrm>
            <a:custGeom>
              <a:avLst/>
              <a:gdLst>
                <a:gd name="connsiteX0" fmla="*/ 0 w 1518458"/>
                <a:gd name="connsiteY0" fmla="*/ 0 h 249382"/>
                <a:gd name="connsiteX1" fmla="*/ 1393767 w 1518458"/>
                <a:gd name="connsiteY1" fmla="*/ 0 h 249382"/>
                <a:gd name="connsiteX2" fmla="*/ 1518458 w 1518458"/>
                <a:gd name="connsiteY2" fmla="*/ 124691 h 249382"/>
                <a:gd name="connsiteX3" fmla="*/ 1393767 w 1518458"/>
                <a:gd name="connsiteY3" fmla="*/ 249382 h 249382"/>
                <a:gd name="connsiteX4" fmla="*/ 0 w 1518458"/>
                <a:gd name="connsiteY4" fmla="*/ 249382 h 249382"/>
                <a:gd name="connsiteX5" fmla="*/ 124691 w 1518458"/>
                <a:gd name="connsiteY5" fmla="*/ 124691 h 249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8458" h="249382">
                  <a:moveTo>
                    <a:pt x="0" y="0"/>
                  </a:moveTo>
                  <a:lnTo>
                    <a:pt x="1393767" y="0"/>
                  </a:lnTo>
                  <a:lnTo>
                    <a:pt x="1518458" y="124691"/>
                  </a:lnTo>
                  <a:lnTo>
                    <a:pt x="1393767" y="249382"/>
                  </a:lnTo>
                  <a:lnTo>
                    <a:pt x="0" y="249382"/>
                  </a:lnTo>
                  <a:lnTo>
                    <a:pt x="124691" y="12469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59595E80-B3F5-4BDF-9674-17BA742BFCD8}"/>
                </a:ext>
              </a:extLst>
            </p:cNvPr>
            <p:cNvGrpSpPr/>
            <p:nvPr userDrawn="1"/>
          </p:nvGrpSpPr>
          <p:grpSpPr>
            <a:xfrm rot="10800000">
              <a:off x="3580478" y="3327592"/>
              <a:ext cx="990600" cy="2845072"/>
              <a:chOff x="310245" y="679523"/>
              <a:chExt cx="990600" cy="2845072"/>
            </a:xfrm>
          </p:grpSpPr>
          <p:sp>
            <p:nvSpPr>
              <p:cNvPr id="37" name="Flowchart: Display 36">
                <a:extLst>
                  <a:ext uri="{FF2B5EF4-FFF2-40B4-BE49-F238E27FC236}">
                    <a16:creationId xmlns:a16="http://schemas.microsoft.com/office/drawing/2014/main" id="{0EB63076-286D-42D4-B6E3-150127BB011E}"/>
                  </a:ext>
                </a:extLst>
              </p:cNvPr>
              <p:cNvSpPr/>
              <p:nvPr userDrawn="1"/>
            </p:nvSpPr>
            <p:spPr>
              <a:xfrm rot="16200000">
                <a:off x="289078" y="700690"/>
                <a:ext cx="1032933" cy="990600"/>
              </a:xfrm>
              <a:prstGeom prst="flowChartDisplay">
                <a:avLst/>
              </a:prstGeom>
              <a:solidFill>
                <a:schemeClr val="bg1"/>
              </a:solidFill>
              <a:ln w="1016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ardrop 37">
                <a:extLst>
                  <a:ext uri="{FF2B5EF4-FFF2-40B4-BE49-F238E27FC236}">
                    <a16:creationId xmlns:a16="http://schemas.microsoft.com/office/drawing/2014/main" id="{08388872-548B-4F74-8ADA-BA79278B29DA}"/>
                  </a:ext>
                </a:extLst>
              </p:cNvPr>
              <p:cNvSpPr/>
              <p:nvPr userDrawn="1"/>
            </p:nvSpPr>
            <p:spPr>
              <a:xfrm rot="18899663">
                <a:off x="680854" y="3275213"/>
                <a:ext cx="249382" cy="249382"/>
              </a:xfrm>
              <a:prstGeom prst="teardrop">
                <a:avLst/>
              </a:prstGeom>
              <a:solidFill>
                <a:schemeClr val="bg1"/>
              </a:solidFill>
              <a:ln w="508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7C367834-D910-4D8A-AE27-D24B90B8FED9}"/>
                  </a:ext>
                </a:extLst>
              </p:cNvPr>
              <p:cNvCxnSpPr>
                <a:stCxn id="37" idx="1"/>
                <a:endCxn id="38" idx="7"/>
              </p:cNvCxnSpPr>
              <p:nvPr userDrawn="1"/>
            </p:nvCxnSpPr>
            <p:spPr>
              <a:xfrm flipH="1">
                <a:off x="805528" y="1712457"/>
                <a:ext cx="17" cy="1511107"/>
              </a:xfrm>
              <a:prstGeom prst="line">
                <a:avLst/>
              </a:prstGeom>
              <a:ln w="508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7CF13D38-5B6A-4696-A3FC-685C7C5C2F98}"/>
              </a:ext>
            </a:extLst>
          </p:cNvPr>
          <p:cNvSpPr/>
          <p:nvPr userDrawn="1"/>
        </p:nvSpPr>
        <p:spPr>
          <a:xfrm>
            <a:off x="3380063" y="4113787"/>
            <a:ext cx="1737360" cy="1282263"/>
          </a:xfrm>
          <a:prstGeom prst="roundRect">
            <a:avLst>
              <a:gd name="adj" fmla="val 10074"/>
            </a:avLst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7E4BCAD-9B1F-4FCE-B6D6-D4263D7192A8}"/>
              </a:ext>
            </a:extLst>
          </p:cNvPr>
          <p:cNvGrpSpPr/>
          <p:nvPr userDrawn="1"/>
        </p:nvGrpSpPr>
        <p:grpSpPr>
          <a:xfrm>
            <a:off x="4895867" y="1131290"/>
            <a:ext cx="2480925" cy="2845072"/>
            <a:chOff x="5595782" y="731902"/>
            <a:chExt cx="2480925" cy="2845072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FF40056-7D5D-434C-A112-A71B3AC1C5FB}"/>
                </a:ext>
              </a:extLst>
            </p:cNvPr>
            <p:cNvSpPr/>
            <p:nvPr userDrawn="1"/>
          </p:nvSpPr>
          <p:spPr>
            <a:xfrm>
              <a:off x="6339347" y="3327592"/>
              <a:ext cx="1737360" cy="249382"/>
            </a:xfrm>
            <a:custGeom>
              <a:avLst/>
              <a:gdLst>
                <a:gd name="connsiteX0" fmla="*/ 0 w 1518458"/>
                <a:gd name="connsiteY0" fmla="*/ 0 h 249382"/>
                <a:gd name="connsiteX1" fmla="*/ 1393767 w 1518458"/>
                <a:gd name="connsiteY1" fmla="*/ 0 h 249382"/>
                <a:gd name="connsiteX2" fmla="*/ 1518458 w 1518458"/>
                <a:gd name="connsiteY2" fmla="*/ 124691 h 249382"/>
                <a:gd name="connsiteX3" fmla="*/ 1393767 w 1518458"/>
                <a:gd name="connsiteY3" fmla="*/ 249382 h 249382"/>
                <a:gd name="connsiteX4" fmla="*/ 0 w 1518458"/>
                <a:gd name="connsiteY4" fmla="*/ 249382 h 249382"/>
                <a:gd name="connsiteX5" fmla="*/ 124691 w 1518458"/>
                <a:gd name="connsiteY5" fmla="*/ 124691 h 249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8458" h="249382">
                  <a:moveTo>
                    <a:pt x="0" y="0"/>
                  </a:moveTo>
                  <a:lnTo>
                    <a:pt x="1393767" y="0"/>
                  </a:lnTo>
                  <a:lnTo>
                    <a:pt x="1518458" y="124691"/>
                  </a:lnTo>
                  <a:lnTo>
                    <a:pt x="1393767" y="249382"/>
                  </a:lnTo>
                  <a:lnTo>
                    <a:pt x="0" y="249382"/>
                  </a:lnTo>
                  <a:lnTo>
                    <a:pt x="124691" y="12469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C69BC877-8213-4692-9A4D-FD7B88E7C5A6}"/>
                </a:ext>
              </a:extLst>
            </p:cNvPr>
            <p:cNvGrpSpPr/>
            <p:nvPr userDrawn="1"/>
          </p:nvGrpSpPr>
          <p:grpSpPr>
            <a:xfrm>
              <a:off x="5595782" y="731902"/>
              <a:ext cx="990600" cy="2845072"/>
              <a:chOff x="310245" y="679523"/>
              <a:chExt cx="990600" cy="2845072"/>
            </a:xfrm>
          </p:grpSpPr>
          <p:sp>
            <p:nvSpPr>
              <p:cNvPr id="29" name="Flowchart: Display 28">
                <a:extLst>
                  <a:ext uri="{FF2B5EF4-FFF2-40B4-BE49-F238E27FC236}">
                    <a16:creationId xmlns:a16="http://schemas.microsoft.com/office/drawing/2014/main" id="{1AE2468A-ED10-4324-82BB-5A0BA4827E36}"/>
                  </a:ext>
                </a:extLst>
              </p:cNvPr>
              <p:cNvSpPr/>
              <p:nvPr userDrawn="1"/>
            </p:nvSpPr>
            <p:spPr>
              <a:xfrm rot="16200000">
                <a:off x="289078" y="700690"/>
                <a:ext cx="1032933" cy="990600"/>
              </a:xfrm>
              <a:prstGeom prst="flowChartDisplay">
                <a:avLst/>
              </a:prstGeom>
              <a:solidFill>
                <a:schemeClr val="bg1"/>
              </a:solidFill>
              <a:ln w="10160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ardrop 29">
                <a:extLst>
                  <a:ext uri="{FF2B5EF4-FFF2-40B4-BE49-F238E27FC236}">
                    <a16:creationId xmlns:a16="http://schemas.microsoft.com/office/drawing/2014/main" id="{E56C60B5-1DC8-4DF5-8C79-7D0234192ECE}"/>
                  </a:ext>
                </a:extLst>
              </p:cNvPr>
              <p:cNvSpPr/>
              <p:nvPr userDrawn="1"/>
            </p:nvSpPr>
            <p:spPr>
              <a:xfrm rot="18899663">
                <a:off x="680854" y="3275213"/>
                <a:ext cx="249382" cy="249382"/>
              </a:xfrm>
              <a:prstGeom prst="teardrop">
                <a:avLst/>
              </a:prstGeom>
              <a:solidFill>
                <a:schemeClr val="bg1"/>
              </a:solidFill>
              <a:ln w="5080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108426C8-666D-4D49-A5A2-EF7D4925E701}"/>
                  </a:ext>
                </a:extLst>
              </p:cNvPr>
              <p:cNvCxnSpPr>
                <a:stCxn id="29" idx="1"/>
                <a:endCxn id="30" idx="7"/>
              </p:cNvCxnSpPr>
              <p:nvPr userDrawn="1"/>
            </p:nvCxnSpPr>
            <p:spPr>
              <a:xfrm flipH="1">
                <a:off x="805528" y="1712457"/>
                <a:ext cx="17" cy="1511107"/>
              </a:xfrm>
              <a:prstGeom prst="line">
                <a:avLst/>
              </a:prstGeom>
              <a:ln w="508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34AC8F75-168C-4C68-93A4-C49CE0D72DA1}"/>
              </a:ext>
            </a:extLst>
          </p:cNvPr>
          <p:cNvSpPr/>
          <p:nvPr userDrawn="1"/>
        </p:nvSpPr>
        <p:spPr>
          <a:xfrm>
            <a:off x="5639097" y="2301765"/>
            <a:ext cx="1737360" cy="1282263"/>
          </a:xfrm>
          <a:prstGeom prst="roundRect">
            <a:avLst>
              <a:gd name="adj" fmla="val 10074"/>
            </a:avLst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A47600A-5704-4A90-840D-E9311F4AB54B}"/>
              </a:ext>
            </a:extLst>
          </p:cNvPr>
          <p:cNvGrpSpPr/>
          <p:nvPr userDrawn="1"/>
        </p:nvGrpSpPr>
        <p:grpSpPr>
          <a:xfrm>
            <a:off x="7155235" y="3724159"/>
            <a:ext cx="2480925" cy="2845072"/>
            <a:chOff x="7610770" y="3314261"/>
            <a:chExt cx="2480925" cy="2845072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4844AA0-BA69-42F2-A1E9-31E3350B1AF0}"/>
                </a:ext>
              </a:extLst>
            </p:cNvPr>
            <p:cNvSpPr/>
            <p:nvPr userDrawn="1"/>
          </p:nvSpPr>
          <p:spPr>
            <a:xfrm>
              <a:off x="8354335" y="3319709"/>
              <a:ext cx="1737360" cy="249382"/>
            </a:xfrm>
            <a:custGeom>
              <a:avLst/>
              <a:gdLst>
                <a:gd name="connsiteX0" fmla="*/ 0 w 1518458"/>
                <a:gd name="connsiteY0" fmla="*/ 0 h 249382"/>
                <a:gd name="connsiteX1" fmla="*/ 1393767 w 1518458"/>
                <a:gd name="connsiteY1" fmla="*/ 0 h 249382"/>
                <a:gd name="connsiteX2" fmla="*/ 1518458 w 1518458"/>
                <a:gd name="connsiteY2" fmla="*/ 124691 h 249382"/>
                <a:gd name="connsiteX3" fmla="*/ 1393767 w 1518458"/>
                <a:gd name="connsiteY3" fmla="*/ 249382 h 249382"/>
                <a:gd name="connsiteX4" fmla="*/ 0 w 1518458"/>
                <a:gd name="connsiteY4" fmla="*/ 249382 h 249382"/>
                <a:gd name="connsiteX5" fmla="*/ 124691 w 1518458"/>
                <a:gd name="connsiteY5" fmla="*/ 124691 h 249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8458" h="249382">
                  <a:moveTo>
                    <a:pt x="0" y="0"/>
                  </a:moveTo>
                  <a:lnTo>
                    <a:pt x="1393767" y="0"/>
                  </a:lnTo>
                  <a:lnTo>
                    <a:pt x="1518458" y="124691"/>
                  </a:lnTo>
                  <a:lnTo>
                    <a:pt x="1393767" y="249382"/>
                  </a:lnTo>
                  <a:lnTo>
                    <a:pt x="0" y="249382"/>
                  </a:lnTo>
                  <a:lnTo>
                    <a:pt x="124691" y="12469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AB1BA44D-2835-4C9E-910A-11ED332B2023}"/>
                </a:ext>
              </a:extLst>
            </p:cNvPr>
            <p:cNvGrpSpPr/>
            <p:nvPr userDrawn="1"/>
          </p:nvGrpSpPr>
          <p:grpSpPr>
            <a:xfrm rot="10800000">
              <a:off x="7610770" y="3314261"/>
              <a:ext cx="990600" cy="2845072"/>
              <a:chOff x="310245" y="679523"/>
              <a:chExt cx="990600" cy="2845072"/>
            </a:xfrm>
          </p:grpSpPr>
          <p:sp>
            <p:nvSpPr>
              <p:cNvPr id="41" name="Flowchart: Display 40">
                <a:extLst>
                  <a:ext uri="{FF2B5EF4-FFF2-40B4-BE49-F238E27FC236}">
                    <a16:creationId xmlns:a16="http://schemas.microsoft.com/office/drawing/2014/main" id="{7968DDF3-A7FB-4CFF-BEDD-FAFD948222BF}"/>
                  </a:ext>
                </a:extLst>
              </p:cNvPr>
              <p:cNvSpPr/>
              <p:nvPr userDrawn="1"/>
            </p:nvSpPr>
            <p:spPr>
              <a:xfrm rot="16200000">
                <a:off x="289078" y="700690"/>
                <a:ext cx="1032933" cy="990600"/>
              </a:xfrm>
              <a:prstGeom prst="flowChartDisplay">
                <a:avLst/>
              </a:prstGeom>
              <a:solidFill>
                <a:schemeClr val="bg1"/>
              </a:solidFill>
              <a:ln w="1016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ardrop 41">
                <a:extLst>
                  <a:ext uri="{FF2B5EF4-FFF2-40B4-BE49-F238E27FC236}">
                    <a16:creationId xmlns:a16="http://schemas.microsoft.com/office/drawing/2014/main" id="{8C0014C3-F16F-45C3-A70C-39FE594E42BA}"/>
                  </a:ext>
                </a:extLst>
              </p:cNvPr>
              <p:cNvSpPr/>
              <p:nvPr userDrawn="1"/>
            </p:nvSpPr>
            <p:spPr>
              <a:xfrm rot="18899663">
                <a:off x="680854" y="3275213"/>
                <a:ext cx="249382" cy="249382"/>
              </a:xfrm>
              <a:prstGeom prst="teardrop">
                <a:avLst/>
              </a:prstGeom>
              <a:solidFill>
                <a:schemeClr val="bg1"/>
              </a:solidFill>
              <a:ln w="508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CF903941-6F22-4289-9EBA-80BACB317BE3}"/>
                  </a:ext>
                </a:extLst>
              </p:cNvPr>
              <p:cNvCxnSpPr>
                <a:stCxn id="41" idx="1"/>
                <a:endCxn id="42" idx="7"/>
              </p:cNvCxnSpPr>
              <p:nvPr userDrawn="1"/>
            </p:nvCxnSpPr>
            <p:spPr>
              <a:xfrm flipH="1">
                <a:off x="805528" y="1712457"/>
                <a:ext cx="17" cy="1511107"/>
              </a:xfrm>
              <a:prstGeom prst="line">
                <a:avLst/>
              </a:prstGeom>
              <a:ln w="508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E8EA4B40-CEB6-4259-861F-2BB19B0C5D63}"/>
              </a:ext>
            </a:extLst>
          </p:cNvPr>
          <p:cNvSpPr/>
          <p:nvPr userDrawn="1"/>
        </p:nvSpPr>
        <p:spPr>
          <a:xfrm>
            <a:off x="7898800" y="4113786"/>
            <a:ext cx="1737360" cy="1282263"/>
          </a:xfrm>
          <a:prstGeom prst="roundRect">
            <a:avLst>
              <a:gd name="adj" fmla="val 10074"/>
            </a:avLst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B0FD183-4A42-4F94-A86E-8EE0AD03C1B1}"/>
              </a:ext>
            </a:extLst>
          </p:cNvPr>
          <p:cNvGrpSpPr/>
          <p:nvPr userDrawn="1"/>
        </p:nvGrpSpPr>
        <p:grpSpPr>
          <a:xfrm>
            <a:off x="9414603" y="1155569"/>
            <a:ext cx="2480327" cy="2845072"/>
            <a:chOff x="9626356" y="731902"/>
            <a:chExt cx="2480327" cy="2845072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E08103C-D37D-4AAA-80F7-3877C6552414}"/>
                </a:ext>
              </a:extLst>
            </p:cNvPr>
            <p:cNvSpPr/>
            <p:nvPr userDrawn="1"/>
          </p:nvSpPr>
          <p:spPr>
            <a:xfrm>
              <a:off x="10369323" y="3314261"/>
              <a:ext cx="1737360" cy="249382"/>
            </a:xfrm>
            <a:custGeom>
              <a:avLst/>
              <a:gdLst>
                <a:gd name="connsiteX0" fmla="*/ 0 w 1518458"/>
                <a:gd name="connsiteY0" fmla="*/ 0 h 249382"/>
                <a:gd name="connsiteX1" fmla="*/ 1393767 w 1518458"/>
                <a:gd name="connsiteY1" fmla="*/ 0 h 249382"/>
                <a:gd name="connsiteX2" fmla="*/ 1518458 w 1518458"/>
                <a:gd name="connsiteY2" fmla="*/ 124691 h 249382"/>
                <a:gd name="connsiteX3" fmla="*/ 1393767 w 1518458"/>
                <a:gd name="connsiteY3" fmla="*/ 249382 h 249382"/>
                <a:gd name="connsiteX4" fmla="*/ 0 w 1518458"/>
                <a:gd name="connsiteY4" fmla="*/ 249382 h 249382"/>
                <a:gd name="connsiteX5" fmla="*/ 124691 w 1518458"/>
                <a:gd name="connsiteY5" fmla="*/ 124691 h 249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8458" h="249382">
                  <a:moveTo>
                    <a:pt x="0" y="0"/>
                  </a:moveTo>
                  <a:lnTo>
                    <a:pt x="1393767" y="0"/>
                  </a:lnTo>
                  <a:lnTo>
                    <a:pt x="1518458" y="124691"/>
                  </a:lnTo>
                  <a:lnTo>
                    <a:pt x="1393767" y="249382"/>
                  </a:lnTo>
                  <a:lnTo>
                    <a:pt x="0" y="249382"/>
                  </a:lnTo>
                  <a:lnTo>
                    <a:pt x="124691" y="12469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BF7E66A5-9DFC-46F8-9BA6-4E9C6FFCD9E6}"/>
                </a:ext>
              </a:extLst>
            </p:cNvPr>
            <p:cNvGrpSpPr/>
            <p:nvPr userDrawn="1"/>
          </p:nvGrpSpPr>
          <p:grpSpPr>
            <a:xfrm>
              <a:off x="9626356" y="731902"/>
              <a:ext cx="990600" cy="2845072"/>
              <a:chOff x="310245" y="679523"/>
              <a:chExt cx="990600" cy="2845072"/>
            </a:xfrm>
          </p:grpSpPr>
          <p:sp>
            <p:nvSpPr>
              <p:cNvPr id="33" name="Flowchart: Display 32">
                <a:extLst>
                  <a:ext uri="{FF2B5EF4-FFF2-40B4-BE49-F238E27FC236}">
                    <a16:creationId xmlns:a16="http://schemas.microsoft.com/office/drawing/2014/main" id="{F8DEB042-6E53-476C-AD3B-7519E164C260}"/>
                  </a:ext>
                </a:extLst>
              </p:cNvPr>
              <p:cNvSpPr/>
              <p:nvPr userDrawn="1"/>
            </p:nvSpPr>
            <p:spPr>
              <a:xfrm rot="16200000">
                <a:off x="289078" y="700690"/>
                <a:ext cx="1032933" cy="990600"/>
              </a:xfrm>
              <a:prstGeom prst="flowChartDisplay">
                <a:avLst/>
              </a:prstGeom>
              <a:solidFill>
                <a:schemeClr val="bg1"/>
              </a:solidFill>
              <a:ln w="1016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ardrop 33">
                <a:extLst>
                  <a:ext uri="{FF2B5EF4-FFF2-40B4-BE49-F238E27FC236}">
                    <a16:creationId xmlns:a16="http://schemas.microsoft.com/office/drawing/2014/main" id="{C26BCFD1-554C-453E-BC94-2AD7F124C78B}"/>
                  </a:ext>
                </a:extLst>
              </p:cNvPr>
              <p:cNvSpPr/>
              <p:nvPr userDrawn="1"/>
            </p:nvSpPr>
            <p:spPr>
              <a:xfrm rot="18899663">
                <a:off x="680854" y="3275213"/>
                <a:ext cx="249382" cy="249382"/>
              </a:xfrm>
              <a:prstGeom prst="teardrop">
                <a:avLst/>
              </a:prstGeom>
              <a:solidFill>
                <a:schemeClr val="bg1"/>
              </a:solidFill>
              <a:ln w="508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CE163B23-5612-4951-92C2-FB0F3EA60BA3}"/>
                  </a:ext>
                </a:extLst>
              </p:cNvPr>
              <p:cNvCxnSpPr>
                <a:stCxn id="33" idx="1"/>
                <a:endCxn id="34" idx="7"/>
              </p:cNvCxnSpPr>
              <p:nvPr userDrawn="1"/>
            </p:nvCxnSpPr>
            <p:spPr>
              <a:xfrm flipH="1">
                <a:off x="805528" y="1712457"/>
                <a:ext cx="17" cy="1511107"/>
              </a:xfrm>
              <a:prstGeom prst="line">
                <a:avLst/>
              </a:prstGeom>
              <a:ln w="508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BE6CCC78-344D-47D6-9D62-298F4C27B177}"/>
              </a:ext>
            </a:extLst>
          </p:cNvPr>
          <p:cNvSpPr/>
          <p:nvPr userDrawn="1"/>
        </p:nvSpPr>
        <p:spPr>
          <a:xfrm>
            <a:off x="10126864" y="2301764"/>
            <a:ext cx="1737360" cy="1282263"/>
          </a:xfrm>
          <a:prstGeom prst="roundRect">
            <a:avLst>
              <a:gd name="adj" fmla="val 10074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 Placeholder 68">
            <a:extLst>
              <a:ext uri="{FF2B5EF4-FFF2-40B4-BE49-F238E27FC236}">
                <a16:creationId xmlns:a16="http://schemas.microsoft.com/office/drawing/2014/main" id="{8B67CD72-3E2F-4B3D-8FEE-7EA9FC7E6F0C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120775" y="3987800"/>
            <a:ext cx="1585913" cy="46858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20xx</a:t>
            </a:r>
          </a:p>
        </p:txBody>
      </p:sp>
      <p:sp>
        <p:nvSpPr>
          <p:cNvPr id="70" name="Text Placeholder 68">
            <a:extLst>
              <a:ext uri="{FF2B5EF4-FFF2-40B4-BE49-F238E27FC236}">
                <a16:creationId xmlns:a16="http://schemas.microsoft.com/office/drawing/2014/main" id="{F38E8D57-85C5-48AB-9DB1-A8FDE958D98F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3371465" y="3226676"/>
            <a:ext cx="1585913" cy="4458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20xx</a:t>
            </a:r>
          </a:p>
        </p:txBody>
      </p:sp>
      <p:sp>
        <p:nvSpPr>
          <p:cNvPr id="71" name="Text Placeholder 68">
            <a:extLst>
              <a:ext uri="{FF2B5EF4-FFF2-40B4-BE49-F238E27FC236}">
                <a16:creationId xmlns:a16="http://schemas.microsoft.com/office/drawing/2014/main" id="{4198F121-2094-4414-B727-1ABF6D156D9A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5662270" y="4052290"/>
            <a:ext cx="1585913" cy="4458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20xx</a:t>
            </a:r>
          </a:p>
        </p:txBody>
      </p:sp>
      <p:sp>
        <p:nvSpPr>
          <p:cNvPr id="72" name="Text Placeholder 68">
            <a:extLst>
              <a:ext uri="{FF2B5EF4-FFF2-40B4-BE49-F238E27FC236}">
                <a16:creationId xmlns:a16="http://schemas.microsoft.com/office/drawing/2014/main" id="{E3FC3CFE-62A4-403C-9E5E-92826237892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7897804" y="3213649"/>
            <a:ext cx="1585913" cy="4458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20xx</a:t>
            </a:r>
          </a:p>
        </p:txBody>
      </p:sp>
      <p:sp>
        <p:nvSpPr>
          <p:cNvPr id="73" name="Text Placeholder 68">
            <a:extLst>
              <a:ext uri="{FF2B5EF4-FFF2-40B4-BE49-F238E27FC236}">
                <a16:creationId xmlns:a16="http://schemas.microsoft.com/office/drawing/2014/main" id="{65C03126-CE58-4E57-A3FC-BB298EE10793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10183646" y="4025190"/>
            <a:ext cx="1556251" cy="4458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/>
              <a:t>20xx</a:t>
            </a:r>
          </a:p>
        </p:txBody>
      </p:sp>
      <p:sp>
        <p:nvSpPr>
          <p:cNvPr id="75" name="Text Placeholder 74">
            <a:extLst>
              <a:ext uri="{FF2B5EF4-FFF2-40B4-BE49-F238E27FC236}">
                <a16:creationId xmlns:a16="http://schemas.microsoft.com/office/drawing/2014/main" id="{A051197C-E077-4731-B77B-6E25FE6DB898}"/>
              </a:ext>
            </a:extLst>
          </p:cNvPr>
          <p:cNvSpPr>
            <a:spLocks noGrp="1"/>
          </p:cNvSpPr>
          <p:nvPr userDrawn="1">
            <p:ph type="body" sz="quarter" idx="15"/>
          </p:nvPr>
        </p:nvSpPr>
        <p:spPr>
          <a:xfrm>
            <a:off x="1120775" y="2427889"/>
            <a:ext cx="1728788" cy="11566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Text Placeholder 74">
            <a:extLst>
              <a:ext uri="{FF2B5EF4-FFF2-40B4-BE49-F238E27FC236}">
                <a16:creationId xmlns:a16="http://schemas.microsoft.com/office/drawing/2014/main" id="{94E15A42-1C1B-41C1-98D7-5F862CABEA80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3371465" y="4225158"/>
            <a:ext cx="1728788" cy="11511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7" name="Text Placeholder 74">
            <a:extLst>
              <a:ext uri="{FF2B5EF4-FFF2-40B4-BE49-F238E27FC236}">
                <a16:creationId xmlns:a16="http://schemas.microsoft.com/office/drawing/2014/main" id="{4E361932-4C94-4975-A440-9F74D0847907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5643383" y="2427889"/>
            <a:ext cx="1728788" cy="11561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Text Placeholder 74">
            <a:extLst>
              <a:ext uri="{FF2B5EF4-FFF2-40B4-BE49-F238E27FC236}">
                <a16:creationId xmlns:a16="http://schemas.microsoft.com/office/drawing/2014/main" id="{D3C6EF22-CA89-422B-8C85-459BCA9532FA}"/>
              </a:ext>
            </a:extLst>
          </p:cNvPr>
          <p:cNvSpPr>
            <a:spLocks noGrp="1"/>
          </p:cNvSpPr>
          <p:nvPr userDrawn="1">
            <p:ph type="body" sz="quarter" idx="18"/>
          </p:nvPr>
        </p:nvSpPr>
        <p:spPr>
          <a:xfrm>
            <a:off x="7889407" y="4225157"/>
            <a:ext cx="1728788" cy="11713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74">
            <a:extLst>
              <a:ext uri="{FF2B5EF4-FFF2-40B4-BE49-F238E27FC236}">
                <a16:creationId xmlns:a16="http://schemas.microsoft.com/office/drawing/2014/main" id="{13BE834B-38E1-42BC-8467-6B0BE1838179}"/>
              </a:ext>
            </a:extLst>
          </p:cNvPr>
          <p:cNvSpPr>
            <a:spLocks noGrp="1"/>
          </p:cNvSpPr>
          <p:nvPr userDrawn="1">
            <p:ph type="body" sz="quarter" idx="19"/>
          </p:nvPr>
        </p:nvSpPr>
        <p:spPr>
          <a:xfrm>
            <a:off x="10126864" y="2427889"/>
            <a:ext cx="1728788" cy="11561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0" name="Title 79">
            <a:extLst>
              <a:ext uri="{FF2B5EF4-FFF2-40B4-BE49-F238E27FC236}">
                <a16:creationId xmlns:a16="http://schemas.microsoft.com/office/drawing/2014/main" id="{B01B37D2-6ED5-4AE0-9451-213B7C437A46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38200" y="302884"/>
            <a:ext cx="10515600" cy="508075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565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5"/>
          <p:cNvSpPr>
            <a:spLocks/>
          </p:cNvSpPr>
          <p:nvPr userDrawn="1"/>
        </p:nvSpPr>
        <p:spPr bwMode="auto">
          <a:xfrm>
            <a:off x="9283025" y="563605"/>
            <a:ext cx="2908300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9105225" y="563605"/>
            <a:ext cx="368300" cy="150813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6" name="Freeform 13"/>
          <p:cNvSpPr>
            <a:spLocks/>
          </p:cNvSpPr>
          <p:nvPr userDrawn="1"/>
        </p:nvSpPr>
        <p:spPr bwMode="auto">
          <a:xfrm>
            <a:off x="-677" y="563605"/>
            <a:ext cx="9309101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1103445" y="2060849"/>
            <a:ext cx="10270067" cy="61389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Title</a:t>
            </a:r>
            <a:endParaRPr lang="en-CA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1103446" y="2708920"/>
            <a:ext cx="10273141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Sub-title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4" y="911006"/>
            <a:ext cx="5687644" cy="3937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493" y="806229"/>
            <a:ext cx="2094235" cy="484291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03601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048280" y="1124744"/>
            <a:ext cx="1009544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/>
              <a:t>Click to add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491" y="152400"/>
            <a:ext cx="7243976" cy="878670"/>
          </a:xfrm>
        </p:spPr>
        <p:txBody>
          <a:bodyPr lIns="0" tIns="0" rIns="0" bIns="0" anchor="t"/>
          <a:lstStyle>
            <a:lvl1pPr algn="l">
              <a:defRPr lang="en-CA" sz="28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979611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265" y="138062"/>
            <a:ext cx="7243976" cy="878670"/>
          </a:xfrm>
        </p:spPr>
        <p:txBody>
          <a:bodyPr lIns="0" tIns="0" rIns="0" bIns="0" anchor="ctr"/>
          <a:lstStyle>
            <a:lvl1pPr algn="l">
              <a:defRPr lang="en-CA" sz="28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1773568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Picture and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434641" y="4617626"/>
            <a:ext cx="7309764" cy="467559"/>
          </a:xfrm>
          <a:prstGeom prst="rect">
            <a:avLst/>
          </a:prstGeom>
        </p:spPr>
        <p:txBody>
          <a:bodyPr anchor="t"/>
          <a:lstStyle>
            <a:lvl1pPr algn="l">
              <a:defRPr sz="1800" b="1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Photo Caption</a:t>
            </a:r>
            <a:endParaRPr lang="en-CA"/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429205" y="1196752"/>
            <a:ext cx="7315200" cy="33947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Click to insert a picture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2429206" y="4617133"/>
            <a:ext cx="60959" cy="4675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</p:spTree>
    <p:extLst>
      <p:ext uri="{BB962C8B-B14F-4D97-AF65-F5344CB8AC3E}">
        <p14:creationId xmlns:p14="http://schemas.microsoft.com/office/powerpoint/2010/main" val="77441488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548680"/>
            <a:ext cx="12192000" cy="6309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Click to insert a picture</a:t>
            </a:r>
          </a:p>
        </p:txBody>
      </p:sp>
    </p:spTree>
    <p:extLst>
      <p:ext uri="{BB962C8B-B14F-4D97-AF65-F5344CB8AC3E}">
        <p14:creationId xmlns:p14="http://schemas.microsoft.com/office/powerpoint/2010/main" val="3330295734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 Coll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223590" y="841785"/>
            <a:ext cx="5968409" cy="3795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Click to insert a picture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1784"/>
            <a:ext cx="5982587" cy="2571750"/>
          </a:xfrm>
          <a:prstGeom prst="rect">
            <a:avLst/>
          </a:prstGeom>
        </p:spPr>
        <p:txBody>
          <a:bodyPr lIns="180000" tIns="108000" rIns="180000" bIns="108000"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CA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245731" y="3413534"/>
            <a:ext cx="5736856" cy="2571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/>
              <a:t>Click to insert a picture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6223592" y="4637498"/>
            <a:ext cx="2895445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/>
              <a:t>Click to insert a picture</a:t>
            </a:r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9360040" y="4637498"/>
            <a:ext cx="2831961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/>
              <a:t>Click to insert a picture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982587" y="4637498"/>
            <a:ext cx="241004" cy="1347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sp>
        <p:nvSpPr>
          <p:cNvPr id="10" name="Rectangle 9"/>
          <p:cNvSpPr/>
          <p:nvPr userDrawn="1"/>
        </p:nvSpPr>
        <p:spPr>
          <a:xfrm>
            <a:off x="5982587" y="841785"/>
            <a:ext cx="241004" cy="37958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4727" y="3413534"/>
            <a:ext cx="241004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9119037" y="4637496"/>
            <a:ext cx="241004" cy="13477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</p:spTree>
    <p:extLst>
      <p:ext uri="{BB962C8B-B14F-4D97-AF65-F5344CB8AC3E}">
        <p14:creationId xmlns:p14="http://schemas.microsoft.com/office/powerpoint/2010/main" val="419550356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673923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731838"/>
            <a:ext cx="8763000" cy="79216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0648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2" name="hr"/>
          <p:cNvSpPr txBox="1"/>
          <p:nvPr userDrawn="1"/>
        </p:nvSpPr>
        <p:spPr>
          <a:xfrm>
            <a:off x="0" y="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endParaRPr lang="en-CA" sz="850" b="0" i="0" u="none" baseline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E31DE1-003A-40EC-1B8C-092B4C460117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9604375" y="190500"/>
            <a:ext cx="2439988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 / NON CLASSIFIÉ</a:t>
            </a:r>
          </a:p>
        </p:txBody>
      </p:sp>
    </p:spTree>
    <p:extLst>
      <p:ext uri="{BB962C8B-B14F-4D97-AF65-F5344CB8AC3E}">
        <p14:creationId xmlns:p14="http://schemas.microsoft.com/office/powerpoint/2010/main" val="314286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83" r:id="rId2"/>
    <p:sldLayoutId id="2147483669" r:id="rId3"/>
    <p:sldLayoutId id="2147483670" r:id="rId4"/>
    <p:sldLayoutId id="2147483663" r:id="rId5"/>
    <p:sldLayoutId id="2147483664" r:id="rId6"/>
    <p:sldLayoutId id="2147483665" r:id="rId7"/>
    <p:sldLayoutId id="2147483666" r:id="rId8"/>
    <p:sldLayoutId id="2147483684" r:id="rId9"/>
    <p:sldLayoutId id="2147483698" r:id="rId10"/>
    <p:sldLayoutId id="2147483701" r:id="rId11"/>
    <p:sldLayoutId id="2147483649" r:id="rId12"/>
    <p:sldLayoutId id="2147483651" r:id="rId13"/>
    <p:sldLayoutId id="2147483703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nada.ca/en/government/publicservice/staffing/common-hybrid-work-model-federal-public-service.html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wpp-ppt@tbs-sct.gc.ca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ada.ca/en/government/publicservice/staffing/common-hybrid-work-model-federal-public-service.html#:~:text=Are%20there%20exceptions%3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056gc.sharepoint.com/:b:/s/WorkplacePoliciesProgramsPolitiquesetprogrammesenmilieudetravail/EdOXJJx-BDxKnvUfLqocWXgBBJI30_qqJziHSCBGL7B5ig?e=SE8HU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canada.ca/en/government/publicservice/wellness-inclusion-diversity-public-service/diversity-inclusion-public-service/working-government-canada-duty-accommodate-right-non-discrimination/duty-accommodate-general-process-manager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53255" y="1516699"/>
            <a:ext cx="10270067" cy="2097097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latin typeface="Avenir Next LT Pro"/>
              </a:rPr>
            </a:br>
            <a:r>
              <a:rPr lang="en-US" b="1" dirty="0">
                <a:latin typeface="Avenir Next LT Pro"/>
              </a:rPr>
              <a:t>Duty to Accommodate (DTA)</a:t>
            </a:r>
            <a:br>
              <a:rPr lang="en-US" b="1" dirty="0">
                <a:latin typeface="Avenir Next LT Pro"/>
              </a:rPr>
            </a:br>
            <a:r>
              <a:rPr lang="en-US" sz="3100" b="1" dirty="0">
                <a:latin typeface="Avenir Next LT Pro"/>
              </a:rPr>
              <a:t>Guidance and resources</a:t>
            </a:r>
            <a:br>
              <a:rPr lang="en-US" b="1" dirty="0">
                <a:latin typeface="Avenir Next LT Pro"/>
              </a:rPr>
            </a:br>
            <a:br>
              <a:rPr lang="en-US" b="1" dirty="0">
                <a:latin typeface="Avenir Next LT Pro"/>
              </a:rPr>
            </a:br>
            <a:br>
              <a:rPr lang="en-US" b="1" dirty="0">
                <a:latin typeface="Avenir Next LT Pro"/>
              </a:rPr>
            </a:br>
            <a:endParaRPr lang="en-US" b="1" dirty="0">
              <a:latin typeface="Avenir Next LT Pro"/>
              <a:cs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222DC-1612-3FEE-A182-1A42B7848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1</a:t>
            </a:fld>
            <a:endParaRPr lang="en-US"/>
          </a:p>
        </p:txBody>
      </p:sp>
      <p:sp>
        <p:nvSpPr>
          <p:cNvPr id="2" name="Subtitle 5">
            <a:extLst>
              <a:ext uri="{FF2B5EF4-FFF2-40B4-BE49-F238E27FC236}">
                <a16:creationId xmlns:a16="http://schemas.microsoft.com/office/drawing/2014/main" id="{BA2BFBB0-7AD1-3E5E-7A5E-2CC7EFC3CC35}"/>
              </a:ext>
            </a:extLst>
          </p:cNvPr>
          <p:cNvSpPr txBox="1">
            <a:spLocks/>
          </p:cNvSpPr>
          <p:nvPr/>
        </p:nvSpPr>
        <p:spPr>
          <a:xfrm>
            <a:off x="1200542" y="4246284"/>
            <a:ext cx="4634650" cy="1190838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/>
              </a:rPr>
              <a:t>Prepared by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/>
              </a:rPr>
              <a:t>Office of the Chief Human Resources Officer (OCHRO)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/>
              </a:rPr>
              <a:t>Workplace Policies and Programs (WPP)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/>
                <a:cs typeface="Calibri"/>
              </a:rPr>
              <a:t>April 2024</a:t>
            </a:r>
          </a:p>
          <a:p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Avenir Next LT Pro"/>
              <a:cs typeface="Calibri"/>
            </a:endParaRPr>
          </a:p>
          <a:p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Avenir Next LT Pro"/>
              <a:cs typeface="Calibri"/>
            </a:endParaRP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0317613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AD90EB-990E-3666-6E16-FD34C56D3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10</a:t>
            </a:fld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CFEBB-F701-000E-5DF0-2E72EB8BF39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83006" y="712969"/>
            <a:ext cx="10369417" cy="6303437"/>
          </a:xfrm>
        </p:spPr>
        <p:txBody>
          <a:bodyPr lIns="0" tIns="0" rIns="0" bIns="0" anchor="t"/>
          <a:lstStyle/>
          <a:p>
            <a:endParaRPr lang="en-US" dirty="0"/>
          </a:p>
          <a:p>
            <a:r>
              <a:rPr lang="en-US" dirty="0">
                <a:latin typeface="Calibri"/>
                <a:cs typeface="Calibri"/>
              </a:rPr>
              <a:t>1. Recognize the need for accommodation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/>
              <a:t>Remove discriminatory barriers, recognizing the need for accommodation</a:t>
            </a:r>
          </a:p>
          <a:p>
            <a:endParaRPr lang="en-US" dirty="0"/>
          </a:p>
          <a:p>
            <a:r>
              <a:rPr lang="en-US" dirty="0"/>
              <a:t>2. Gather relevant information and assess needs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/>
              <a:t>Talk about barriers, gather information, discuss options</a:t>
            </a:r>
          </a:p>
          <a:p>
            <a:endParaRPr lang="en-US" dirty="0"/>
          </a:p>
          <a:p>
            <a:r>
              <a:rPr lang="en-US" dirty="0"/>
              <a:t>3. Make an informed decision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/>
              <a:t>Review the request, consult all relevant parties, focus on solutions</a:t>
            </a:r>
          </a:p>
          <a:p>
            <a:endParaRPr lang="en-US" dirty="0"/>
          </a:p>
          <a:p>
            <a:r>
              <a:rPr lang="en-US" dirty="0"/>
              <a:t>4. Implement the decision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/>
              <a:t>Communicate the accommodation decision, implementation, recourse options</a:t>
            </a:r>
          </a:p>
          <a:p>
            <a:endParaRPr lang="en-US" dirty="0"/>
          </a:p>
          <a:p>
            <a:r>
              <a:rPr lang="en-US" dirty="0"/>
              <a:t>5. Keep records and follow up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/>
              <a:t>Document the accommodation process, follow-up, privacy and confidentiality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A82814C-BF4C-EB9C-A854-43E79693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DTA Manual  – a closer look</a:t>
            </a:r>
          </a:p>
        </p:txBody>
      </p:sp>
    </p:spTree>
    <p:extLst>
      <p:ext uri="{BB962C8B-B14F-4D97-AF65-F5344CB8AC3E}">
        <p14:creationId xmlns:p14="http://schemas.microsoft.com/office/powerpoint/2010/main" val="1503721494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DB9C699-CC0A-17B4-15CB-28A475375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11</a:t>
            </a:fld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48094-D3F9-9952-C2D1-6B55CF84352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 lIns="0" tIns="0" rIns="0" bIns="0" anchor="t"/>
          <a:lstStyle/>
          <a:p>
            <a:endParaRPr lang="en-US"/>
          </a:p>
          <a:p>
            <a:r>
              <a:rPr lang="en-US">
                <a:latin typeface="Calibri"/>
                <a:ea typeface="Calibri"/>
                <a:cs typeface="Calibri"/>
              </a:rPr>
              <a:t>1. DTA is unchanged by the </a:t>
            </a:r>
            <a:r>
              <a:rPr lang="en-US">
                <a:latin typeface="Calibri"/>
                <a:ea typeface="Calibri"/>
                <a:cs typeface="Calibri"/>
                <a:hlinkClick r:id="rId2"/>
              </a:rPr>
              <a:t>common hybrid work model</a:t>
            </a:r>
            <a:endParaRPr lang="en-US">
              <a:latin typeface="Calibri"/>
              <a:ea typeface="Calibri"/>
              <a:cs typeface="Calibri"/>
            </a:endParaRPr>
          </a:p>
          <a:p>
            <a:endParaRPr lang="en-US"/>
          </a:p>
          <a:p>
            <a:r>
              <a:rPr lang="en-US">
                <a:latin typeface="Calibri"/>
                <a:ea typeface="Calibri"/>
                <a:cs typeface="Calibri"/>
              </a:rPr>
              <a:t>2. When the barrier is clear, or the potential accommodation measure is known, documentation (such as medical notes) may not be required  </a:t>
            </a:r>
            <a:endParaRPr lang="en-US">
              <a:ea typeface="Calibri"/>
              <a:cs typeface="Calibri"/>
            </a:endParaRPr>
          </a:p>
          <a:p>
            <a:endParaRPr lang="en-US"/>
          </a:p>
          <a:p>
            <a:r>
              <a:rPr lang="en-US">
                <a:latin typeface="Calibri"/>
                <a:ea typeface="Calibri"/>
                <a:cs typeface="Calibri"/>
              </a:rPr>
              <a:t>3. DTA extends beyond the traditional workplace - employees may need to be accommodated wherever they are required to perform work</a:t>
            </a:r>
          </a:p>
          <a:p>
            <a:endParaRPr lang="en-US">
              <a:ea typeface="Calibri"/>
              <a:cs typeface="Calibri"/>
            </a:endParaRPr>
          </a:p>
          <a:p>
            <a:endParaRPr lang="en-US"/>
          </a:p>
          <a:p>
            <a:endParaRPr lang="en-US"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982CFA6-92EC-0BEE-58A0-701FB22EE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DTA – key takeaways</a:t>
            </a:r>
          </a:p>
        </p:txBody>
      </p:sp>
    </p:spTree>
    <p:extLst>
      <p:ext uri="{BB962C8B-B14F-4D97-AF65-F5344CB8AC3E}">
        <p14:creationId xmlns:p14="http://schemas.microsoft.com/office/powerpoint/2010/main" val="1000320345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C530F0B-7719-6CD9-8260-F41DC674EE31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2931403268"/>
              </p:ext>
            </p:extLst>
          </p:nvPr>
        </p:nvGraphicFramePr>
        <p:xfrm>
          <a:off x="374734" y="1198639"/>
          <a:ext cx="11134846" cy="5786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12F9C1D6-5EB8-96D3-9B17-A256566B3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801" y="248992"/>
            <a:ext cx="7243976" cy="87867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+mj-lt"/>
                <a:ea typeface="Calibri"/>
                <a:cs typeface="Calibri" panose="020F0502020204030204" pitchFamily="34" charset="0"/>
              </a:rPr>
              <a:t>DTA - policy framework </a:t>
            </a:r>
            <a:endParaRPr lang="en-US" dirty="0">
              <a:solidFill>
                <a:schemeClr val="tx2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E6E367-5944-EDA3-63D6-8097D0B82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9868478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E30E88-2D82-DD1D-C465-1F98A74CA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13</a:t>
            </a:fld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43F74-4F5C-D5A7-3CF3-66D38A38403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 lIns="0" tIns="0" rIns="0" bIns="0" anchor="t"/>
          <a:lstStyle/>
          <a:p>
            <a:endParaRPr lang="en-US" dirty="0">
              <a:cs typeface="Calibri"/>
            </a:endParaRPr>
          </a:p>
          <a:p>
            <a:pPr marL="457200" indent="-457200">
              <a:buAutoNum type="arabicPeriod"/>
            </a:pPr>
            <a:r>
              <a:rPr lang="en-US" dirty="0">
                <a:latin typeface="Calibri"/>
                <a:cs typeface="Calibri"/>
              </a:rPr>
              <a:t>Is there anything that I have shared with you today that you would like me to clarify?</a:t>
            </a:r>
            <a:endParaRPr lang="en-US" dirty="0">
              <a:cs typeface="Calibri"/>
            </a:endParaRPr>
          </a:p>
          <a:p>
            <a:pPr marL="457200" indent="-457200">
              <a:buAutoNum type="arabicPeriod"/>
            </a:pPr>
            <a:endParaRPr lang="en-US" dirty="0"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r>
              <a:rPr lang="en-US" dirty="0">
                <a:latin typeface="Calibri"/>
                <a:cs typeface="Calibri"/>
              </a:rPr>
              <a:t>What would help you in fulfilling your responsibilities in managing the Duty to Accommodate?</a:t>
            </a:r>
          </a:p>
          <a:p>
            <a:pPr marL="457200" indent="-457200">
              <a:buAutoNum type="arabicPeriod"/>
            </a:pPr>
            <a:endParaRPr lang="en-US" dirty="0"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r>
              <a:rPr lang="en-US">
                <a:latin typeface="Calibri"/>
                <a:cs typeface="Calibri"/>
              </a:rPr>
              <a:t>Questions </a:t>
            </a:r>
            <a:r>
              <a:rPr lang="en-US" dirty="0">
                <a:latin typeface="Calibri"/>
                <a:cs typeface="Calibri"/>
              </a:rPr>
              <a:t>may be submitted to </a:t>
            </a:r>
            <a:r>
              <a:rPr lang="en-US" b="1" dirty="0">
                <a:latin typeface="Calibri"/>
                <a:cs typeface="Calibri"/>
              </a:rPr>
              <a:t>Slido.com</a:t>
            </a:r>
            <a:r>
              <a:rPr lang="en-US" dirty="0">
                <a:latin typeface="Calibri"/>
                <a:cs typeface="Calibri"/>
              </a:rPr>
              <a:t> using event code </a:t>
            </a:r>
            <a:r>
              <a:rPr lang="en-US" b="1" dirty="0">
                <a:latin typeface="Calibri"/>
                <a:cs typeface="Calibri"/>
              </a:rPr>
              <a:t>#3585879</a:t>
            </a:r>
          </a:p>
          <a:p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Questions about DTA may be sent to OCHRO’s Workplace Policies and Programs Interpretations Team at: </a:t>
            </a:r>
            <a:r>
              <a:rPr lang="en-US" dirty="0">
                <a:latin typeface="Calibri"/>
                <a:cs typeface="Calibri"/>
                <a:hlinkClick r:id="rId2"/>
              </a:rPr>
              <a:t>wpp-ppt@tbs-sct.gc.ca</a:t>
            </a:r>
            <a:endParaRPr lang="en-US" dirty="0">
              <a:latin typeface="Calibri"/>
              <a:cs typeface="Calibri"/>
            </a:endParaRPr>
          </a:p>
          <a:p>
            <a:endParaRPr lang="en-US" dirty="0"/>
          </a:p>
          <a:p>
            <a:r>
              <a:rPr lang="en-US" dirty="0">
                <a:latin typeface="Calibri"/>
                <a:cs typeface="Calibri"/>
              </a:rPr>
              <a:t>   </a:t>
            </a:r>
            <a:endParaRPr lang="en-US" dirty="0">
              <a:cs typeface="Calibri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50AF0C7-E75E-EC61-7452-7DC6734B0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and questions</a:t>
            </a:r>
          </a:p>
        </p:txBody>
      </p:sp>
    </p:spTree>
    <p:extLst>
      <p:ext uri="{BB962C8B-B14F-4D97-AF65-F5344CB8AC3E}">
        <p14:creationId xmlns:p14="http://schemas.microsoft.com/office/powerpoint/2010/main" val="245778073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5D12777-4345-19BD-4767-01DD8439F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2</a:t>
            </a:fld>
            <a:endParaRPr lang="en-CA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8562871-1986-AF68-CDB7-D3EDF3476DD7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3739678982"/>
              </p:ext>
            </p:extLst>
          </p:nvPr>
        </p:nvGraphicFramePr>
        <p:xfrm>
          <a:off x="1047750" y="1125538"/>
          <a:ext cx="10096500" cy="529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875CDF75-56AF-8B01-E469-8CF7B191B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 and outline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A8C0F5-930E-85DA-08CC-1E0493C84889}"/>
              </a:ext>
            </a:extLst>
          </p:cNvPr>
          <p:cNvSpPr txBox="1"/>
          <p:nvPr/>
        </p:nvSpPr>
        <p:spPr>
          <a:xfrm>
            <a:off x="3048000" y="324571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527369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62B5BC-D001-8BEA-BF7D-4F5815CDEF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3C035E9-3B55-701C-906C-AB5DF74E5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3</a:t>
            </a:fld>
            <a:endParaRPr lang="en-CA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07D424F-7514-EFFD-7106-15FD04C56CF6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678011174"/>
              </p:ext>
            </p:extLst>
          </p:nvPr>
        </p:nvGraphicFramePr>
        <p:xfrm>
          <a:off x="327314" y="1051336"/>
          <a:ext cx="10440629" cy="5305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C46F15E6-7178-F397-43FF-E4E54497F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DTA – what is it?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C1573E-60AC-4F45-7A4C-A12538EF7139}"/>
              </a:ext>
            </a:extLst>
          </p:cNvPr>
          <p:cNvSpPr txBox="1"/>
          <p:nvPr/>
        </p:nvSpPr>
        <p:spPr>
          <a:xfrm>
            <a:off x="3048000" y="324571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105777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4DB0BE-93E4-9883-D414-972288480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4</a:t>
            </a:fld>
            <a:endParaRPr lang="en-CA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DC67FA5-58DE-02AB-F703-4DE21CECC62A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2992785679"/>
              </p:ext>
            </p:extLst>
          </p:nvPr>
        </p:nvGraphicFramePr>
        <p:xfrm>
          <a:off x="1047750" y="1125538"/>
          <a:ext cx="10096500" cy="5580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8EA5FDF1-1F6B-589F-1C48-5391D014E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DTA – misconceptions and reality</a:t>
            </a:r>
          </a:p>
        </p:txBody>
      </p:sp>
    </p:spTree>
    <p:extLst>
      <p:ext uri="{BB962C8B-B14F-4D97-AF65-F5344CB8AC3E}">
        <p14:creationId xmlns:p14="http://schemas.microsoft.com/office/powerpoint/2010/main" val="182248482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67347A-ED06-7F28-5CC4-C7A6E79F1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5</a:t>
            </a:fld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17C3D-C3AE-032C-1AE4-28BC773BF0EF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dirty="0">
                <a:latin typeface="Calibri"/>
                <a:cs typeface="Calibri"/>
              </a:rPr>
              <a:t>Managers are responsible for:</a:t>
            </a:r>
          </a:p>
          <a:p>
            <a:endParaRPr lang="en-US" sz="2400" dirty="0">
              <a:latin typeface="Calibri"/>
              <a:cs typeface="Calibri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/>
                <a:cs typeface="Calibri"/>
              </a:rPr>
              <a:t>satisfying the employer’s legal obligation to accommodate an individual’s needs in accordance with the CHRA up to the point of undue hardship and in a timely manner</a:t>
            </a:r>
          </a:p>
          <a:p>
            <a:pPr lvl="1" indent="0">
              <a:buNone/>
            </a:pPr>
            <a:endParaRPr lang="en-US" sz="2400" dirty="0">
              <a:latin typeface="Calibri"/>
              <a:cs typeface="Calibri"/>
            </a:endParaRPr>
          </a:p>
          <a:p>
            <a:pPr lvl="1" indent="0">
              <a:buNone/>
            </a:pPr>
            <a:r>
              <a:rPr lang="en-US" sz="2200" dirty="0">
                <a:latin typeface="Calibri"/>
                <a:cs typeface="Calibri"/>
              </a:rPr>
              <a:t>                                                 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E27811C-B4A7-D4B0-68FF-D899B60CB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DTA – what are managers responsible for?</a:t>
            </a:r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EDCBEEC9-7424-2DA1-DC16-1BE23A0639B4}"/>
              </a:ext>
            </a:extLst>
          </p:cNvPr>
          <p:cNvSpPr/>
          <p:nvPr/>
        </p:nvSpPr>
        <p:spPr>
          <a:xfrm>
            <a:off x="6477456" y="3345960"/>
            <a:ext cx="3739732" cy="2343032"/>
          </a:xfrm>
          <a:prstGeom prst="cloud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But….what does this mean?</a:t>
            </a:r>
          </a:p>
        </p:txBody>
      </p:sp>
    </p:spTree>
    <p:extLst>
      <p:ext uri="{BB962C8B-B14F-4D97-AF65-F5344CB8AC3E}">
        <p14:creationId xmlns:p14="http://schemas.microsoft.com/office/powerpoint/2010/main" val="245695697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752F46D-51F6-952D-8838-B1749CD93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6</a:t>
            </a:fld>
            <a:endParaRPr lang="en-CA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0D179C2-7BA6-27A7-C0B3-6008BE8F0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691" y="152400"/>
            <a:ext cx="10619509" cy="878670"/>
          </a:xfrm>
        </p:spPr>
        <p:txBody>
          <a:bodyPr>
            <a:normAutofit/>
          </a:bodyPr>
          <a:lstStyle/>
          <a:p>
            <a:r>
              <a:rPr lang="en-US" sz="2500"/>
              <a:t>DTA – manager responsibilities outlined in the Directive on the Duty to Accommodate (section 4.2)</a:t>
            </a: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5752E80A-B229-48D5-2506-891A3463FAB2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2488386267"/>
              </p:ext>
            </p:extLst>
          </p:nvPr>
        </p:nvGraphicFramePr>
        <p:xfrm>
          <a:off x="0" y="965200"/>
          <a:ext cx="12191999" cy="63560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9">
                  <a:extLst>
                    <a:ext uri="{9D8B030D-6E8A-4147-A177-3AD203B41FA5}">
                      <a16:colId xmlns:a16="http://schemas.microsoft.com/office/drawing/2014/main" val="1255936194"/>
                    </a:ext>
                  </a:extLst>
                </a:gridCol>
              </a:tblGrid>
              <a:tr h="7237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Maintaining the dignity and respect of persons employed by addressing their work‑related needs without resorting to a formal request for accommodation, to the extent reasonable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416637"/>
                  </a:ext>
                </a:extLst>
              </a:tr>
              <a:tr h="4648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Providing persons employed with work‑related information, including on employment opportunities, in accessible formats</a:t>
                      </a:r>
                      <a:endParaRPr lang="en-US" sz="1100" kern="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745687"/>
                  </a:ext>
                </a:extLst>
              </a:tr>
              <a:tr h="4648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the resources necessary to fulfill their duty to accommodate in their business and human resources plans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4771627"/>
                  </a:ext>
                </a:extLst>
              </a:tr>
              <a:tr h="4648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rgbClr val="004D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Ensuring that accommodation arrangements are reviewed and updated at least annually</a:t>
                      </a:r>
                      <a:endParaRPr lang="en-US" sz="1100" kern="100" dirty="0">
                        <a:solidFill>
                          <a:srgbClr val="004D7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226988"/>
                  </a:ext>
                </a:extLst>
              </a:tr>
              <a:tr h="8315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Restricting access to any information about an individual’s request for accommodation to the people who have a need to know. The type of information required will depend on the specific facts of each case.</a:t>
                      </a:r>
                      <a:r>
                        <a:rPr lang="en-US" sz="1800" b="0" i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that persons employed are informed that they have a responsibility to respect the accommodation requirements and privacy of others</a:t>
                      </a:r>
                      <a:endParaRPr lang="en-US" sz="1100" kern="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832945"/>
                  </a:ext>
                </a:extLst>
              </a:tr>
              <a:tr h="5543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Retaining a written record of the accommodation in accordance with relevant information management requirements, when appropriate</a:t>
                      </a:r>
                      <a:endParaRPr lang="en-US" sz="1100" kern="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066568"/>
                  </a:ext>
                </a:extLst>
              </a:tr>
              <a:tr h="554385">
                <a:tc>
                  <a:txBody>
                    <a:bodyPr/>
                    <a:lstStyle/>
                    <a:p>
                      <a:r>
                        <a:rPr lang="en-US" sz="1100" kern="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Ensuring that the needs of individuals who may require accommodation are taken into consideration when planning or designing work‑related processes, events or conferences</a:t>
                      </a:r>
                      <a:endParaRPr lang="en-US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6514484"/>
                  </a:ext>
                </a:extLst>
              </a:tr>
              <a:tr h="5543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Consulting persons employed when there are changes to physical structures, systems or equipment so that the workplace remains barrier‑free</a:t>
                      </a:r>
                      <a:endParaRPr lang="en-US" sz="1100" kern="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735335"/>
                  </a:ext>
                </a:extLst>
              </a:tr>
              <a:tr h="7237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Satisfying the employer’s legal obligation to accommodate an individual’s needs when they stem from one of the grounds prohibited by the </a:t>
                      </a:r>
                      <a:r>
                        <a:rPr lang="en-US" sz="1800" b="0" i="1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Canadian Human Rights Act</a:t>
                      </a:r>
                      <a:r>
                        <a:rPr lang="en-US" sz="1800" b="0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up to the point of undue hardship and in a timely manner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867280"/>
                  </a:ext>
                </a:extLst>
              </a:tr>
              <a:tr h="5543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Ensuring that persons employed are informed that they have a responsibility to respect the accommodation requirements and privacy of others</a:t>
                      </a:r>
                      <a:endParaRPr lang="en-US" sz="1100" kern="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100471"/>
                  </a:ext>
                </a:extLst>
              </a:tr>
              <a:tr h="4648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4558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97979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3723D4-FB93-034F-547F-25584868D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7</a:t>
            </a:fld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29DBB-F116-243B-44FB-0AF4DD778B1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048280" y="1124744"/>
            <a:ext cx="10095440" cy="5475841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4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How should DTA requests be addressed?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dirty="0"/>
              <a:t>On a case-by-case basis  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dirty="0"/>
              <a:t>In a timely manner  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dirty="0"/>
              <a:t>Without resorting to a formal request for accommodation, to the extent reasonable  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dirty="0"/>
              <a:t>When the barrier is clear and the potential accommodation measure is known, documentation (such as medical notes) may not be required  </a:t>
            </a:r>
          </a:p>
          <a:p>
            <a:pPr lvl="1" indent="0">
              <a:buNone/>
            </a:pPr>
            <a:endParaRPr lang="en-US" dirty="0"/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dirty="0"/>
              <a:t>In a way that respects the individual’s dignity, privacy and confidentiality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dirty="0"/>
              <a:t>Up to the point of undue hardship (in consideration of health, safety and cost)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B330C5D-270F-FD80-7380-B54795CC0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490" y="152400"/>
            <a:ext cx="8091141" cy="878670"/>
          </a:xfrm>
        </p:spPr>
        <p:txBody>
          <a:bodyPr/>
          <a:lstStyle/>
          <a:p>
            <a:r>
              <a:rPr lang="en-US">
                <a:latin typeface="Calibri"/>
                <a:ea typeface="Calibri"/>
                <a:cs typeface="Calibri"/>
              </a:rPr>
              <a:t>DTA – proactive, collaborative and informal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4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F8C00AB-B170-25A1-2AF6-CA9FF3C08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8</a:t>
            </a:fld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C28F0-4716-47E1-D758-3B6508AA066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24970" y="1124744"/>
            <a:ext cx="11792859" cy="573325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1. </a:t>
            </a:r>
            <a:r>
              <a:rPr lang="en-US" b="1" dirty="0"/>
              <a:t>EQUIP</a:t>
            </a:r>
            <a:r>
              <a:rPr lang="en-US" dirty="0"/>
              <a:t> employees for success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2. </a:t>
            </a:r>
            <a:r>
              <a:rPr lang="en-US" b="1" dirty="0"/>
              <a:t>REDUCE</a:t>
            </a:r>
            <a:r>
              <a:rPr lang="en-US" dirty="0"/>
              <a:t> DTA process burden and increase timeliness by:</a:t>
            </a:r>
          </a:p>
          <a:p>
            <a:pPr marL="108585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implementing temporary accommodation measures</a:t>
            </a:r>
          </a:p>
          <a:p>
            <a:pPr marL="108585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using acquisition cards to purchase accommodation-related items</a:t>
            </a:r>
          </a:p>
          <a:p>
            <a:pPr marL="108585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managers having access to guidance from functional specialists</a:t>
            </a:r>
          </a:p>
          <a:p>
            <a:pPr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3.</a:t>
            </a:r>
            <a:r>
              <a:rPr lang="en-US" b="1" dirty="0"/>
              <a:t> ADDRESS </a:t>
            </a:r>
            <a:r>
              <a:rPr lang="en-US" dirty="0"/>
              <a:t>DTA requests related to the common hybrid work model under the DTA process and </a:t>
            </a:r>
            <a:r>
              <a:rPr lang="en-US" u="sng" dirty="0"/>
              <a:t>not</a:t>
            </a:r>
            <a:r>
              <a:rPr lang="en-US" dirty="0"/>
              <a:t> under the process for </a:t>
            </a:r>
            <a:r>
              <a:rPr lang="en-US" dirty="0">
                <a:hlinkClick r:id="rId3"/>
              </a:rPr>
              <a:t>exceptions</a:t>
            </a:r>
            <a:r>
              <a:rPr lang="en-US" dirty="0"/>
              <a:t> to the Direction on prescribed presence in the workplace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4. </a:t>
            </a:r>
            <a:r>
              <a:rPr lang="en-US" b="1" dirty="0"/>
              <a:t>UNDERSTAND</a:t>
            </a:r>
            <a:r>
              <a:rPr lang="en-US" dirty="0"/>
              <a:t> DTA extends beyond the traditional workplace - employees may need to be accommodated wherever they are required to perform work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5</a:t>
            </a:r>
            <a:r>
              <a:rPr lang="en-US" b="1" dirty="0"/>
              <a:t>. SUPPORT </a:t>
            </a:r>
            <a:r>
              <a:rPr lang="en-US" dirty="0"/>
              <a:t>employee mobility by allowing them to keep technical aids, equipment and support materials if they move to another position in the core public administration and still require that accommodation</a:t>
            </a:r>
          </a:p>
          <a:p>
            <a:pPr algn="l" rtl="0" fontAlgn="base"/>
            <a:r>
              <a:rPr lang="en-US" sz="1800" b="1" i="0" u="none" strike="noStrike" dirty="0">
                <a:solidFill>
                  <a:srgbClr val="EC008C"/>
                </a:solidFill>
                <a:effectLst/>
                <a:latin typeface="Avenir Next LT Pro" panose="020B0504020202020204" pitchFamily="34" charset="0"/>
              </a:rPr>
              <a:t>​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832DDDE-40CD-4CE3-8008-C316B6BAE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490" y="152400"/>
            <a:ext cx="8830904" cy="878670"/>
          </a:xfrm>
        </p:spPr>
        <p:txBody>
          <a:bodyPr/>
          <a:lstStyle/>
          <a:p>
            <a:r>
              <a:rPr lang="en-US">
                <a:latin typeface="Calibri"/>
                <a:ea typeface="Calibri"/>
                <a:cs typeface="Calibri"/>
              </a:rPr>
              <a:t>DTA – key considerations for addressing workplace barriers</a:t>
            </a:r>
          </a:p>
        </p:txBody>
      </p:sp>
    </p:spTree>
    <p:extLst>
      <p:ext uri="{BB962C8B-B14F-4D97-AF65-F5344CB8AC3E}">
        <p14:creationId xmlns:p14="http://schemas.microsoft.com/office/powerpoint/2010/main" val="321842801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87090F-E645-9B14-18E5-70085F3E0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9</a:t>
            </a:fld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253E4-DF00-783D-5CE6-1F8C39FADA0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23557" y="899886"/>
            <a:ext cx="11746523" cy="5293146"/>
          </a:xfrm>
        </p:spPr>
        <p:txBody>
          <a:bodyPr lIns="0" tIns="0" rIns="0" bIns="0" anchor="t"/>
          <a:lstStyle/>
          <a:p>
            <a:pPr algn="l" rtl="0" fontAlgn="base"/>
            <a:endParaRPr lang="en-US" sz="2000" b="0" i="0" u="none" strike="noStrike" dirty="0">
              <a:solidFill>
                <a:srgbClr val="004D71"/>
              </a:solidFill>
              <a:effectLst/>
              <a:latin typeface="Calibri" panose="020F0502020204030204" pitchFamily="34" charset="0"/>
              <a:hlinkClick r:id="rId3"/>
            </a:endParaRPr>
          </a:p>
          <a:p>
            <a:pPr algn="l" rtl="0" fontAlgn="base"/>
            <a:endParaRPr lang="en-US" sz="2000" b="1" i="0" u="none" strike="noStrike" dirty="0">
              <a:solidFill>
                <a:srgbClr val="004D71"/>
              </a:solidFill>
              <a:effectLst/>
              <a:latin typeface="Calibri" panose="020F0502020204030204" pitchFamily="34" charset="0"/>
            </a:endParaRPr>
          </a:p>
          <a:p>
            <a:pPr algn="l" rtl="0" fontAlgn="base"/>
            <a:endParaRPr lang="en-US" sz="2000" b="1" i="0" u="none" strike="noStrike" dirty="0">
              <a:solidFill>
                <a:srgbClr val="004D71"/>
              </a:solidFill>
              <a:effectLst/>
              <a:latin typeface="Calibri" panose="020F0502020204030204" pitchFamily="34" charset="0"/>
            </a:endParaRPr>
          </a:p>
          <a:p>
            <a:pPr fontAlgn="base"/>
            <a:r>
              <a:rPr lang="en-US" sz="2000" b="1" i="0" u="none" strike="noStrike" dirty="0">
                <a:solidFill>
                  <a:schemeClr val="tx2"/>
                </a:solidFill>
                <a:effectLst/>
                <a:latin typeface="Calibri"/>
                <a:cs typeface="Calibri"/>
              </a:rPr>
              <a:t>DTA Managers’ Pocket Guide</a:t>
            </a:r>
            <a:r>
              <a:rPr lang="en-US" sz="2000" b="0" i="0" u="none" strike="noStrike" dirty="0">
                <a:solidFill>
                  <a:schemeClr val="tx2"/>
                </a:solidFill>
                <a:effectLst/>
                <a:latin typeface="Calibri"/>
                <a:cs typeface="Calibri"/>
              </a:rPr>
              <a:t>, October 2023</a:t>
            </a:r>
            <a:r>
              <a:rPr lang="en-US" sz="2000" dirty="0">
                <a:solidFill>
                  <a:schemeClr val="tx2"/>
                </a:solidFill>
                <a:latin typeface="Calibri"/>
                <a:cs typeface="Calibri"/>
              </a:rPr>
              <a:t> </a:t>
            </a:r>
            <a:endParaRPr lang="en-US" sz="2000" b="0" i="0" u="none" strike="noStrike" dirty="0">
              <a:solidFill>
                <a:schemeClr val="tx2"/>
              </a:solidFill>
              <a:effectLst/>
              <a:latin typeface="Calibri" panose="020F0502020204030204" pitchFamily="34" charset="0"/>
              <a:cs typeface="Calibri"/>
            </a:endParaRPr>
          </a:p>
          <a:p>
            <a:pPr marL="1085850" lvl="1" indent="-34290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4D71"/>
                </a:solidFill>
                <a:effectLst/>
                <a:latin typeface="Calibri"/>
                <a:cs typeface="Calibri"/>
              </a:rPr>
              <a:t>Condensed version of the DTA manual with fast-facts targeting key concepts</a:t>
            </a:r>
            <a:endParaRPr lang="en-US" sz="1800" b="0" i="0" dirty="0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 algn="l" rtl="0" fontAlgn="base"/>
            <a:endParaRPr lang="en-US" sz="2000" b="0" i="0" u="none" strike="noStrike" dirty="0">
              <a:solidFill>
                <a:srgbClr val="004D71"/>
              </a:solidFill>
              <a:effectLst/>
              <a:latin typeface="Calibri" panose="020F0502020204030204" pitchFamily="34" charset="0"/>
            </a:endParaRPr>
          </a:p>
          <a:p>
            <a:pPr algn="l" rtl="0" fontAlgn="base"/>
            <a:r>
              <a:rPr lang="en-US" sz="2000" b="1" i="0" u="none" strike="noStrike" dirty="0">
                <a:solidFill>
                  <a:srgbClr val="004D71"/>
                </a:solidFill>
                <a:effectLst/>
                <a:latin typeface="Calibri"/>
                <a:cs typeface="Calibri"/>
                <a:hlinkClick r:id="rId4"/>
              </a:rPr>
              <a:t>DTA Manual</a:t>
            </a:r>
            <a:r>
              <a:rPr lang="en-US" sz="2000" b="0" i="0" u="none" strike="noStrike" dirty="0">
                <a:solidFill>
                  <a:srgbClr val="004D71"/>
                </a:solidFill>
                <a:effectLst/>
                <a:latin typeface="Calibri"/>
                <a:cs typeface="Calibri"/>
              </a:rPr>
              <a:t>, January 2023</a:t>
            </a:r>
            <a:r>
              <a:rPr lang="en-US" sz="2000" b="0" i="0" dirty="0">
                <a:solidFill>
                  <a:srgbClr val="004D71"/>
                </a:solidFill>
                <a:effectLst/>
                <a:latin typeface="Calibri"/>
                <a:cs typeface="Calibri"/>
              </a:rPr>
              <a:t>​</a:t>
            </a:r>
          </a:p>
          <a:p>
            <a:pPr marL="1085850" lvl="1" indent="-34290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chemeClr val="tx2"/>
                </a:solidFill>
                <a:effectLst/>
                <a:latin typeface="Segoe UI"/>
                <a:cs typeface="Segoe UI"/>
              </a:rPr>
              <a:t>Step-by-step guide to a proactive and collaborative approach to accommodation</a:t>
            </a:r>
          </a:p>
          <a:p>
            <a:pPr marL="1085850" lvl="1" indent="-342900" fontAlgn="base">
              <a:buChar char="•"/>
            </a:pPr>
            <a:endParaRPr lang="en-US" sz="1800" b="0" i="0" dirty="0">
              <a:solidFill>
                <a:srgbClr val="000000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033887C-356B-70D0-6779-F6B38DEA2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DTA – OCHRO guidance and resources</a:t>
            </a:r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AF749484-4553-5462-216B-9C7A7480234A}"/>
              </a:ext>
            </a:extLst>
          </p:cNvPr>
          <p:cNvSpPr/>
          <p:nvPr/>
        </p:nvSpPr>
        <p:spPr>
          <a:xfrm rot="1395883">
            <a:off x="8201810" y="1172782"/>
            <a:ext cx="1856761" cy="1438196"/>
          </a:xfrm>
          <a:prstGeom prst="star5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1095137119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653ac7ec43364130f0b6d919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1_Office Theme">
  <a:themeElements>
    <a:clrScheme name="TBS-SCT NEW">
      <a:dk1>
        <a:sysClr val="windowText" lastClr="000000"/>
      </a:dk1>
      <a:lt1>
        <a:sysClr val="window" lastClr="FFFFFF"/>
      </a:lt1>
      <a:dk2>
        <a:srgbClr val="004D71"/>
      </a:dk2>
      <a:lt2>
        <a:srgbClr val="FFFFFF"/>
      </a:lt2>
      <a:accent1>
        <a:srgbClr val="004D71"/>
      </a:accent1>
      <a:accent2>
        <a:srgbClr val="3095B4"/>
      </a:accent2>
      <a:accent3>
        <a:srgbClr val="333E48"/>
      </a:accent3>
      <a:accent4>
        <a:srgbClr val="63CECA"/>
      </a:accent4>
      <a:accent5>
        <a:srgbClr val="CD202C"/>
      </a:accent5>
      <a:accent6>
        <a:srgbClr val="CFDE00"/>
      </a:accent6>
      <a:hlink>
        <a:srgbClr val="0415FF"/>
      </a:hlink>
      <a:folHlink>
        <a:srgbClr val="FF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193c0df-4daf-4b82-8a80-096786605e7e" xsi:nil="true"/>
    <MediaServiceKeyPoints xmlns="0a2405c0-e978-4e37-8b66-3d6c83e1f382" xsi:nil="true"/>
    <lcf76f155ced4ddcb4097134ff3c332f xmlns="0a2405c0-e978-4e37-8b66-3d6c83e1f382">
      <Terms xmlns="http://schemas.microsoft.com/office/infopath/2007/PartnerControls"/>
    </lcf76f155ced4ddcb4097134ff3c332f>
    <SharedWithUsers xmlns="1193c0df-4daf-4b82-8a80-096786605e7e">
      <UserInfo>
        <DisplayName>Bacon, Nicole</DisplayName>
        <AccountId>129</AccountId>
        <AccountType/>
      </UserInfo>
      <UserInfo>
        <DisplayName>Kutz, Heidi</DisplayName>
        <AccountId>77</AccountId>
        <AccountType/>
      </UserInfo>
      <UserInfo>
        <DisplayName>St-Onge, Bruce</DisplayName>
        <AccountId>334</AccountId>
        <AccountType/>
      </UserInfo>
      <UserInfo>
        <DisplayName>Howland, Erin</DisplayName>
        <AccountId>111</AccountId>
        <AccountType/>
      </UserInfo>
      <UserInfo>
        <DisplayName>Turgeon, Martine</DisplayName>
        <AccountId>55</AccountId>
        <AccountType/>
      </UserInfo>
      <UserInfo>
        <DisplayName>Zongo, Fatou</DisplayName>
        <AccountId>402</AccountId>
        <AccountType/>
      </UserInfo>
      <UserInfo>
        <DisplayName>Workplace Policies Programs / Politiques et programmes en milieu de travail Members</DisplayName>
        <AccountId>7</AccountId>
        <AccountType/>
      </UserInfo>
      <UserInfo>
        <DisplayName>Rankin, Amy</DisplayName>
        <AccountId>664</AccountId>
        <AccountType/>
      </UserInfo>
      <UserInfo>
        <DisplayName>Moncion, Melanie</DisplayName>
        <AccountId>703</AccountId>
        <AccountType/>
      </UserInfo>
      <UserInfo>
        <DisplayName>Mahood-Clarke, Meaghen</DisplayName>
        <AccountId>390</AccountId>
        <AccountType/>
      </UserInfo>
      <UserInfo>
        <DisplayName>Gatera, Diane</DisplayName>
        <AccountId>16</AccountId>
        <AccountType/>
      </UserInfo>
      <UserInfo>
        <DisplayName>Lafleche, Melanie (she/her, elle)</DisplayName>
        <AccountId>419</AccountId>
        <AccountType/>
      </UserInfo>
      <UserInfo>
        <DisplayName>Krewski, Julie</DisplayName>
        <AccountId>23</AccountId>
        <AccountType/>
      </UserInfo>
      <UserInfo>
        <DisplayName>El-Kadri, Rema (She/her, elle)</DisplayName>
        <AccountId>706</AccountId>
        <AccountType/>
      </UserInfo>
      <UserInfo>
        <DisplayName>LeBrun, Christopher (he/him, il)</DisplayName>
        <AccountId>225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DC8390A9E33644BC264744E17DF6C8" ma:contentTypeVersion="15" ma:contentTypeDescription="Create a new document." ma:contentTypeScope="" ma:versionID="bc245b9eb587ee7c073b1d1efb5186e1">
  <xsd:schema xmlns:xsd="http://www.w3.org/2001/XMLSchema" xmlns:xs="http://www.w3.org/2001/XMLSchema" xmlns:p="http://schemas.microsoft.com/office/2006/metadata/properties" xmlns:ns2="0a2405c0-e978-4e37-8b66-3d6c83e1f382" xmlns:ns3="1193c0df-4daf-4b82-8a80-096786605e7e" targetNamespace="http://schemas.microsoft.com/office/2006/metadata/properties" ma:root="true" ma:fieldsID="117b90739a72f6bbfe3b6e77820013a2" ns2:_="" ns3:_="">
    <xsd:import namespace="0a2405c0-e978-4e37-8b66-3d6c83e1f382"/>
    <xsd:import namespace="1193c0df-4daf-4b82-8a80-096786605e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2405c0-e978-4e37-8b66-3d6c83e1f3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bf3204f-aabd-4e28-9088-5d29a8bceb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93c0df-4daf-4b82-8a80-096786605e7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1e2ef44-e367-4e34-8b7a-fbfb589f8417}" ma:internalName="TaxCatchAll" ma:showField="CatchAllData" ma:web="1193c0df-4daf-4b82-8a80-096786605e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0D0E33-AC31-4A6E-AC66-BDD7A1B30DED}">
  <ds:schemaRefs>
    <ds:schemaRef ds:uri="0a2405c0-e978-4e37-8b66-3d6c83e1f382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1193c0df-4daf-4b82-8a80-096786605e7e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3893805-3B81-47D1-A994-401BF46C6A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A714C3-8562-49B6-97CC-259725A4B004}">
  <ds:schemaRefs>
    <ds:schemaRef ds:uri="0a2405c0-e978-4e37-8b66-3d6c83e1f382"/>
    <ds:schemaRef ds:uri="1193c0df-4daf-4b82-8a80-096786605e7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1135</Words>
  <Application>Microsoft Office PowerPoint</Application>
  <PresentationFormat>Widescreen</PresentationFormat>
  <Paragraphs>156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</vt:lpstr>
      <vt:lpstr>Avenir Next LT Pro</vt:lpstr>
      <vt:lpstr>Calibri</vt:lpstr>
      <vt:lpstr>Segoe UI</vt:lpstr>
      <vt:lpstr>Wingdings</vt:lpstr>
      <vt:lpstr>1_Office Theme</vt:lpstr>
      <vt:lpstr> Duty to Accommodate (DTA) Guidance and resources   </vt:lpstr>
      <vt:lpstr>Objective and outline</vt:lpstr>
      <vt:lpstr>DTA – what is it?</vt:lpstr>
      <vt:lpstr>DTA – misconceptions and reality</vt:lpstr>
      <vt:lpstr>DTA – what are managers responsible for?</vt:lpstr>
      <vt:lpstr>DTA – manager responsibilities outlined in the Directive on the Duty to Accommodate (section 4.2)</vt:lpstr>
      <vt:lpstr>DTA – proactive, collaborative and informal </vt:lpstr>
      <vt:lpstr>DTA – key considerations for addressing workplace barriers</vt:lpstr>
      <vt:lpstr>DTA – OCHRO guidance and resources</vt:lpstr>
      <vt:lpstr>DTA Manual  – a closer look</vt:lpstr>
      <vt:lpstr>DTA – key takeaways</vt:lpstr>
      <vt:lpstr>DTA - policy framework </vt:lpstr>
      <vt:lpstr>Discussion and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on the Directive on Telework: Key Stakeholders Consultations</dc:title>
  <dc:creator>Khan, Shabana</dc:creator>
  <cp:lastModifiedBy>Krewski, Julie</cp:lastModifiedBy>
  <cp:revision>1</cp:revision>
  <cp:lastPrinted>2024-01-16T13:40:47Z</cp:lastPrinted>
  <dcterms:created xsi:type="dcterms:W3CDTF">2023-10-26T14:35:57Z</dcterms:created>
  <dcterms:modified xsi:type="dcterms:W3CDTF">2024-04-23T18:44:25Z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0x01010085DC8390A9E33644BC264744E17DF6C8</vt:lpwstr>
  </property>
  <property fmtid="{D5CDD505-2E9C-101B-9397-08002B2CF9AE}" pid="3" name="MediaServiceImageTags">
    <vt:lpwstr/>
  </property>
  <property fmtid="{D5CDD505-2E9C-101B-9397-08002B2CF9AE}" pid="4" name="MSIP_Label_3d0ca00b-3f0e-465a-aac7-1a6a22fcea40_Enabled">
    <vt:lpwstr>true</vt:lpwstr>
  </property>
  <property fmtid="{D5CDD505-2E9C-101B-9397-08002B2CF9AE}" pid="5" name="MSIP_Label_3d0ca00b-3f0e-465a-aac7-1a6a22fcea40_SetDate">
    <vt:lpwstr>2024-01-08T20:44:17Z</vt:lpwstr>
  </property>
  <property fmtid="{D5CDD505-2E9C-101B-9397-08002B2CF9AE}" pid="6" name="MSIP_Label_3d0ca00b-3f0e-465a-aac7-1a6a22fcea40_Method">
    <vt:lpwstr>Privileged</vt:lpwstr>
  </property>
  <property fmtid="{D5CDD505-2E9C-101B-9397-08002B2CF9AE}" pid="7" name="MSIP_Label_3d0ca00b-3f0e-465a-aac7-1a6a22fcea40_Name">
    <vt:lpwstr>3d0ca00b-3f0e-465a-aac7-1a6a22fcea40</vt:lpwstr>
  </property>
  <property fmtid="{D5CDD505-2E9C-101B-9397-08002B2CF9AE}" pid="8" name="MSIP_Label_3d0ca00b-3f0e-465a-aac7-1a6a22fcea40_SiteId">
    <vt:lpwstr>6397df10-4595-4047-9c4f-03311282152b</vt:lpwstr>
  </property>
  <property fmtid="{D5CDD505-2E9C-101B-9397-08002B2CF9AE}" pid="9" name="MSIP_Label_3d0ca00b-3f0e-465a-aac7-1a6a22fcea40_ActionId">
    <vt:lpwstr>6f65ec63-afb5-4c7a-becb-89d559ca039a</vt:lpwstr>
  </property>
  <property fmtid="{D5CDD505-2E9C-101B-9397-08002B2CF9AE}" pid="10" name="MSIP_Label_3d0ca00b-3f0e-465a-aac7-1a6a22fcea40_ContentBits">
    <vt:lpwstr>1</vt:lpwstr>
  </property>
  <property fmtid="{D5CDD505-2E9C-101B-9397-08002B2CF9AE}" pid="11" name="ClassificationContentMarkingHeaderLocations">
    <vt:lpwstr>1_Office Theme:7</vt:lpwstr>
  </property>
  <property fmtid="{D5CDD505-2E9C-101B-9397-08002B2CF9AE}" pid="12" name="ClassificationContentMarkingHeaderText">
    <vt:lpwstr>UNCLASSIFIED / NON CLASSIFIÉ</vt:lpwstr>
  </property>
</Properties>
</file>