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notesSlides/notesSlide4.xml" ContentType="application/vnd.openxmlformats-officedocument.presentationml.notes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revisionInfo.xml" ContentType="application/vnd.ms-powerpoint.revisioninfo+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11" r:id="rId2"/>
    <p:sldId id="358" r:id="rId3"/>
    <p:sldId id="332" r:id="rId4"/>
    <p:sldId id="375" r:id="rId5"/>
    <p:sldId id="376" r:id="rId6"/>
    <p:sldId id="374" r:id="rId7"/>
    <p:sldId id="363" r:id="rId8"/>
    <p:sldId id="380" r:id="rId9"/>
    <p:sldId id="357" r:id="rId10"/>
    <p:sldId id="372" r:id="rId11"/>
    <p:sldId id="381" r:id="rId12"/>
    <p:sldId id="386" r:id="rId13"/>
    <p:sldId id="382" r:id="rId14"/>
    <p:sldId id="379" r:id="rId15"/>
  </p:sldIdLst>
  <p:sldSz cx="12192000" cy="6858000"/>
  <p:notesSz cx="7315200" cy="9601200"/>
  <p:custDataLst>
    <p:tags r:id="rId17"/>
  </p:custDataLst>
  <p:defaultTextStyle>
    <a:defPPr>
      <a:defRPr lang="fr-FR"/>
    </a:defPPr>
    <a:lvl1pPr algn="l" rtl="0" eaLnBrk="0" fontAlgn="base" hangingPunct="0">
      <a:spcBef>
        <a:spcPct val="0"/>
      </a:spcBef>
      <a:spcAft>
        <a:spcPct val="0"/>
      </a:spcAft>
      <a:defRPr kern="1200">
        <a:solidFill>
          <a:srgbClr val="000000"/>
        </a:solidFill>
        <a:latin typeface="Calibri" panose="020F0502020204030204" pitchFamily="34" charset="0"/>
        <a:ea typeface="+mn-ea"/>
        <a:cs typeface="Helvetica" panose="020B060402020202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mn-ea"/>
        <a:cs typeface="Helvetica" panose="020B060402020202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mn-ea"/>
        <a:cs typeface="Helvetica" panose="020B060402020202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mn-ea"/>
        <a:cs typeface="Helvetica" panose="020B060402020202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mn-ea"/>
        <a:cs typeface="Helvetica" panose="020B060402020202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mn-ea"/>
        <a:cs typeface="Helvetica" panose="020B060402020202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mn-ea"/>
        <a:cs typeface="Helvetica" panose="020B060402020202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mn-ea"/>
        <a:cs typeface="Helvetica" panose="020B060402020202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mn-ea"/>
        <a:cs typeface="Helvetica" panose="020B060402020202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887021-3C6F-DF47-76A0-B245DEC52046}" v="1" dt="2024-01-29T20:50:06.0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4" autoAdjust="0"/>
    <p:restoredTop sz="78766" autoAdjust="0"/>
  </p:normalViewPr>
  <p:slideViewPr>
    <p:cSldViewPr>
      <p:cViewPr varScale="1">
        <p:scale>
          <a:sx n="85" d="100"/>
          <a:sy n="85" d="100"/>
        </p:scale>
        <p:origin x="1476" y="78"/>
      </p:cViewPr>
      <p:guideLst>
        <p:guide orient="horz" pos="2160"/>
        <p:guide pos="2880"/>
      </p:guideLst>
    </p:cSldViewPr>
  </p:slideViewPr>
  <p:notesTextViewPr>
    <p:cViewPr>
      <p:scale>
        <a:sx n="100" d="100"/>
        <a:sy n="100" d="100"/>
      </p:scale>
      <p:origin x="0" y="0"/>
    </p:cViewPr>
  </p:notesTextViewPr>
  <p:notesViewPr>
    <p:cSldViewPr>
      <p:cViewPr varScale="1">
        <p:scale>
          <a:sx n="10" d="100"/>
          <a:sy n="10" d="100"/>
        </p:scale>
        <p:origin x="-102" y="-26"/>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Shape 109">
            <a:extLst>
              <a:ext uri="{FF2B5EF4-FFF2-40B4-BE49-F238E27FC236}">
                <a16:creationId xmlns:a16="http://schemas.microsoft.com/office/drawing/2014/main" id="{9A231B19-4528-0B28-046E-D5944E6E2156}"/>
              </a:ext>
            </a:extLst>
          </p:cNvPr>
          <p:cNvSpPr>
            <a:spLocks noGrp="1" noRot="1" noChangeAspect="1" noChangeArrowheads="1"/>
          </p:cNvSpPr>
          <p:nvPr>
            <p:ph type="sldImg"/>
          </p:nvPr>
        </p:nvSpPr>
        <p:spPr bwMode="auto">
          <a:xfrm>
            <a:off x="457200" y="720725"/>
            <a:ext cx="64008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sp>
      <p:sp>
        <p:nvSpPr>
          <p:cNvPr id="28675" name="Shape 110">
            <a:extLst>
              <a:ext uri="{FF2B5EF4-FFF2-40B4-BE49-F238E27FC236}">
                <a16:creationId xmlns:a16="http://schemas.microsoft.com/office/drawing/2014/main" id="{5FBFE53B-4D1C-8747-36AC-8ABB49CD0822}"/>
              </a:ext>
            </a:extLst>
          </p:cNvPr>
          <p:cNvSpPr>
            <a:spLocks noGrp="1" noChangeArrowheads="1"/>
          </p:cNvSpPr>
          <p:nvPr>
            <p:ph type="body" sz="quarter" idx="1"/>
          </p:nvPr>
        </p:nvSpPr>
        <p:spPr bwMode="auto">
          <a:xfrm>
            <a:off x="974725" y="4560888"/>
            <a:ext cx="5365750" cy="4319587"/>
          </a:xfrm>
          <a:prstGeom prst="rect">
            <a:avLst/>
          </a:prstGeom>
          <a:noFill/>
          <a:ln>
            <a:noFill/>
          </a:ln>
        </p:spPr>
        <p:txBody>
          <a:bodyPr vert="horz" wrap="square" lIns="96661" tIns="48331" rIns="96661" bIns="48331" numCol="1" anchor="t" anchorCtr="0" compatLnSpc="1">
            <a:prstTxWarp prst="textNoShape">
              <a:avLst/>
            </a:prstTxWarp>
          </a:bodyPr>
          <a:lstStyle/>
          <a:p>
            <a:pPr lvl="0"/>
            <a:endParaRPr lang="fr-FR" altLang="fr-FR" noProof="0"/>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1pPr>
    <a:lvl2pPr marL="742950" indent="-285750" algn="l" defTabSz="457200"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2pPr>
    <a:lvl3pPr marL="1143000" indent="-228600" algn="l" defTabSz="457200"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3pPr>
    <a:lvl4pPr marL="1600200" indent="-228600" algn="l" defTabSz="457200"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4pPr>
    <a:lvl5pPr marL="2057400" indent="-228600" algn="l" defTabSz="457200"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ce réservé des notes 1">
            <a:extLst>
              <a:ext uri="{FF2B5EF4-FFF2-40B4-BE49-F238E27FC236}">
                <a16:creationId xmlns:a16="http://schemas.microsoft.com/office/drawing/2014/main" id="{4F2F34B1-5752-808B-B2F8-B53CAA6AB88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fr-FR">
                <a:solidFill>
                  <a:srgbClr val="000000"/>
                </a:solidFill>
              </a:rPr>
              <a:t>One of the two arrays being deployed in May 2020. </a:t>
            </a:r>
          </a:p>
          <a:p>
            <a:endParaRPr lang="fr-CA"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es notes 1">
            <a:extLst>
              <a:ext uri="{FF2B5EF4-FFF2-40B4-BE49-F238E27FC236}">
                <a16:creationId xmlns:a16="http://schemas.microsoft.com/office/drawing/2014/main" id="{A7490CEB-55ED-762E-AA0F-0A0B8831ECBA}"/>
              </a:ext>
            </a:extLst>
          </p:cNvPr>
          <p:cNvSpPr>
            <a:spLocks noGrp="1" noChangeArrowheads="1"/>
          </p:cNvSpPr>
          <p:nvPr>
            <p:ph type="body"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endParaRPr lang="fr-FR" alt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es notes 1">
            <a:extLst>
              <a:ext uri="{FF2B5EF4-FFF2-40B4-BE49-F238E27FC236}">
                <a16:creationId xmlns:a16="http://schemas.microsoft.com/office/drawing/2014/main" id="{4EDD44A4-8BFD-F59B-7413-F4E1BE4ACCC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A"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xfrm>
            <a:off x="838200" y="365125"/>
            <a:ext cx="10515600" cy="1325563"/>
          </a:xfrm>
          <a:prstGeom prst="rect">
            <a:avLst/>
          </a:prstGeom>
        </p:spPr>
        <p:txBody>
          <a:bodyPr/>
          <a:lstStyle/>
          <a:p>
            <a:r>
              <a:t>Click to edit Master title style</a:t>
            </a:r>
          </a:p>
        </p:txBody>
      </p:sp>
      <p:sp>
        <p:nvSpPr>
          <p:cNvPr id="21" name="Shape 21"/>
          <p:cNvSpPr>
            <a:spLocks noGrp="1"/>
          </p:cNvSpPr>
          <p:nvPr>
            <p:ph type="body" idx="1"/>
          </p:nvPr>
        </p:nvSpPr>
        <p:spPr>
          <a:xfrm>
            <a:off x="838200" y="1825625"/>
            <a:ext cx="10515600" cy="4351338"/>
          </a:xfrm>
          <a:prstGeom prst="rect">
            <a:avLst/>
          </a:prstGeom>
        </p:spPr>
        <p:txBody>
          <a:bodyPr/>
          <a:lstStyle/>
          <a:p>
            <a:r>
              <a:t>Click to edit Master text styles</a:t>
            </a:r>
          </a:p>
          <a:p>
            <a:pPr lvl="1"/>
            <a:r>
              <a:t>Second level</a:t>
            </a:r>
          </a:p>
          <a:p>
            <a:pPr lvl="2"/>
            <a:r>
              <a:t>Third level</a:t>
            </a:r>
          </a:p>
          <a:p>
            <a:pPr lvl="3"/>
            <a:r>
              <a:t>Fourth level</a:t>
            </a:r>
          </a:p>
          <a:p>
            <a:pPr lvl="4"/>
            <a:r>
              <a:t>Fifth level</a:t>
            </a:r>
          </a:p>
        </p:txBody>
      </p:sp>
      <p:sp>
        <p:nvSpPr>
          <p:cNvPr id="2" name="Shape 22">
            <a:extLst>
              <a:ext uri="{FF2B5EF4-FFF2-40B4-BE49-F238E27FC236}">
                <a16:creationId xmlns:a16="http://schemas.microsoft.com/office/drawing/2014/main" id="{7C6F3736-7B63-B43D-F6F3-FFF91E77629E}"/>
              </a:ext>
            </a:extLst>
          </p:cNvPr>
          <p:cNvSpPr>
            <a:spLocks noGrp="1" noChangeArrowheads="1"/>
          </p:cNvSpPr>
          <p:nvPr>
            <p:ph type="sldNum" sz="quarter" idx="10"/>
          </p:nvPr>
        </p:nvSpPr>
        <p:spPr/>
        <p:txBody>
          <a:bodyPr/>
          <a:lstStyle>
            <a:lvl1pPr>
              <a:defRPr/>
            </a:lvl1pPr>
          </a:lstStyle>
          <a:p>
            <a:pPr>
              <a:defRPr/>
            </a:pPr>
            <a:fld id="{53364CEB-A7F9-4DAA-BA96-A1617089B79C}" type="slidenum">
              <a:rPr lang="fr-FR" altLang="fr-FR"/>
              <a:pPr>
                <a:defRPr/>
              </a:pPr>
              <a:t>‹#›</a:t>
            </a:fld>
            <a:endParaRPr lang="fr-FR" altLang="fr-FR"/>
          </a:p>
        </p:txBody>
      </p:sp>
    </p:spTree>
    <p:extLst>
      <p:ext uri="{BB962C8B-B14F-4D97-AF65-F5344CB8AC3E}">
        <p14:creationId xmlns:p14="http://schemas.microsoft.com/office/powerpoint/2010/main" val="2829541117"/>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8724901" y="365125"/>
            <a:ext cx="2628900" cy="5811838"/>
          </a:xfrm>
          <a:prstGeom prst="rect">
            <a:avLst/>
          </a:prstGeom>
        </p:spPr>
        <p:txBody>
          <a:bodyPr/>
          <a:lstStyle/>
          <a:p>
            <a:r>
              <a:t>Click to edit Master title style</a:t>
            </a:r>
          </a:p>
        </p:txBody>
      </p:sp>
      <p:sp>
        <p:nvSpPr>
          <p:cNvPr id="102" name="Shape 102"/>
          <p:cNvSpPr>
            <a:spLocks noGrp="1"/>
          </p:cNvSpPr>
          <p:nvPr>
            <p:ph type="body" idx="1"/>
          </p:nvPr>
        </p:nvSpPr>
        <p:spPr>
          <a:xfrm>
            <a:off x="838201" y="365125"/>
            <a:ext cx="7734300" cy="5811838"/>
          </a:xfrm>
          <a:prstGeom prst="rect">
            <a:avLst/>
          </a:prstGeom>
        </p:spPr>
        <p:txBody>
          <a:bodyPr/>
          <a:lstStyle/>
          <a:p>
            <a:r>
              <a:t>Click to edit Master text styles</a:t>
            </a:r>
          </a:p>
          <a:p>
            <a:pPr lvl="1"/>
            <a:r>
              <a:t>Second level</a:t>
            </a:r>
          </a:p>
          <a:p>
            <a:pPr lvl="2"/>
            <a:r>
              <a:t>Third level</a:t>
            </a:r>
          </a:p>
          <a:p>
            <a:pPr lvl="3"/>
            <a:r>
              <a:t>Fourth level</a:t>
            </a:r>
          </a:p>
          <a:p>
            <a:pPr lvl="4"/>
            <a:r>
              <a:t>Fifth level</a:t>
            </a:r>
          </a:p>
        </p:txBody>
      </p:sp>
      <p:sp>
        <p:nvSpPr>
          <p:cNvPr id="2" name="Shape 103">
            <a:extLst>
              <a:ext uri="{FF2B5EF4-FFF2-40B4-BE49-F238E27FC236}">
                <a16:creationId xmlns:a16="http://schemas.microsoft.com/office/drawing/2014/main" id="{D41DFC1C-A641-9BA4-356F-CEA6696CA8AC}"/>
              </a:ext>
            </a:extLst>
          </p:cNvPr>
          <p:cNvSpPr>
            <a:spLocks noGrp="1" noChangeArrowheads="1"/>
          </p:cNvSpPr>
          <p:nvPr>
            <p:ph type="sldNum" sz="quarter" idx="10"/>
          </p:nvPr>
        </p:nvSpPr>
        <p:spPr/>
        <p:txBody>
          <a:bodyPr/>
          <a:lstStyle>
            <a:lvl1pPr>
              <a:defRPr/>
            </a:lvl1pPr>
          </a:lstStyle>
          <a:p>
            <a:pPr>
              <a:defRPr/>
            </a:pPr>
            <a:fld id="{50110C70-5895-4917-A843-7486AE22CBCB}" type="slidenum">
              <a:rPr lang="fr-FR" altLang="fr-FR"/>
              <a:pPr>
                <a:defRPr/>
              </a:pPr>
              <a:t>‹#›</a:t>
            </a:fld>
            <a:endParaRPr lang="fr-FR" altLang="fr-FR"/>
          </a:p>
        </p:txBody>
      </p:sp>
    </p:spTree>
    <p:extLst>
      <p:ext uri="{BB962C8B-B14F-4D97-AF65-F5344CB8AC3E}">
        <p14:creationId xmlns:p14="http://schemas.microsoft.com/office/powerpoint/2010/main" val="302893020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5"/>
            <a:ext cx="9144000" cy="2387601"/>
          </a:xfrm>
          <a:prstGeom prst="rect">
            <a:avLst/>
          </a:prstGeom>
        </p:spPr>
        <p:txBody>
          <a:bodyPr anchor="b"/>
          <a:lstStyle>
            <a:lvl1pPr algn="ctr">
              <a:defRPr sz="4500"/>
            </a:lvl1pPr>
          </a:lstStyle>
          <a:p>
            <a:r>
              <a:t>Title Text</a:t>
            </a:r>
          </a:p>
        </p:txBody>
      </p:sp>
      <p:sp>
        <p:nvSpPr>
          <p:cNvPr id="12" name="Body Level One…"/>
          <p:cNvSpPr txBox="1">
            <a:spLocks noGrp="1"/>
          </p:cNvSpPr>
          <p:nvPr>
            <p:ph type="body" sz="quarter" idx="1"/>
          </p:nvPr>
        </p:nvSpPr>
        <p:spPr>
          <a:xfrm>
            <a:off x="1524000" y="3602040"/>
            <a:ext cx="9144000" cy="1655763"/>
          </a:xfrm>
          <a:prstGeom prst="rect">
            <a:avLst/>
          </a:prstGeom>
        </p:spPr>
        <p:txBody>
          <a:bodyPr/>
          <a:lstStyle>
            <a:lvl1pPr marL="0" indent="0" algn="ctr">
              <a:buSzTx/>
              <a:buFontTx/>
              <a:buNone/>
              <a:defRPr sz="1800"/>
            </a:lvl1pPr>
            <a:lvl2pPr marL="0" indent="342900" algn="ctr">
              <a:buSzTx/>
              <a:buFontTx/>
              <a:buNone/>
              <a:defRPr sz="1800"/>
            </a:lvl2pPr>
            <a:lvl3pPr marL="0" indent="685800" algn="ctr">
              <a:buSzTx/>
              <a:buFontTx/>
              <a:buNone/>
              <a:defRPr sz="1800"/>
            </a:lvl3pPr>
            <a:lvl4pPr marL="0" indent="1028700" algn="ctr">
              <a:buSzTx/>
              <a:buFontTx/>
              <a:buNone/>
              <a:defRPr sz="1800"/>
            </a:lvl4pPr>
            <a:lvl5pPr marL="0" indent="1371600" algn="ctr">
              <a:buSzTx/>
              <a:buFontTx/>
              <a:buNone/>
              <a:defRPr sz="1800"/>
            </a:lvl5pPr>
          </a:lstStyle>
          <a:p>
            <a:r>
              <a:t>Body Level One</a:t>
            </a:r>
          </a:p>
          <a:p>
            <a:pPr lvl="1"/>
            <a:r>
              <a:t>Body Level Two</a:t>
            </a:r>
          </a:p>
          <a:p>
            <a:pPr lvl="2"/>
            <a:r>
              <a:t>Body Level Three</a:t>
            </a:r>
          </a:p>
          <a:p>
            <a:pPr lvl="3"/>
            <a:r>
              <a:t>Body Level Four</a:t>
            </a:r>
          </a:p>
          <a:p>
            <a:pPr lvl="4"/>
            <a:r>
              <a:t>Body Level Five</a:t>
            </a:r>
          </a:p>
        </p:txBody>
      </p:sp>
      <p:sp>
        <p:nvSpPr>
          <p:cNvPr id="2" name="Slide Number">
            <a:extLst>
              <a:ext uri="{FF2B5EF4-FFF2-40B4-BE49-F238E27FC236}">
                <a16:creationId xmlns:a16="http://schemas.microsoft.com/office/drawing/2014/main" id="{5578E473-2EC2-77DA-DB56-6DD22230D447}"/>
              </a:ext>
            </a:extLst>
          </p:cNvPr>
          <p:cNvSpPr>
            <a:spLocks noGrp="1" noChangeArrowheads="1"/>
          </p:cNvSpPr>
          <p:nvPr>
            <p:ph type="sldNum" sz="quarter" idx="10"/>
          </p:nvPr>
        </p:nvSpPr>
        <p:spPr/>
        <p:txBody>
          <a:bodyPr/>
          <a:lstStyle>
            <a:lvl1pPr>
              <a:defRPr/>
            </a:lvl1pPr>
          </a:lstStyle>
          <a:p>
            <a:pPr>
              <a:defRPr/>
            </a:pPr>
            <a:fld id="{C0111F56-7C88-4471-91D9-637D1C0E4EBE}" type="slidenum">
              <a:rPr lang="fr-FR" altLang="fr-FR"/>
              <a:pPr>
                <a:defRPr/>
              </a:pPr>
              <a:t>‹#›</a:t>
            </a:fld>
            <a:endParaRPr lang="fr-FR" altLang="fr-FR"/>
          </a:p>
        </p:txBody>
      </p:sp>
    </p:spTree>
    <p:extLst>
      <p:ext uri="{BB962C8B-B14F-4D97-AF65-F5344CB8AC3E}">
        <p14:creationId xmlns:p14="http://schemas.microsoft.com/office/powerpoint/2010/main" val="2846799904"/>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Heading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93531" y="1318158"/>
            <a:ext cx="11095127" cy="4919154"/>
          </a:xfrm>
        </p:spPr>
        <p:txBody>
          <a:bodyPr>
            <a:normAutofit/>
          </a:bodyPr>
          <a:lstStyle>
            <a:lvl1pPr>
              <a:defRPr sz="1500">
                <a:latin typeface="+mn-lt"/>
                <a:cs typeface="Arial" pitchFamily="34" charset="0"/>
              </a:defRPr>
            </a:lvl1pPr>
            <a:lvl2pPr>
              <a:defRPr sz="1350">
                <a:latin typeface="+mn-lt"/>
                <a:cs typeface="Arial" pitchFamily="34" charset="0"/>
              </a:defRPr>
            </a:lvl2pPr>
            <a:lvl3pPr>
              <a:defRPr sz="1200">
                <a:latin typeface="+mn-lt"/>
                <a:cs typeface="Arial" pitchFamily="34" charset="0"/>
              </a:defRPr>
            </a:lvl3pPr>
            <a:lvl4pPr>
              <a:defRPr sz="1050">
                <a:latin typeface="+mn-lt"/>
                <a:cs typeface="Arial" pitchFamily="34" charset="0"/>
              </a:defRPr>
            </a:lvl4pPr>
            <a:lvl5pPr>
              <a:defRPr sz="1050">
                <a:latin typeface="+mn-lt"/>
                <a:cs typeface="Arial" pitchFamily="34" charset="0"/>
              </a:defRPr>
            </a:lvl5p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2" name="Title Placeholder 1"/>
          <p:cNvSpPr>
            <a:spLocks noGrp="1"/>
          </p:cNvSpPr>
          <p:nvPr>
            <p:ph type="title"/>
          </p:nvPr>
        </p:nvSpPr>
        <p:spPr>
          <a:xfrm>
            <a:off x="693528" y="123524"/>
            <a:ext cx="11095128" cy="882000"/>
          </a:xfrm>
          <a:prstGeom prst="rect">
            <a:avLst/>
          </a:prstGeom>
        </p:spPr>
        <p:txBody>
          <a:bodyPr lIns="91440" rIns="91440" rtlCol="0">
            <a:normAutofit/>
          </a:bodyPr>
          <a:lstStyle>
            <a:lvl1pPr>
              <a:defRPr sz="2100"/>
            </a:lvl1pPr>
          </a:lstStyle>
          <a:p>
            <a:r>
              <a:rPr lang="en-US" altLang="en-US" noProof="0"/>
              <a:t>Click to edit Master title style</a:t>
            </a:r>
          </a:p>
        </p:txBody>
      </p:sp>
      <p:sp>
        <p:nvSpPr>
          <p:cNvPr id="2" name="Slide Number Placeholder 5">
            <a:extLst>
              <a:ext uri="{FF2B5EF4-FFF2-40B4-BE49-F238E27FC236}">
                <a16:creationId xmlns:a16="http://schemas.microsoft.com/office/drawing/2014/main" id="{9987B2C8-0B65-BB3C-474A-BDFF2C3E7723}"/>
              </a:ext>
            </a:extLst>
          </p:cNvPr>
          <p:cNvSpPr>
            <a:spLocks noGrp="1" noChangeArrowheads="1"/>
          </p:cNvSpPr>
          <p:nvPr>
            <p:ph type="sldNum" sz="quarter" idx="10"/>
          </p:nvPr>
        </p:nvSpPr>
        <p:spPr/>
        <p:txBody>
          <a:bodyPr/>
          <a:lstStyle>
            <a:lvl1pPr>
              <a:defRPr>
                <a:cs typeface="Arial" panose="020B0604020202020204" pitchFamily="34" charset="0"/>
              </a:defRPr>
            </a:lvl1pPr>
          </a:lstStyle>
          <a:p>
            <a:pPr>
              <a:defRPr/>
            </a:pPr>
            <a:fld id="{94E93B68-9CC1-47D2-9835-697A772BD8A0}" type="slidenum">
              <a:rPr lang="en-US" altLang="fr-FR"/>
              <a:pPr>
                <a:defRPr/>
              </a:pPr>
              <a:t>‹#›</a:t>
            </a:fld>
            <a:endParaRPr lang="en-US" altLang="fr-FR"/>
          </a:p>
        </p:txBody>
      </p:sp>
      <p:sp>
        <p:nvSpPr>
          <p:cNvPr id="4" name="Footer Placeholder 4">
            <a:extLst>
              <a:ext uri="{FF2B5EF4-FFF2-40B4-BE49-F238E27FC236}">
                <a16:creationId xmlns:a16="http://schemas.microsoft.com/office/drawing/2014/main" id="{0AD1B113-EF2A-E858-3612-640ED587C7F6}"/>
              </a:ext>
            </a:extLst>
          </p:cNvPr>
          <p:cNvSpPr>
            <a:spLocks noGrp="1" noChangeArrowheads="1"/>
          </p:cNvSpPr>
          <p:nvPr>
            <p:ph type="ftr" sz="quarter" idx="11"/>
          </p:nvPr>
        </p:nvSpPr>
        <p:spPr bwMode="auto">
          <a:xfrm flipH="1">
            <a:off x="0" y="0"/>
            <a:ext cx="0" cy="0"/>
          </a:xfrm>
          <a:prstGeom prst="rect">
            <a:avLst/>
          </a:prstGeom>
        </p:spPr>
        <p:txBody>
          <a:bodyPr vert="horz" wrap="square" lIns="91440" tIns="45720" rIns="91440" bIns="45720" numCol="1" anchor="t" anchorCtr="0" compatLnSpc="1">
            <a:prstTxWarp prst="textNoShape">
              <a:avLst/>
            </a:prstTxWarp>
          </a:bodyPr>
          <a:lstStyle>
            <a:lvl1pPr eaLnBrk="1" hangingPunct="0">
              <a:buSzPct val="100000"/>
              <a:defRPr/>
            </a:lvl1pPr>
          </a:lstStyle>
          <a:p>
            <a:pPr>
              <a:defRPr/>
            </a:pPr>
            <a:r>
              <a:rPr lang="en-US" altLang="fr-FR"/>
              <a:t>Automated ship noise measurements in the Salish Sea</a:t>
            </a:r>
          </a:p>
        </p:txBody>
      </p:sp>
    </p:spTree>
    <p:extLst>
      <p:ext uri="{BB962C8B-B14F-4D97-AF65-F5344CB8AC3E}">
        <p14:creationId xmlns:p14="http://schemas.microsoft.com/office/powerpoint/2010/main" val="289177746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831851" y="1709740"/>
            <a:ext cx="10515600" cy="2852737"/>
          </a:xfrm>
          <a:prstGeom prst="rect">
            <a:avLst/>
          </a:prstGeom>
        </p:spPr>
        <p:txBody>
          <a:bodyPr anchor="b"/>
          <a:lstStyle>
            <a:lvl1pPr>
              <a:defRPr sz="4500"/>
            </a:lvl1pPr>
          </a:lstStyle>
          <a:p>
            <a:r>
              <a:t>Click to edit Master title style</a:t>
            </a:r>
          </a:p>
        </p:txBody>
      </p:sp>
      <p:sp>
        <p:nvSpPr>
          <p:cNvPr id="30" name="Shape 30"/>
          <p:cNvSpPr>
            <a:spLocks noGrp="1"/>
          </p:cNvSpPr>
          <p:nvPr>
            <p:ph type="body" sz="quarter" idx="1"/>
          </p:nvPr>
        </p:nvSpPr>
        <p:spPr>
          <a:xfrm>
            <a:off x="831851" y="4589462"/>
            <a:ext cx="10515600" cy="1500188"/>
          </a:xfrm>
          <a:prstGeom prst="rect">
            <a:avLst/>
          </a:prstGeom>
        </p:spPr>
        <p:txBody>
          <a:bodyPr/>
          <a:lstStyle>
            <a:lvl1pPr marL="0" indent="0">
              <a:buSzTx/>
              <a:buFontTx/>
              <a:buNone/>
              <a:defRPr sz="1800">
                <a:solidFill>
                  <a:srgbClr val="888888"/>
                </a:solidFill>
              </a:defRPr>
            </a:lvl1pPr>
          </a:lstStyle>
          <a:p>
            <a:r>
              <a:t>Click to edit Master text styles</a:t>
            </a:r>
          </a:p>
        </p:txBody>
      </p:sp>
      <p:sp>
        <p:nvSpPr>
          <p:cNvPr id="2" name="Shape 31">
            <a:extLst>
              <a:ext uri="{FF2B5EF4-FFF2-40B4-BE49-F238E27FC236}">
                <a16:creationId xmlns:a16="http://schemas.microsoft.com/office/drawing/2014/main" id="{072C996E-6E08-FAD6-A001-933F506A0654}"/>
              </a:ext>
            </a:extLst>
          </p:cNvPr>
          <p:cNvSpPr>
            <a:spLocks noGrp="1" noChangeArrowheads="1"/>
          </p:cNvSpPr>
          <p:nvPr>
            <p:ph type="sldNum" sz="quarter" idx="10"/>
          </p:nvPr>
        </p:nvSpPr>
        <p:spPr/>
        <p:txBody>
          <a:bodyPr/>
          <a:lstStyle>
            <a:lvl1pPr>
              <a:defRPr/>
            </a:lvl1pPr>
          </a:lstStyle>
          <a:p>
            <a:pPr>
              <a:defRPr/>
            </a:pPr>
            <a:fld id="{84FA7013-3BAF-4C7B-9C42-7F9FFF643899}" type="slidenum">
              <a:rPr lang="fr-FR" altLang="fr-FR"/>
              <a:pPr>
                <a:defRPr/>
              </a:pPr>
              <a:t>‹#›</a:t>
            </a:fld>
            <a:endParaRPr lang="fr-FR" altLang="fr-FR"/>
          </a:p>
        </p:txBody>
      </p:sp>
    </p:spTree>
    <p:extLst>
      <p:ext uri="{BB962C8B-B14F-4D97-AF65-F5344CB8AC3E}">
        <p14:creationId xmlns:p14="http://schemas.microsoft.com/office/powerpoint/2010/main" val="415619541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xfrm>
            <a:off x="838200" y="365125"/>
            <a:ext cx="10515600" cy="1325563"/>
          </a:xfrm>
          <a:prstGeom prst="rect">
            <a:avLst/>
          </a:prstGeom>
        </p:spPr>
        <p:txBody>
          <a:bodyPr/>
          <a:lstStyle/>
          <a:p>
            <a:r>
              <a:t>Click to edit Master title style</a:t>
            </a:r>
          </a:p>
        </p:txBody>
      </p:sp>
      <p:sp>
        <p:nvSpPr>
          <p:cNvPr id="39" name="Shape 39"/>
          <p:cNvSpPr>
            <a:spLocks noGrp="1"/>
          </p:cNvSpPr>
          <p:nvPr>
            <p:ph type="body" sz="half" idx="1"/>
          </p:nvPr>
        </p:nvSpPr>
        <p:spPr>
          <a:xfrm>
            <a:off x="838200" y="1825625"/>
            <a:ext cx="5181600" cy="4351338"/>
          </a:xfrm>
          <a:prstGeom prst="rect">
            <a:avLst/>
          </a:prstGeom>
        </p:spPr>
        <p:txBody>
          <a:bodyPr/>
          <a:lstStyle/>
          <a:p>
            <a:r>
              <a:t>Click to edit Master text styles</a:t>
            </a:r>
          </a:p>
          <a:p>
            <a:pPr lvl="1"/>
            <a:r>
              <a:t>Second level</a:t>
            </a:r>
          </a:p>
          <a:p>
            <a:pPr lvl="2"/>
            <a:r>
              <a:t>Third level</a:t>
            </a:r>
          </a:p>
          <a:p>
            <a:pPr lvl="3"/>
            <a:r>
              <a:t>Fourth level</a:t>
            </a:r>
          </a:p>
          <a:p>
            <a:pPr lvl="4"/>
            <a:r>
              <a:t>Fifth level</a:t>
            </a:r>
          </a:p>
        </p:txBody>
      </p:sp>
      <p:sp>
        <p:nvSpPr>
          <p:cNvPr id="2" name="Shape 40">
            <a:extLst>
              <a:ext uri="{FF2B5EF4-FFF2-40B4-BE49-F238E27FC236}">
                <a16:creationId xmlns:a16="http://schemas.microsoft.com/office/drawing/2014/main" id="{1B28B64B-2D51-50BC-306A-9A251525F44F}"/>
              </a:ext>
            </a:extLst>
          </p:cNvPr>
          <p:cNvSpPr>
            <a:spLocks noGrp="1" noChangeArrowheads="1"/>
          </p:cNvSpPr>
          <p:nvPr>
            <p:ph type="sldNum" sz="quarter" idx="10"/>
          </p:nvPr>
        </p:nvSpPr>
        <p:spPr/>
        <p:txBody>
          <a:bodyPr/>
          <a:lstStyle>
            <a:lvl1pPr>
              <a:defRPr/>
            </a:lvl1pPr>
          </a:lstStyle>
          <a:p>
            <a:pPr>
              <a:defRPr/>
            </a:pPr>
            <a:fld id="{8E16DDC7-A8DE-459C-AED5-9ADC927410E1}" type="slidenum">
              <a:rPr lang="fr-FR" altLang="fr-FR"/>
              <a:pPr>
                <a:defRPr/>
              </a:pPr>
              <a:t>‹#›</a:t>
            </a:fld>
            <a:endParaRPr lang="fr-FR" altLang="fr-FR"/>
          </a:p>
        </p:txBody>
      </p:sp>
    </p:spTree>
    <p:extLst>
      <p:ext uri="{BB962C8B-B14F-4D97-AF65-F5344CB8AC3E}">
        <p14:creationId xmlns:p14="http://schemas.microsoft.com/office/powerpoint/2010/main" val="85473335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xfrm>
            <a:off x="839789" y="365127"/>
            <a:ext cx="10515601" cy="1325563"/>
          </a:xfrm>
          <a:prstGeom prst="rect">
            <a:avLst/>
          </a:prstGeom>
        </p:spPr>
        <p:txBody>
          <a:bodyPr/>
          <a:lstStyle/>
          <a:p>
            <a:r>
              <a:t>Click to edit Master title style</a:t>
            </a:r>
          </a:p>
        </p:txBody>
      </p:sp>
      <p:sp>
        <p:nvSpPr>
          <p:cNvPr id="48" name="Shape 48"/>
          <p:cNvSpPr>
            <a:spLocks noGrp="1"/>
          </p:cNvSpPr>
          <p:nvPr>
            <p:ph type="body" sz="quarter" idx="1"/>
          </p:nvPr>
        </p:nvSpPr>
        <p:spPr>
          <a:xfrm>
            <a:off x="839788" y="1681165"/>
            <a:ext cx="5157789" cy="823913"/>
          </a:xfrm>
          <a:prstGeom prst="rect">
            <a:avLst/>
          </a:prstGeom>
        </p:spPr>
        <p:txBody>
          <a:bodyPr anchor="b"/>
          <a:lstStyle>
            <a:lvl1pPr marL="0" indent="0">
              <a:buSzTx/>
              <a:buFontTx/>
              <a:buNone/>
              <a:defRPr sz="1800" b="1"/>
            </a:lvl1pPr>
          </a:lstStyle>
          <a:p>
            <a:r>
              <a:t>Click to edit Master text styles</a:t>
            </a:r>
          </a:p>
        </p:txBody>
      </p:sp>
      <p:sp>
        <p:nvSpPr>
          <p:cNvPr id="49" name="Shape 49"/>
          <p:cNvSpPr>
            <a:spLocks noGrp="1"/>
          </p:cNvSpPr>
          <p:nvPr>
            <p:ph type="body" sz="quarter" idx="13"/>
          </p:nvPr>
        </p:nvSpPr>
        <p:spPr>
          <a:xfrm>
            <a:off x="6172201" y="1681165"/>
            <a:ext cx="5183188" cy="823913"/>
          </a:xfrm>
          <a:prstGeom prst="rect">
            <a:avLst/>
          </a:prstGeom>
        </p:spPr>
        <p:txBody>
          <a:bodyPr anchor="b"/>
          <a:lstStyle>
            <a:lvl1pPr marL="0" indent="0">
              <a:buSzTx/>
              <a:buFontTx/>
              <a:buNone/>
              <a:defRPr sz="2400" b="1"/>
            </a:lvl1pPr>
          </a:lstStyle>
          <a:p>
            <a:endParaRPr lang="fr-FR" altLang="en-US" noProof="0"/>
          </a:p>
        </p:txBody>
      </p:sp>
      <p:sp>
        <p:nvSpPr>
          <p:cNvPr id="2" name="Shape 50">
            <a:extLst>
              <a:ext uri="{FF2B5EF4-FFF2-40B4-BE49-F238E27FC236}">
                <a16:creationId xmlns:a16="http://schemas.microsoft.com/office/drawing/2014/main" id="{83FE278D-7FC7-7AE0-1C45-161FCA50068C}"/>
              </a:ext>
            </a:extLst>
          </p:cNvPr>
          <p:cNvSpPr>
            <a:spLocks noGrp="1" noChangeArrowheads="1"/>
          </p:cNvSpPr>
          <p:nvPr>
            <p:ph type="sldNum" sz="quarter" idx="14"/>
          </p:nvPr>
        </p:nvSpPr>
        <p:spPr/>
        <p:txBody>
          <a:bodyPr/>
          <a:lstStyle>
            <a:lvl1pPr>
              <a:defRPr/>
            </a:lvl1pPr>
          </a:lstStyle>
          <a:p>
            <a:pPr>
              <a:defRPr/>
            </a:pPr>
            <a:fld id="{ECB7666B-780E-4916-B872-A0FD66D37737}" type="slidenum">
              <a:rPr lang="fr-FR" altLang="fr-FR"/>
              <a:pPr>
                <a:defRPr/>
              </a:pPr>
              <a:t>‹#›</a:t>
            </a:fld>
            <a:endParaRPr lang="fr-FR" altLang="fr-FR"/>
          </a:p>
        </p:txBody>
      </p:sp>
    </p:spTree>
    <p:extLst>
      <p:ext uri="{BB962C8B-B14F-4D97-AF65-F5344CB8AC3E}">
        <p14:creationId xmlns:p14="http://schemas.microsoft.com/office/powerpoint/2010/main" val="99471772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xfrm>
            <a:off x="838200" y="365125"/>
            <a:ext cx="10515600" cy="1325563"/>
          </a:xfrm>
          <a:prstGeom prst="rect">
            <a:avLst/>
          </a:prstGeom>
        </p:spPr>
        <p:txBody>
          <a:bodyPr/>
          <a:lstStyle/>
          <a:p>
            <a:r>
              <a:t>Click to edit Master title style</a:t>
            </a:r>
          </a:p>
        </p:txBody>
      </p:sp>
      <p:sp>
        <p:nvSpPr>
          <p:cNvPr id="2" name="Shape 58">
            <a:extLst>
              <a:ext uri="{FF2B5EF4-FFF2-40B4-BE49-F238E27FC236}">
                <a16:creationId xmlns:a16="http://schemas.microsoft.com/office/drawing/2014/main" id="{E03AACE2-ED29-4814-2768-B3BF596E6644}"/>
              </a:ext>
            </a:extLst>
          </p:cNvPr>
          <p:cNvSpPr>
            <a:spLocks noGrp="1" noChangeArrowheads="1"/>
          </p:cNvSpPr>
          <p:nvPr>
            <p:ph type="sldNum" sz="quarter" idx="10"/>
          </p:nvPr>
        </p:nvSpPr>
        <p:spPr/>
        <p:txBody>
          <a:bodyPr/>
          <a:lstStyle>
            <a:lvl1pPr>
              <a:defRPr/>
            </a:lvl1pPr>
          </a:lstStyle>
          <a:p>
            <a:pPr>
              <a:defRPr/>
            </a:pPr>
            <a:fld id="{077B7278-B356-4AC8-A920-93B01D78B847}" type="slidenum">
              <a:rPr lang="fr-FR" altLang="fr-FR"/>
              <a:pPr>
                <a:defRPr/>
              </a:pPr>
              <a:t>‹#›</a:t>
            </a:fld>
            <a:endParaRPr lang="fr-FR" altLang="fr-FR"/>
          </a:p>
        </p:txBody>
      </p:sp>
    </p:spTree>
    <p:extLst>
      <p:ext uri="{BB962C8B-B14F-4D97-AF65-F5344CB8AC3E}">
        <p14:creationId xmlns:p14="http://schemas.microsoft.com/office/powerpoint/2010/main" val="55140371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2" name="Shape 65">
            <a:extLst>
              <a:ext uri="{FF2B5EF4-FFF2-40B4-BE49-F238E27FC236}">
                <a16:creationId xmlns:a16="http://schemas.microsoft.com/office/drawing/2014/main" id="{9C0902D8-2B75-DFE4-C629-834D118E4F15}"/>
              </a:ext>
            </a:extLst>
          </p:cNvPr>
          <p:cNvSpPr>
            <a:spLocks noGrp="1" noChangeArrowheads="1"/>
          </p:cNvSpPr>
          <p:nvPr>
            <p:ph type="sldNum" sz="quarter" idx="10"/>
          </p:nvPr>
        </p:nvSpPr>
        <p:spPr/>
        <p:txBody>
          <a:bodyPr/>
          <a:lstStyle>
            <a:lvl1pPr>
              <a:defRPr/>
            </a:lvl1pPr>
          </a:lstStyle>
          <a:p>
            <a:pPr>
              <a:defRPr/>
            </a:pPr>
            <a:fld id="{1F30329E-A624-46F9-B172-5FDB59724EF5}" type="slidenum">
              <a:rPr lang="fr-FR" altLang="fr-FR"/>
              <a:pPr>
                <a:defRPr/>
              </a:pPr>
              <a:t>‹#›</a:t>
            </a:fld>
            <a:endParaRPr lang="fr-FR" altLang="fr-FR"/>
          </a:p>
        </p:txBody>
      </p:sp>
    </p:spTree>
    <p:extLst>
      <p:ext uri="{BB962C8B-B14F-4D97-AF65-F5344CB8AC3E}">
        <p14:creationId xmlns:p14="http://schemas.microsoft.com/office/powerpoint/2010/main" val="382469208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839789" y="457200"/>
            <a:ext cx="3932239" cy="1600200"/>
          </a:xfrm>
          <a:prstGeom prst="rect">
            <a:avLst/>
          </a:prstGeom>
        </p:spPr>
        <p:txBody>
          <a:bodyPr anchor="b"/>
          <a:lstStyle>
            <a:lvl1pPr>
              <a:defRPr sz="2400"/>
            </a:lvl1pPr>
          </a:lstStyle>
          <a:p>
            <a:r>
              <a:rPr lang="fr-FR" altLang="en-US" noProof="0"/>
              <a:t>Click to edit Master title style</a:t>
            </a:r>
          </a:p>
        </p:txBody>
      </p:sp>
      <p:sp>
        <p:nvSpPr>
          <p:cNvPr id="73" name="Shape 73"/>
          <p:cNvSpPr>
            <a:spLocks noGrp="1"/>
          </p:cNvSpPr>
          <p:nvPr>
            <p:ph type="body" sz="half" idx="1"/>
          </p:nvPr>
        </p:nvSpPr>
        <p:spPr>
          <a:xfrm>
            <a:off x="5183187" y="987427"/>
            <a:ext cx="6172201" cy="4873625"/>
          </a:xfrm>
          <a:prstGeom prst="rect">
            <a:avLst/>
          </a:prstGeom>
        </p:spPr>
        <p:txBody>
          <a:bodyPr/>
          <a:lstStyle>
            <a:lvl1pPr>
              <a:defRPr sz="2400"/>
            </a:lvl1pPr>
            <a:lvl2pPr marL="538843" indent="-195943">
              <a:defRPr sz="2400"/>
            </a:lvl2pPr>
            <a:lvl3pPr marL="914400" indent="-228600">
              <a:defRPr sz="2400"/>
            </a:lvl3pPr>
            <a:lvl4pPr marL="1303020" indent="-274320">
              <a:defRPr sz="2400"/>
            </a:lvl4pPr>
            <a:lvl5pPr marL="1645920" indent="-274320">
              <a:defRPr sz="2400"/>
            </a:lvl5pPr>
          </a:lstStyle>
          <a:p>
            <a:r>
              <a:rPr lang="fr-FR" altLang="en-US" noProof="0"/>
              <a:t>Click to edit Master text styles</a:t>
            </a:r>
          </a:p>
          <a:p>
            <a:pPr lvl="1"/>
            <a:r>
              <a:rPr lang="fr-FR" altLang="en-US" noProof="0"/>
              <a:t>Second level</a:t>
            </a:r>
          </a:p>
          <a:p>
            <a:pPr lvl="2"/>
            <a:r>
              <a:rPr lang="fr-FR" altLang="en-US" noProof="0"/>
              <a:t>Third level</a:t>
            </a:r>
          </a:p>
          <a:p>
            <a:pPr lvl="3"/>
            <a:r>
              <a:rPr lang="fr-FR" altLang="en-US" noProof="0"/>
              <a:t>Fourth level</a:t>
            </a:r>
          </a:p>
          <a:p>
            <a:pPr lvl="4"/>
            <a:r>
              <a:rPr lang="fr-FR" altLang="en-US" noProof="0"/>
              <a:t>Fifth level</a:t>
            </a:r>
          </a:p>
        </p:txBody>
      </p:sp>
      <p:sp>
        <p:nvSpPr>
          <p:cNvPr id="74" name="Shape 74"/>
          <p:cNvSpPr>
            <a:spLocks noGrp="1"/>
          </p:cNvSpPr>
          <p:nvPr>
            <p:ph type="body" sz="quarter" idx="13"/>
          </p:nvPr>
        </p:nvSpPr>
        <p:spPr>
          <a:xfrm>
            <a:off x="839789" y="2057400"/>
            <a:ext cx="3932239" cy="3811588"/>
          </a:xfrm>
          <a:prstGeom prst="rect">
            <a:avLst/>
          </a:prstGeom>
        </p:spPr>
        <p:txBody>
          <a:bodyPr/>
          <a:lstStyle>
            <a:lvl1pPr marL="0" indent="0">
              <a:buSzTx/>
              <a:buFontTx/>
              <a:buNone/>
              <a:defRPr sz="1600"/>
            </a:lvl1pPr>
          </a:lstStyle>
          <a:p>
            <a:endParaRPr lang="fr-FR" altLang="en-US" noProof="0"/>
          </a:p>
        </p:txBody>
      </p:sp>
      <p:sp>
        <p:nvSpPr>
          <p:cNvPr id="2" name="Shape 75">
            <a:extLst>
              <a:ext uri="{FF2B5EF4-FFF2-40B4-BE49-F238E27FC236}">
                <a16:creationId xmlns:a16="http://schemas.microsoft.com/office/drawing/2014/main" id="{480F653C-5C2F-6F4B-89FB-CBC790F857FA}"/>
              </a:ext>
            </a:extLst>
          </p:cNvPr>
          <p:cNvSpPr>
            <a:spLocks noGrp="1" noChangeArrowheads="1"/>
          </p:cNvSpPr>
          <p:nvPr>
            <p:ph type="sldNum" sz="quarter" idx="14"/>
          </p:nvPr>
        </p:nvSpPr>
        <p:spPr/>
        <p:txBody>
          <a:bodyPr/>
          <a:lstStyle>
            <a:lvl1pPr>
              <a:defRPr/>
            </a:lvl1pPr>
          </a:lstStyle>
          <a:p>
            <a:pPr>
              <a:defRPr/>
            </a:pPr>
            <a:fld id="{3A6F3B67-41CE-40EF-A54B-DCADDA3B65AE}" type="slidenum">
              <a:rPr lang="fr-FR" altLang="fr-FR"/>
              <a:pPr>
                <a:defRPr/>
              </a:pPr>
              <a:t>‹#›</a:t>
            </a:fld>
            <a:endParaRPr lang="fr-FR" altLang="fr-FR"/>
          </a:p>
        </p:txBody>
      </p:sp>
    </p:spTree>
    <p:extLst>
      <p:ext uri="{BB962C8B-B14F-4D97-AF65-F5344CB8AC3E}">
        <p14:creationId xmlns:p14="http://schemas.microsoft.com/office/powerpoint/2010/main" val="6647897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839789" y="457200"/>
            <a:ext cx="3932239" cy="1600200"/>
          </a:xfrm>
          <a:prstGeom prst="rect">
            <a:avLst/>
          </a:prstGeom>
        </p:spPr>
        <p:txBody>
          <a:bodyPr anchor="b"/>
          <a:lstStyle>
            <a:lvl1pPr>
              <a:defRPr sz="2400"/>
            </a:lvl1pPr>
          </a:lstStyle>
          <a:p>
            <a:r>
              <a:t>Click to edit Master title style</a:t>
            </a:r>
          </a:p>
        </p:txBody>
      </p:sp>
      <p:sp>
        <p:nvSpPr>
          <p:cNvPr id="83" name="Shape 83"/>
          <p:cNvSpPr>
            <a:spLocks noGrp="1"/>
          </p:cNvSpPr>
          <p:nvPr>
            <p:ph type="pic" sz="half" idx="13"/>
          </p:nvPr>
        </p:nvSpPr>
        <p:spPr>
          <a:xfrm>
            <a:off x="5183187" y="987427"/>
            <a:ext cx="6172201" cy="4873625"/>
          </a:xfrm>
          <a:prstGeom prst="rect">
            <a:avLst/>
          </a:prstGeom>
        </p:spPr>
        <p:txBody>
          <a:bodyPr lIns="91439" rIns="91439">
            <a:noAutofit/>
          </a:bodyPr>
          <a:lstStyle/>
          <a:p>
            <a:pPr lvl="0"/>
            <a:endParaRPr lang="fr-FR" altLang="en-US" noProof="0">
              <a:sym typeface="Calibri" panose="020F0502020204030204"/>
            </a:endParaRPr>
          </a:p>
        </p:txBody>
      </p:sp>
      <p:sp>
        <p:nvSpPr>
          <p:cNvPr id="84" name="Shape 84"/>
          <p:cNvSpPr>
            <a:spLocks noGrp="1"/>
          </p:cNvSpPr>
          <p:nvPr>
            <p:ph type="body" sz="quarter" idx="1"/>
          </p:nvPr>
        </p:nvSpPr>
        <p:spPr>
          <a:xfrm>
            <a:off x="839789" y="2057400"/>
            <a:ext cx="3932239" cy="3811588"/>
          </a:xfrm>
          <a:prstGeom prst="rect">
            <a:avLst/>
          </a:prstGeom>
        </p:spPr>
        <p:txBody>
          <a:bodyPr/>
          <a:lstStyle>
            <a:lvl1pPr marL="0" indent="0">
              <a:buSzTx/>
              <a:buFontTx/>
              <a:buNone/>
              <a:defRPr sz="1200"/>
            </a:lvl1pPr>
          </a:lstStyle>
          <a:p>
            <a:r>
              <a:t>Click to edit Master text styles</a:t>
            </a:r>
          </a:p>
        </p:txBody>
      </p:sp>
      <p:sp>
        <p:nvSpPr>
          <p:cNvPr id="2" name="Shape 85">
            <a:extLst>
              <a:ext uri="{FF2B5EF4-FFF2-40B4-BE49-F238E27FC236}">
                <a16:creationId xmlns:a16="http://schemas.microsoft.com/office/drawing/2014/main" id="{51E9CCB0-A893-C236-97E4-864E5782B3E9}"/>
              </a:ext>
            </a:extLst>
          </p:cNvPr>
          <p:cNvSpPr>
            <a:spLocks noGrp="1" noChangeArrowheads="1"/>
          </p:cNvSpPr>
          <p:nvPr>
            <p:ph type="sldNum" sz="quarter" idx="14"/>
          </p:nvPr>
        </p:nvSpPr>
        <p:spPr/>
        <p:txBody>
          <a:bodyPr/>
          <a:lstStyle>
            <a:lvl1pPr>
              <a:defRPr/>
            </a:lvl1pPr>
          </a:lstStyle>
          <a:p>
            <a:pPr>
              <a:defRPr/>
            </a:pPr>
            <a:fld id="{F98D6298-6836-45FC-898E-3E305CFA2B89}" type="slidenum">
              <a:rPr lang="fr-FR" altLang="fr-FR"/>
              <a:pPr>
                <a:defRPr/>
              </a:pPr>
              <a:t>‹#›</a:t>
            </a:fld>
            <a:endParaRPr lang="fr-FR" altLang="fr-FR"/>
          </a:p>
        </p:txBody>
      </p:sp>
    </p:spTree>
    <p:extLst>
      <p:ext uri="{BB962C8B-B14F-4D97-AF65-F5344CB8AC3E}">
        <p14:creationId xmlns:p14="http://schemas.microsoft.com/office/powerpoint/2010/main" val="16770469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xfrm>
            <a:off x="838200" y="365125"/>
            <a:ext cx="10515600" cy="1325563"/>
          </a:xfrm>
          <a:prstGeom prst="rect">
            <a:avLst/>
          </a:prstGeom>
        </p:spPr>
        <p:txBody>
          <a:bodyPr/>
          <a:lstStyle/>
          <a:p>
            <a:r>
              <a:t>Click to edit Master title style</a:t>
            </a:r>
          </a:p>
        </p:txBody>
      </p:sp>
      <p:sp>
        <p:nvSpPr>
          <p:cNvPr id="93" name="Shape 93"/>
          <p:cNvSpPr>
            <a:spLocks noGrp="1"/>
          </p:cNvSpPr>
          <p:nvPr>
            <p:ph type="body" idx="1"/>
          </p:nvPr>
        </p:nvSpPr>
        <p:spPr>
          <a:xfrm>
            <a:off x="838200" y="1825625"/>
            <a:ext cx="10515600" cy="4351338"/>
          </a:xfrm>
          <a:prstGeom prst="rect">
            <a:avLst/>
          </a:prstGeom>
        </p:spPr>
        <p:txBody>
          <a:bodyPr/>
          <a:lstStyle/>
          <a:p>
            <a:r>
              <a:t>Click to edit Master text styles</a:t>
            </a:r>
          </a:p>
          <a:p>
            <a:pPr lvl="1"/>
            <a:r>
              <a:t>Second level</a:t>
            </a:r>
          </a:p>
          <a:p>
            <a:pPr lvl="2"/>
            <a:r>
              <a:t>Third level</a:t>
            </a:r>
          </a:p>
          <a:p>
            <a:pPr lvl="3"/>
            <a:r>
              <a:t>Fourth level</a:t>
            </a:r>
          </a:p>
          <a:p>
            <a:pPr lvl="4"/>
            <a:r>
              <a:t>Fifth level</a:t>
            </a:r>
          </a:p>
        </p:txBody>
      </p:sp>
      <p:sp>
        <p:nvSpPr>
          <p:cNvPr id="2" name="Shape 94">
            <a:extLst>
              <a:ext uri="{FF2B5EF4-FFF2-40B4-BE49-F238E27FC236}">
                <a16:creationId xmlns:a16="http://schemas.microsoft.com/office/drawing/2014/main" id="{6C144E58-48C1-9BC9-2FE2-B3178B37352F}"/>
              </a:ext>
            </a:extLst>
          </p:cNvPr>
          <p:cNvSpPr>
            <a:spLocks noGrp="1" noChangeArrowheads="1"/>
          </p:cNvSpPr>
          <p:nvPr>
            <p:ph type="sldNum" sz="quarter" idx="10"/>
          </p:nvPr>
        </p:nvSpPr>
        <p:spPr/>
        <p:txBody>
          <a:bodyPr/>
          <a:lstStyle>
            <a:lvl1pPr>
              <a:defRPr/>
            </a:lvl1pPr>
          </a:lstStyle>
          <a:p>
            <a:pPr>
              <a:defRPr/>
            </a:pPr>
            <a:fld id="{9CDB08F6-3A54-4970-9EBA-A6C6650B8BCA}" type="slidenum">
              <a:rPr lang="fr-FR" altLang="fr-FR"/>
              <a:pPr>
                <a:defRPr/>
              </a:pPr>
              <a:t>‹#›</a:t>
            </a:fld>
            <a:endParaRPr lang="fr-FR" altLang="fr-FR"/>
          </a:p>
        </p:txBody>
      </p:sp>
    </p:spTree>
    <p:extLst>
      <p:ext uri="{BB962C8B-B14F-4D97-AF65-F5344CB8AC3E}">
        <p14:creationId xmlns:p14="http://schemas.microsoft.com/office/powerpoint/2010/main" val="1083710564"/>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hape 2">
            <a:extLst>
              <a:ext uri="{FF2B5EF4-FFF2-40B4-BE49-F238E27FC236}">
                <a16:creationId xmlns:a16="http://schemas.microsoft.com/office/drawing/2014/main" id="{3F24402F-5C1A-7A52-B043-77472A80B9BF}"/>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400000"/>
                <a:headEnd/>
                <a:tailEnd/>
              </a14:hiddenLine>
            </a:ext>
          </a:extLst>
        </p:spPr>
        <p:txBody>
          <a:bodyPr vert="horz" wrap="square" lIns="45719" tIns="45720" rIns="45719" bIns="45720" numCol="1" anchor="ctr" anchorCtr="0" compatLnSpc="1">
            <a:prstTxWarp prst="textNoShape">
              <a:avLst/>
            </a:prstTxWarp>
          </a:bodyPr>
          <a:lstStyle/>
          <a:p>
            <a:pPr lvl="0"/>
            <a:r>
              <a:rPr lang="fr-FR" altLang="fr-FR">
                <a:sym typeface="Calibri Light" panose="020F0302020204030204" pitchFamily="34" charset="0"/>
              </a:rPr>
              <a:t>Click to edit Master title style</a:t>
            </a:r>
          </a:p>
        </p:txBody>
      </p:sp>
      <p:sp>
        <p:nvSpPr>
          <p:cNvPr id="1027" name="Shape 3">
            <a:extLst>
              <a:ext uri="{FF2B5EF4-FFF2-40B4-BE49-F238E27FC236}">
                <a16:creationId xmlns:a16="http://schemas.microsoft.com/office/drawing/2014/main" id="{C943BD43-FDE7-2E90-155E-DFA4DC19714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400000"/>
                <a:headEnd/>
                <a:tailEnd/>
              </a14:hiddenLine>
            </a:ext>
          </a:extLst>
        </p:spPr>
        <p:txBody>
          <a:bodyPr vert="horz" wrap="square" lIns="45719" tIns="45720" rIns="45719" bIns="45720" numCol="1" anchor="t" anchorCtr="0" compatLnSpc="1">
            <a:prstTxWarp prst="textNoShape">
              <a:avLst/>
            </a:prstTxWarp>
          </a:bodyPr>
          <a:lstStyle/>
          <a:p>
            <a:pPr lvl="0"/>
            <a:r>
              <a:rPr lang="fr-FR" altLang="fr-FR">
                <a:sym typeface="Calibri" panose="020F0502020204030204" pitchFamily="34" charset="0"/>
              </a:rPr>
              <a:t>Click to edit Master text styles</a:t>
            </a:r>
          </a:p>
          <a:p>
            <a:pPr lvl="1"/>
            <a:r>
              <a:rPr lang="fr-FR" altLang="fr-FR">
                <a:sym typeface="Calibri" panose="020F0502020204030204" pitchFamily="34" charset="0"/>
              </a:rPr>
              <a:t>Second level</a:t>
            </a:r>
          </a:p>
          <a:p>
            <a:pPr lvl="2"/>
            <a:r>
              <a:rPr lang="fr-FR" altLang="fr-FR">
                <a:sym typeface="Calibri" panose="020F0502020204030204" pitchFamily="34" charset="0"/>
              </a:rPr>
              <a:t>Third level</a:t>
            </a:r>
          </a:p>
          <a:p>
            <a:pPr lvl="3"/>
            <a:r>
              <a:rPr lang="fr-FR" altLang="fr-FR">
                <a:sym typeface="Calibri" panose="020F0502020204030204" pitchFamily="34" charset="0"/>
              </a:rPr>
              <a:t>Fourth level</a:t>
            </a:r>
          </a:p>
          <a:p>
            <a:pPr lvl="4"/>
            <a:r>
              <a:rPr lang="fr-FR" altLang="fr-FR">
                <a:sym typeface="Calibri" panose="020F0502020204030204" pitchFamily="34" charset="0"/>
              </a:rPr>
              <a:t>Fifth level</a:t>
            </a:r>
          </a:p>
        </p:txBody>
      </p:sp>
      <p:sp>
        <p:nvSpPr>
          <p:cNvPr id="1028" name="Shape 4">
            <a:extLst>
              <a:ext uri="{FF2B5EF4-FFF2-40B4-BE49-F238E27FC236}">
                <a16:creationId xmlns:a16="http://schemas.microsoft.com/office/drawing/2014/main" id="{6E776618-F210-7B6E-3E60-08F5A46215BC}"/>
              </a:ext>
            </a:extLst>
          </p:cNvPr>
          <p:cNvSpPr>
            <a:spLocks noGrp="1" noChangeArrowheads="1"/>
          </p:cNvSpPr>
          <p:nvPr>
            <p:ph type="sldNum" sz="quarter" idx="4"/>
          </p:nvPr>
        </p:nvSpPr>
        <p:spPr bwMode="auto">
          <a:xfrm>
            <a:off x="11126788" y="6423025"/>
            <a:ext cx="227012" cy="231775"/>
          </a:xfrm>
          <a:prstGeom prst="rect">
            <a:avLst/>
          </a:prstGeom>
          <a:noFill/>
          <a:ln>
            <a:noFill/>
          </a:ln>
        </p:spPr>
        <p:txBody>
          <a:bodyPr vert="horz" wrap="none" lIns="45719" tIns="45720" rIns="45719" bIns="45720" numCol="1" anchor="ctr" anchorCtr="0" compatLnSpc="1">
            <a:prstTxWarp prst="textNoShape">
              <a:avLst/>
            </a:prstTxWarp>
            <a:spAutoFit/>
          </a:bodyPr>
          <a:lstStyle>
            <a:lvl1pPr algn="r" eaLnBrk="1" hangingPunct="0">
              <a:buSzPct val="100000"/>
              <a:defRPr sz="900">
                <a:solidFill>
                  <a:srgbClr val="888888"/>
                </a:solidFill>
              </a:defRPr>
            </a:lvl1pPr>
          </a:lstStyle>
          <a:p>
            <a:pPr>
              <a:defRPr/>
            </a:pPr>
            <a:fld id="{E28BFA50-1425-4DC7-8F3E-DF3E1B130386}" type="slidenum">
              <a:rPr lang="fr-FR" altLang="fr-FR"/>
              <a:pPr>
                <a:defRPr/>
              </a:pPr>
              <a:t>‹#›</a:t>
            </a:fld>
            <a:endParaRPr lang="fr-FR" altLang="fr-FR"/>
          </a:p>
        </p:txBody>
      </p:sp>
      <p:sp>
        <p:nvSpPr>
          <p:cNvPr id="1029" name="MSIPCMContentMarking" descr="{&quot;HashCode&quot;:-1904070144,&quot;Placement&quot;:&quot;Header&quot;,&quot;Top&quot;:0.0,&quot;Left&quot;:742.444458,&quot;SlideWidth&quot;:960,&quot;SlideHeight&quot;:540}">
            <a:extLst>
              <a:ext uri="{FF2B5EF4-FFF2-40B4-BE49-F238E27FC236}">
                <a16:creationId xmlns:a16="http://schemas.microsoft.com/office/drawing/2014/main" id="{71C9FC09-6951-3061-6B60-9FF45D6A4174}"/>
              </a:ext>
            </a:extLst>
          </p:cNvPr>
          <p:cNvSpPr txBox="1">
            <a:spLocks noChangeArrowheads="1"/>
          </p:cNvSpPr>
          <p:nvPr/>
        </p:nvSpPr>
        <p:spPr bwMode="auto">
          <a:xfrm>
            <a:off x="9429750" y="0"/>
            <a:ext cx="2762250" cy="280988"/>
          </a:xfrm>
          <a:prstGeom prst="rect">
            <a:avLst/>
          </a:prstGeom>
          <a:noFill/>
          <a:ln>
            <a:noFill/>
          </a:ln>
        </p:spPr>
        <p:txBody>
          <a:bodyPr lIns="0" tIns="0" rIns="0" bIns="0" anchor="ctr" anchorCtr="1">
            <a:spAutoFit/>
          </a:bodyPr>
          <a:lstStyle>
            <a:lvl1pPr>
              <a:buSzPct val="100000"/>
              <a:defRPr>
                <a:solidFill>
                  <a:srgbClr val="000000"/>
                </a:solidFill>
                <a:latin typeface="Calibri" panose="020F0502020204030204" pitchFamily="34" charset="0"/>
                <a:cs typeface="Helvetica" panose="020B0604020202020204" pitchFamily="34" charset="0"/>
                <a:sym typeface="Calibri" panose="020F0502020204030204" pitchFamily="34" charset="0"/>
              </a:defRPr>
            </a:lvl1pPr>
            <a:lvl2pPr marL="742950" indent="-285750">
              <a:buSzPct val="100000"/>
              <a:defRPr>
                <a:solidFill>
                  <a:srgbClr val="000000"/>
                </a:solidFill>
                <a:latin typeface="Calibri" panose="020F0502020204030204" pitchFamily="34" charset="0"/>
                <a:cs typeface="Helvetica" panose="020B0604020202020204" pitchFamily="34" charset="0"/>
                <a:sym typeface="Calibri" panose="020F0502020204030204" pitchFamily="34" charset="0"/>
              </a:defRPr>
            </a:lvl2pPr>
            <a:lvl3pPr marL="1143000" indent="-228600">
              <a:buSzPct val="100000"/>
              <a:defRPr>
                <a:solidFill>
                  <a:srgbClr val="000000"/>
                </a:solidFill>
                <a:latin typeface="Calibri" panose="020F0502020204030204" pitchFamily="34" charset="0"/>
                <a:cs typeface="Helvetica" panose="020B0604020202020204" pitchFamily="34" charset="0"/>
                <a:sym typeface="Calibri" panose="020F0502020204030204" pitchFamily="34" charset="0"/>
              </a:defRPr>
            </a:lvl3pPr>
            <a:lvl4pPr marL="1600200" indent="-228600">
              <a:buSzPct val="100000"/>
              <a:defRPr>
                <a:solidFill>
                  <a:srgbClr val="000000"/>
                </a:solidFill>
                <a:latin typeface="Calibri" panose="020F0502020204030204" pitchFamily="34" charset="0"/>
                <a:cs typeface="Helvetica" panose="020B0604020202020204" pitchFamily="34" charset="0"/>
                <a:sym typeface="Calibri" panose="020F0502020204030204" pitchFamily="34" charset="0"/>
              </a:defRPr>
            </a:lvl4pPr>
            <a:lvl5pPr marL="2057400" indent="-228600">
              <a:buSzPct val="100000"/>
              <a:defRPr>
                <a:solidFill>
                  <a:srgbClr val="000000"/>
                </a:solidFill>
                <a:latin typeface="Calibri" panose="020F0502020204030204" pitchFamily="34" charset="0"/>
                <a:cs typeface="Helvetica" panose="020B0604020202020204" pitchFamily="34" charset="0"/>
                <a:sym typeface="Calibri" panose="020F0502020204030204" pitchFamily="34" charset="0"/>
              </a:defRPr>
            </a:lvl5pPr>
            <a:lvl6pPr marL="2514600" indent="-228600" eaLnBrk="0" fontAlgn="base" hangingPunct="0">
              <a:spcBef>
                <a:spcPct val="0"/>
              </a:spcBef>
              <a:spcAft>
                <a:spcPct val="0"/>
              </a:spcAft>
              <a:buSzPct val="100000"/>
              <a:defRPr>
                <a:solidFill>
                  <a:srgbClr val="000000"/>
                </a:solidFill>
                <a:latin typeface="Calibri" panose="020F0502020204030204" pitchFamily="34" charset="0"/>
                <a:cs typeface="Helvetica" panose="020B0604020202020204" pitchFamily="34" charset="0"/>
                <a:sym typeface="Calibri" panose="020F0502020204030204" pitchFamily="34" charset="0"/>
              </a:defRPr>
            </a:lvl6pPr>
            <a:lvl7pPr marL="2971800" indent="-228600" eaLnBrk="0" fontAlgn="base" hangingPunct="0">
              <a:spcBef>
                <a:spcPct val="0"/>
              </a:spcBef>
              <a:spcAft>
                <a:spcPct val="0"/>
              </a:spcAft>
              <a:buSzPct val="100000"/>
              <a:defRPr>
                <a:solidFill>
                  <a:srgbClr val="000000"/>
                </a:solidFill>
                <a:latin typeface="Calibri" panose="020F0502020204030204" pitchFamily="34" charset="0"/>
                <a:cs typeface="Helvetica" panose="020B0604020202020204" pitchFamily="34" charset="0"/>
                <a:sym typeface="Calibri" panose="020F0502020204030204" pitchFamily="34" charset="0"/>
              </a:defRPr>
            </a:lvl7pPr>
            <a:lvl8pPr marL="3429000" indent="-228600" eaLnBrk="0" fontAlgn="base" hangingPunct="0">
              <a:spcBef>
                <a:spcPct val="0"/>
              </a:spcBef>
              <a:spcAft>
                <a:spcPct val="0"/>
              </a:spcAft>
              <a:buSzPct val="100000"/>
              <a:defRPr>
                <a:solidFill>
                  <a:srgbClr val="000000"/>
                </a:solidFill>
                <a:latin typeface="Calibri" panose="020F0502020204030204" pitchFamily="34" charset="0"/>
                <a:cs typeface="Helvetica" panose="020B0604020202020204" pitchFamily="34" charset="0"/>
                <a:sym typeface="Calibri" panose="020F0502020204030204" pitchFamily="34" charset="0"/>
              </a:defRPr>
            </a:lvl8pPr>
            <a:lvl9pPr marL="3886200" indent="-228600" eaLnBrk="0" fontAlgn="base" hangingPunct="0">
              <a:spcBef>
                <a:spcPct val="0"/>
              </a:spcBef>
              <a:spcAft>
                <a:spcPct val="0"/>
              </a:spcAft>
              <a:buSzPct val="100000"/>
              <a:defRPr>
                <a:solidFill>
                  <a:srgbClr val="000000"/>
                </a:solidFill>
                <a:latin typeface="Calibri" panose="020F0502020204030204" pitchFamily="34" charset="0"/>
                <a:cs typeface="Helvetica" panose="020B0604020202020204" pitchFamily="34" charset="0"/>
                <a:sym typeface="Calibri" panose="020F0502020204030204" pitchFamily="34" charset="0"/>
              </a:defRPr>
            </a:lvl9pPr>
          </a:lstStyle>
          <a:p>
            <a:pPr algn="r" eaLnBrk="1">
              <a:buSzTx/>
              <a:defRPr/>
            </a:pPr>
            <a:r>
              <a:rPr lang="en-US" altLang="fr-FR" sz="1200">
                <a:latin typeface="Arial" panose="020B0604020202020204" pitchFamily="34" charset="0"/>
                <a:cs typeface="Calibri" panose="020F0502020204030204" pitchFamily="34" charset="0"/>
              </a:rPr>
              <a:t>UNCLASSIFIED / NON CLASSIFIÉ</a:t>
            </a:r>
          </a:p>
        </p:txBody>
      </p:sp>
    </p:spTree>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Lst>
  <p:txStyles>
    <p:titleStyle>
      <a:lvl1pPr algn="l" defTabSz="685800" rtl="0" eaLnBrk="0" fontAlgn="base" hangingPunct="0">
        <a:lnSpc>
          <a:spcPct val="90000"/>
        </a:lnSpc>
        <a:spcBef>
          <a:spcPct val="0"/>
        </a:spcBef>
        <a:spcAft>
          <a:spcPct val="0"/>
        </a:spcAft>
        <a:buSzPct val="100000"/>
        <a:defRPr sz="3300">
          <a:solidFill>
            <a:srgbClr val="000000"/>
          </a:solidFill>
          <a:latin typeface="Calibri Light" pitchFamily="34" charset="0"/>
          <a:ea typeface="Calibri Light" pitchFamily="34" charset="0"/>
          <a:cs typeface="Calibri Light"/>
          <a:sym typeface="Calibri Light" panose="020F0302020204030204" pitchFamily="34" charset="0"/>
        </a:defRPr>
      </a:lvl1pPr>
      <a:lvl2pPr algn="l" defTabSz="685800" rtl="0" eaLnBrk="0" fontAlgn="base" hangingPunct="0">
        <a:lnSpc>
          <a:spcPct val="90000"/>
        </a:lnSpc>
        <a:spcBef>
          <a:spcPct val="0"/>
        </a:spcBef>
        <a:spcAft>
          <a:spcPct val="0"/>
        </a:spcAft>
        <a:buSzPct val="100000"/>
        <a:defRPr sz="3300">
          <a:solidFill>
            <a:srgbClr val="000000"/>
          </a:solidFill>
          <a:latin typeface="Calibri Light" panose="020F0302020204030204" pitchFamily="34" charset="0"/>
          <a:cs typeface="Calibri Light" panose="020F0302020204030204" pitchFamily="34" charset="0"/>
          <a:sym typeface="Calibri Light" panose="020F0302020204030204" pitchFamily="34" charset="0"/>
        </a:defRPr>
      </a:lvl2pPr>
      <a:lvl3pPr algn="l" defTabSz="685800" rtl="0" eaLnBrk="0" fontAlgn="base" hangingPunct="0">
        <a:lnSpc>
          <a:spcPct val="90000"/>
        </a:lnSpc>
        <a:spcBef>
          <a:spcPct val="0"/>
        </a:spcBef>
        <a:spcAft>
          <a:spcPct val="0"/>
        </a:spcAft>
        <a:buSzPct val="100000"/>
        <a:defRPr sz="3300">
          <a:solidFill>
            <a:srgbClr val="000000"/>
          </a:solidFill>
          <a:latin typeface="Calibri Light" panose="020F0302020204030204" pitchFamily="34" charset="0"/>
          <a:cs typeface="Calibri Light" panose="020F0302020204030204" pitchFamily="34" charset="0"/>
          <a:sym typeface="Calibri Light" panose="020F0302020204030204" pitchFamily="34" charset="0"/>
        </a:defRPr>
      </a:lvl3pPr>
      <a:lvl4pPr algn="l" defTabSz="685800" rtl="0" eaLnBrk="0" fontAlgn="base" hangingPunct="0">
        <a:lnSpc>
          <a:spcPct val="90000"/>
        </a:lnSpc>
        <a:spcBef>
          <a:spcPct val="0"/>
        </a:spcBef>
        <a:spcAft>
          <a:spcPct val="0"/>
        </a:spcAft>
        <a:buSzPct val="100000"/>
        <a:defRPr sz="3300">
          <a:solidFill>
            <a:srgbClr val="000000"/>
          </a:solidFill>
          <a:latin typeface="Calibri Light" panose="020F0302020204030204" pitchFamily="34" charset="0"/>
          <a:cs typeface="Calibri Light" panose="020F0302020204030204" pitchFamily="34" charset="0"/>
          <a:sym typeface="Calibri Light" panose="020F0302020204030204" pitchFamily="34" charset="0"/>
        </a:defRPr>
      </a:lvl4pPr>
      <a:lvl5pPr algn="l" defTabSz="685800" rtl="0" eaLnBrk="0" fontAlgn="base" hangingPunct="0">
        <a:lnSpc>
          <a:spcPct val="90000"/>
        </a:lnSpc>
        <a:spcBef>
          <a:spcPct val="0"/>
        </a:spcBef>
        <a:spcAft>
          <a:spcPct val="0"/>
        </a:spcAft>
        <a:buSzPct val="100000"/>
        <a:defRPr sz="3300">
          <a:solidFill>
            <a:srgbClr val="000000"/>
          </a:solidFill>
          <a:latin typeface="Calibri Light" panose="020F0302020204030204" pitchFamily="34" charset="0"/>
          <a:cs typeface="Calibri Light" panose="020F0302020204030204" pitchFamily="34" charset="0"/>
          <a:sym typeface="Calibri Light" panose="020F0302020204030204" pitchFamily="34" charset="0"/>
        </a:defRPr>
      </a:lvl5pPr>
      <a:lvl6pPr marL="457200" algn="l" defTabSz="685800" rtl="0" eaLnBrk="0" fontAlgn="base" hangingPunct="0">
        <a:lnSpc>
          <a:spcPct val="90000"/>
        </a:lnSpc>
        <a:spcBef>
          <a:spcPct val="0"/>
        </a:spcBef>
        <a:spcAft>
          <a:spcPct val="0"/>
        </a:spcAft>
        <a:buSzPct val="100000"/>
        <a:defRPr sz="3300">
          <a:solidFill>
            <a:srgbClr val="000000"/>
          </a:solidFill>
          <a:latin typeface="Calibri Light" panose="020F0302020204030204" pitchFamily="34" charset="0"/>
          <a:cs typeface="Calibri Light" panose="020F0302020204030204" pitchFamily="34" charset="0"/>
          <a:sym typeface="Calibri Light" panose="020F0302020204030204" pitchFamily="34" charset="0"/>
        </a:defRPr>
      </a:lvl6pPr>
      <a:lvl7pPr marL="914400" algn="l" defTabSz="685800" rtl="0" eaLnBrk="0" fontAlgn="base" hangingPunct="0">
        <a:lnSpc>
          <a:spcPct val="90000"/>
        </a:lnSpc>
        <a:spcBef>
          <a:spcPct val="0"/>
        </a:spcBef>
        <a:spcAft>
          <a:spcPct val="0"/>
        </a:spcAft>
        <a:buSzPct val="100000"/>
        <a:defRPr sz="3300">
          <a:solidFill>
            <a:srgbClr val="000000"/>
          </a:solidFill>
          <a:latin typeface="Calibri Light" panose="020F0302020204030204" pitchFamily="34" charset="0"/>
          <a:cs typeface="Calibri Light" panose="020F0302020204030204" pitchFamily="34" charset="0"/>
          <a:sym typeface="Calibri Light" panose="020F0302020204030204" pitchFamily="34" charset="0"/>
        </a:defRPr>
      </a:lvl7pPr>
      <a:lvl8pPr marL="1371600" algn="l" defTabSz="685800" rtl="0" eaLnBrk="0" fontAlgn="base" hangingPunct="0">
        <a:lnSpc>
          <a:spcPct val="90000"/>
        </a:lnSpc>
        <a:spcBef>
          <a:spcPct val="0"/>
        </a:spcBef>
        <a:spcAft>
          <a:spcPct val="0"/>
        </a:spcAft>
        <a:buSzPct val="100000"/>
        <a:defRPr sz="3300">
          <a:solidFill>
            <a:srgbClr val="000000"/>
          </a:solidFill>
          <a:latin typeface="Calibri Light" panose="020F0302020204030204" pitchFamily="34" charset="0"/>
          <a:cs typeface="Calibri Light" panose="020F0302020204030204" pitchFamily="34" charset="0"/>
          <a:sym typeface="Calibri Light" panose="020F0302020204030204" pitchFamily="34" charset="0"/>
        </a:defRPr>
      </a:lvl8pPr>
      <a:lvl9pPr marL="1828800" algn="l" defTabSz="685800" rtl="0" eaLnBrk="0" fontAlgn="base" hangingPunct="0">
        <a:lnSpc>
          <a:spcPct val="90000"/>
        </a:lnSpc>
        <a:spcBef>
          <a:spcPct val="0"/>
        </a:spcBef>
        <a:spcAft>
          <a:spcPct val="0"/>
        </a:spcAft>
        <a:buSzPct val="100000"/>
        <a:defRPr sz="3300">
          <a:solidFill>
            <a:srgbClr val="000000"/>
          </a:solidFill>
          <a:latin typeface="Calibri Light" panose="020F0302020204030204" pitchFamily="34" charset="0"/>
          <a:cs typeface="Calibri Light" panose="020F0302020204030204" pitchFamily="34" charset="0"/>
          <a:sym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SzPct val="100000"/>
        <a:buFont typeface="Arial" panose="020B0604020202020204" pitchFamily="34" charset="0"/>
        <a:buChar char="•"/>
        <a:defRPr sz="2100">
          <a:solidFill>
            <a:srgbClr val="000000"/>
          </a:solidFill>
          <a:latin typeface="+mj-lt"/>
          <a:ea typeface="+mj-ea"/>
          <a:cs typeface="+mj-cs"/>
          <a:sym typeface="Calibri" panose="020F0502020204030204" pitchFamily="34" charset="0"/>
        </a:defRPr>
      </a:lvl1pPr>
      <a:lvl2pPr marL="542925" indent="-200025" algn="l" defTabSz="685800" rtl="0" eaLnBrk="0" fontAlgn="base" hangingPunct="0">
        <a:lnSpc>
          <a:spcPct val="90000"/>
        </a:lnSpc>
        <a:spcBef>
          <a:spcPts val="750"/>
        </a:spcBef>
        <a:spcAft>
          <a:spcPct val="0"/>
        </a:spcAft>
        <a:buSzPct val="100000"/>
        <a:buFont typeface="Arial" panose="020B0604020202020204" pitchFamily="34" charset="0"/>
        <a:buChar char="•"/>
        <a:defRPr sz="2100">
          <a:solidFill>
            <a:srgbClr val="000000"/>
          </a:solidFill>
          <a:latin typeface="+mj-lt"/>
          <a:ea typeface="+mj-ea"/>
          <a:cs typeface="+mj-cs"/>
          <a:sym typeface="Calibri" panose="020F0502020204030204" pitchFamily="34" charset="0"/>
        </a:defRPr>
      </a:lvl2pPr>
      <a:lvl3pPr marL="925513" indent="-239713" algn="l" defTabSz="685800" rtl="0" eaLnBrk="0" fontAlgn="base" hangingPunct="0">
        <a:lnSpc>
          <a:spcPct val="90000"/>
        </a:lnSpc>
        <a:spcBef>
          <a:spcPts val="750"/>
        </a:spcBef>
        <a:spcAft>
          <a:spcPct val="0"/>
        </a:spcAft>
        <a:buSzPct val="100000"/>
        <a:buFont typeface="Arial" panose="020B0604020202020204" pitchFamily="34" charset="0"/>
        <a:buChar char="•"/>
        <a:defRPr sz="2100">
          <a:solidFill>
            <a:srgbClr val="000000"/>
          </a:solidFill>
          <a:latin typeface="+mj-lt"/>
          <a:ea typeface="+mj-ea"/>
          <a:cs typeface="+mj-cs"/>
          <a:sym typeface="Calibri" panose="020F0502020204030204" pitchFamily="34" charset="0"/>
        </a:defRPr>
      </a:lvl3pPr>
      <a:lvl4pPr marL="1295400" indent="-266700" algn="l" defTabSz="685800" rtl="0" eaLnBrk="0" fontAlgn="base" hangingPunct="0">
        <a:lnSpc>
          <a:spcPct val="90000"/>
        </a:lnSpc>
        <a:spcBef>
          <a:spcPts val="750"/>
        </a:spcBef>
        <a:spcAft>
          <a:spcPct val="0"/>
        </a:spcAft>
        <a:buSzPct val="100000"/>
        <a:buFont typeface="Arial" panose="020B0604020202020204" pitchFamily="34" charset="0"/>
        <a:buChar char="•"/>
        <a:defRPr sz="2100">
          <a:solidFill>
            <a:srgbClr val="000000"/>
          </a:solidFill>
          <a:latin typeface="+mj-lt"/>
          <a:ea typeface="+mj-ea"/>
          <a:cs typeface="+mj-cs"/>
          <a:sym typeface="Calibri" panose="020F0502020204030204" pitchFamily="34" charset="0"/>
        </a:defRPr>
      </a:lvl4pPr>
      <a:lvl5pPr marL="1638300" indent="-266700" algn="l" defTabSz="685800" rtl="0" eaLnBrk="0" fontAlgn="base" hangingPunct="0">
        <a:lnSpc>
          <a:spcPct val="90000"/>
        </a:lnSpc>
        <a:spcBef>
          <a:spcPts val="750"/>
        </a:spcBef>
        <a:spcAft>
          <a:spcPct val="0"/>
        </a:spcAft>
        <a:buSzPct val="100000"/>
        <a:buFont typeface="Arial" panose="020B0604020202020204" pitchFamily="34" charset="0"/>
        <a:buChar char="•"/>
        <a:defRPr sz="2100">
          <a:solidFill>
            <a:srgbClr val="000000"/>
          </a:solidFill>
          <a:latin typeface="+mj-lt"/>
          <a:ea typeface="+mj-ea"/>
          <a:cs typeface="+mj-cs"/>
          <a:sym typeface="Calibri" panose="020F0502020204030204" pitchFamily="34" charset="0"/>
        </a:defRPr>
      </a:lvl5pPr>
      <a:lvl6pPr marL="1981200" marR="0" indent="-266700" algn="l" defTabSz="685800" rtl="0" latinLnBrk="0">
        <a:lnSpc>
          <a:spcPct val="90000"/>
        </a:lnSpc>
        <a:spcBef>
          <a:spcPts val="750"/>
        </a:spcBef>
        <a:spcAft>
          <a:spcPct val="0"/>
        </a:spcAft>
        <a:buClrTx/>
        <a:buSzTx/>
        <a:buFont typeface="Arial"/>
        <a:buChar char="•"/>
        <a:defRPr sz="2100" b="0" i="0" u="none" strike="noStrike" cap="none" spc="0" baseline="0">
          <a:ln>
            <a:noFill/>
          </a:ln>
          <a:solidFill>
            <a:srgbClr val="000000"/>
          </a:solidFill>
          <a:uFillTx/>
          <a:latin typeface="+mj-lt"/>
          <a:ea typeface="+mj-ea"/>
          <a:cs typeface="+mj-cs"/>
          <a:sym typeface="Calibri"/>
        </a:defRPr>
      </a:lvl6pPr>
      <a:lvl7pPr marL="2324100" marR="0" indent="-266700" algn="l" defTabSz="685800" rtl="0" latinLnBrk="0">
        <a:lnSpc>
          <a:spcPct val="90000"/>
        </a:lnSpc>
        <a:spcBef>
          <a:spcPts val="750"/>
        </a:spcBef>
        <a:spcAft>
          <a:spcPct val="0"/>
        </a:spcAft>
        <a:buClrTx/>
        <a:buSzTx/>
        <a:buFont typeface="Arial"/>
        <a:buChar char="•"/>
        <a:defRPr sz="2100" b="0" i="0" u="none" strike="noStrike" cap="none" spc="0" baseline="0">
          <a:ln>
            <a:noFill/>
          </a:ln>
          <a:solidFill>
            <a:srgbClr val="000000"/>
          </a:solidFill>
          <a:uFillTx/>
          <a:latin typeface="+mj-lt"/>
          <a:ea typeface="+mj-ea"/>
          <a:cs typeface="+mj-cs"/>
          <a:sym typeface="Calibri"/>
        </a:defRPr>
      </a:lvl7pPr>
      <a:lvl8pPr marL="2667000" marR="0" indent="-266700" algn="l" defTabSz="685800" rtl="0" latinLnBrk="0">
        <a:lnSpc>
          <a:spcPct val="90000"/>
        </a:lnSpc>
        <a:spcBef>
          <a:spcPts val="750"/>
        </a:spcBef>
        <a:spcAft>
          <a:spcPct val="0"/>
        </a:spcAft>
        <a:buClrTx/>
        <a:buSzTx/>
        <a:buFont typeface="Arial"/>
        <a:buChar char="•"/>
        <a:defRPr sz="2100" b="0" i="0" u="none" strike="noStrike" cap="none" spc="0" baseline="0">
          <a:ln>
            <a:noFill/>
          </a:ln>
          <a:solidFill>
            <a:srgbClr val="000000"/>
          </a:solidFill>
          <a:uFillTx/>
          <a:latin typeface="+mj-lt"/>
          <a:ea typeface="+mj-ea"/>
          <a:cs typeface="+mj-cs"/>
          <a:sym typeface="Calibri"/>
        </a:defRPr>
      </a:lvl8pPr>
      <a:lvl9pPr marL="3009900" marR="0" indent="-266700" algn="l" defTabSz="685800" rtl="0" latinLnBrk="0">
        <a:lnSpc>
          <a:spcPct val="90000"/>
        </a:lnSpc>
        <a:spcBef>
          <a:spcPts val="750"/>
        </a:spcBef>
        <a:spcAft>
          <a:spcPct val="0"/>
        </a:spcAft>
        <a:buClrTx/>
        <a:buSzTx/>
        <a:buFont typeface="Arial"/>
        <a:buChar char="•"/>
        <a:defRPr sz="2100" b="0" i="0" u="none" strike="noStrike" cap="none" spc="0" baseline="0">
          <a:ln>
            <a:noFill/>
          </a:ln>
          <a:solidFill>
            <a:srgbClr val="000000"/>
          </a:solidFill>
          <a:uFillTx/>
          <a:latin typeface="+mj-lt"/>
          <a:ea typeface="+mj-ea"/>
          <a:cs typeface="+mj-cs"/>
          <a:sym typeface="Calibri"/>
        </a:defRPr>
      </a:lvl9pPr>
    </p:bodyStyle>
    <p:otherStyle>
      <a:lvl1pPr marL="0" marR="0" indent="0" algn="r" defTabSz="685800" rtl="0" eaLnBrk="0" fontAlgn="base" latinLnBrk="0" hangingPunct="0">
        <a:lnSpc>
          <a:spcPct val="100000"/>
        </a:lnSpc>
        <a:spcBef>
          <a:spcPct val="0"/>
        </a:spcBef>
        <a:spcAft>
          <a:spcPct val="0"/>
        </a:spcAft>
        <a:buClrTx/>
        <a:buSzTx/>
        <a:buFontTx/>
        <a:buNone/>
        <a:defRPr kumimoji="0" sz="900" b="0" i="0" u="none" strike="noStrike" cap="none" spc="0" baseline="0">
          <a:ln>
            <a:noFill/>
          </a:ln>
          <a:solidFill>
            <a:schemeClr val="tx1"/>
          </a:solidFill>
          <a:effectLst/>
          <a:uFillTx/>
          <a:latin typeface="+mn-lt"/>
          <a:ea typeface="+mn-ea"/>
          <a:cs typeface="+mn-cs"/>
          <a:sym typeface="Calibri"/>
        </a:defRPr>
      </a:lvl1pPr>
      <a:lvl2pPr marL="0" marR="0" indent="342900" algn="r" defTabSz="685800" rtl="0" eaLnBrk="0" fontAlgn="base" latinLnBrk="0" hangingPunct="0">
        <a:lnSpc>
          <a:spcPct val="100000"/>
        </a:lnSpc>
        <a:spcBef>
          <a:spcPct val="0"/>
        </a:spcBef>
        <a:spcAft>
          <a:spcPct val="0"/>
        </a:spcAft>
        <a:buClrTx/>
        <a:buSzTx/>
        <a:buFontTx/>
        <a:buNone/>
        <a:defRPr kumimoji="0" sz="900" b="0" i="0" u="none" strike="noStrike" cap="none" spc="0" baseline="0">
          <a:ln>
            <a:noFill/>
          </a:ln>
          <a:solidFill>
            <a:schemeClr val="tx1"/>
          </a:solidFill>
          <a:effectLst/>
          <a:uFillTx/>
          <a:latin typeface="+mn-lt"/>
          <a:ea typeface="+mn-ea"/>
          <a:cs typeface="+mn-cs"/>
          <a:sym typeface="Calibri"/>
        </a:defRPr>
      </a:lvl2pPr>
      <a:lvl3pPr marL="0" marR="0" indent="685800" algn="r" defTabSz="685800" rtl="0" eaLnBrk="0" fontAlgn="base" latinLnBrk="0" hangingPunct="0">
        <a:lnSpc>
          <a:spcPct val="100000"/>
        </a:lnSpc>
        <a:spcBef>
          <a:spcPct val="0"/>
        </a:spcBef>
        <a:spcAft>
          <a:spcPct val="0"/>
        </a:spcAft>
        <a:buClrTx/>
        <a:buSzTx/>
        <a:buFontTx/>
        <a:buNone/>
        <a:defRPr kumimoji="0" sz="900" b="0" i="0" u="none" strike="noStrike" cap="none" spc="0" baseline="0">
          <a:ln>
            <a:noFill/>
          </a:ln>
          <a:solidFill>
            <a:schemeClr val="tx1"/>
          </a:solidFill>
          <a:effectLst/>
          <a:uFillTx/>
          <a:latin typeface="+mn-lt"/>
          <a:ea typeface="+mn-ea"/>
          <a:cs typeface="+mn-cs"/>
          <a:sym typeface="Calibri"/>
        </a:defRPr>
      </a:lvl3pPr>
      <a:lvl4pPr marL="0" marR="0" indent="1028700" algn="r" defTabSz="685800" rtl="0" eaLnBrk="0" fontAlgn="base" latinLnBrk="0" hangingPunct="0">
        <a:lnSpc>
          <a:spcPct val="100000"/>
        </a:lnSpc>
        <a:spcBef>
          <a:spcPct val="0"/>
        </a:spcBef>
        <a:spcAft>
          <a:spcPct val="0"/>
        </a:spcAft>
        <a:buClrTx/>
        <a:buSzTx/>
        <a:buFontTx/>
        <a:buNone/>
        <a:defRPr kumimoji="0" sz="900" b="0" i="0" u="none" strike="noStrike" cap="none" spc="0" baseline="0">
          <a:ln>
            <a:noFill/>
          </a:ln>
          <a:solidFill>
            <a:schemeClr val="tx1"/>
          </a:solidFill>
          <a:effectLst/>
          <a:uFillTx/>
          <a:latin typeface="+mn-lt"/>
          <a:ea typeface="+mn-ea"/>
          <a:cs typeface="+mn-cs"/>
          <a:sym typeface="Calibri"/>
        </a:defRPr>
      </a:lvl4pPr>
      <a:lvl5pPr marL="0" marR="0" indent="1371600" algn="r" defTabSz="685800" rtl="0" eaLnBrk="0" fontAlgn="base" latinLnBrk="0" hangingPunct="0">
        <a:lnSpc>
          <a:spcPct val="100000"/>
        </a:lnSpc>
        <a:spcBef>
          <a:spcPct val="0"/>
        </a:spcBef>
        <a:spcAft>
          <a:spcPct val="0"/>
        </a:spcAft>
        <a:buClrTx/>
        <a:buSzTx/>
        <a:buFontTx/>
        <a:buNone/>
        <a:defRPr kumimoji="0" sz="900" b="0" i="0" u="none" strike="noStrike" cap="none" spc="0" baseline="0">
          <a:ln>
            <a:noFill/>
          </a:ln>
          <a:solidFill>
            <a:schemeClr val="tx1"/>
          </a:solidFill>
          <a:effectLst/>
          <a:uFillTx/>
          <a:latin typeface="+mn-lt"/>
          <a:ea typeface="+mn-ea"/>
          <a:cs typeface="+mn-cs"/>
          <a:sym typeface="Calibri"/>
        </a:defRPr>
      </a:lvl5pPr>
      <a:lvl6pPr marL="0" marR="0" indent="1714500" algn="r" defTabSz="685800" rtl="0" latinLnBrk="0">
        <a:lnSpc>
          <a:spcPct val="100000"/>
        </a:lnSpc>
        <a:spcBef>
          <a:spcPct val="0"/>
        </a:spcBef>
        <a:spcAft>
          <a:spcPct val="0"/>
        </a:spcAft>
        <a:buClrTx/>
        <a:buSzTx/>
        <a:buFontTx/>
        <a:buNone/>
        <a:defRPr sz="900" b="0" i="0" u="none" strike="noStrike" cap="none" spc="0" baseline="0">
          <a:ln>
            <a:noFill/>
          </a:ln>
          <a:solidFill>
            <a:schemeClr val="tx1"/>
          </a:solidFill>
          <a:uFillTx/>
          <a:latin typeface="+mn-lt"/>
          <a:ea typeface="+mn-ea"/>
          <a:cs typeface="+mn-cs"/>
          <a:sym typeface="Calibri"/>
        </a:defRPr>
      </a:lvl6pPr>
      <a:lvl7pPr marL="0" marR="0" indent="2057400" algn="r" defTabSz="685800" rtl="0" latinLnBrk="0">
        <a:lnSpc>
          <a:spcPct val="100000"/>
        </a:lnSpc>
        <a:spcBef>
          <a:spcPct val="0"/>
        </a:spcBef>
        <a:spcAft>
          <a:spcPct val="0"/>
        </a:spcAft>
        <a:buClrTx/>
        <a:buSzTx/>
        <a:buFontTx/>
        <a:buNone/>
        <a:defRPr sz="900" b="0" i="0" u="none" strike="noStrike" cap="none" spc="0" baseline="0">
          <a:ln>
            <a:noFill/>
          </a:ln>
          <a:solidFill>
            <a:schemeClr val="tx1"/>
          </a:solidFill>
          <a:uFillTx/>
          <a:latin typeface="+mn-lt"/>
          <a:ea typeface="+mn-ea"/>
          <a:cs typeface="+mn-cs"/>
          <a:sym typeface="Calibri"/>
        </a:defRPr>
      </a:lvl7pPr>
      <a:lvl8pPr marL="0" marR="0" indent="2400300" algn="r" defTabSz="685800" rtl="0" latinLnBrk="0">
        <a:lnSpc>
          <a:spcPct val="100000"/>
        </a:lnSpc>
        <a:spcBef>
          <a:spcPct val="0"/>
        </a:spcBef>
        <a:spcAft>
          <a:spcPct val="0"/>
        </a:spcAft>
        <a:buClrTx/>
        <a:buSzTx/>
        <a:buFontTx/>
        <a:buNone/>
        <a:defRPr sz="900" b="0" i="0" u="none" strike="noStrike" cap="none" spc="0" baseline="0">
          <a:ln>
            <a:noFill/>
          </a:ln>
          <a:solidFill>
            <a:schemeClr val="tx1"/>
          </a:solidFill>
          <a:uFillTx/>
          <a:latin typeface="+mn-lt"/>
          <a:ea typeface="+mn-ea"/>
          <a:cs typeface="+mn-cs"/>
          <a:sym typeface="Calibri"/>
        </a:defRPr>
      </a:lvl8pPr>
      <a:lvl9pPr marL="0" marR="0" indent="2743200" algn="r" defTabSz="685800" rtl="0" latinLnBrk="0">
        <a:lnSpc>
          <a:spcPct val="100000"/>
        </a:lnSpc>
        <a:spcBef>
          <a:spcPct val="0"/>
        </a:spcBef>
        <a:spcAft>
          <a:spcPct val="0"/>
        </a:spcAft>
        <a:buClrTx/>
        <a:buSzTx/>
        <a:buFontTx/>
        <a:buNone/>
        <a:defRPr sz="9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3" descr="A body of waterDescription automatically generated">
            <a:extLst>
              <a:ext uri="{FF2B5EF4-FFF2-40B4-BE49-F238E27FC236}">
                <a16:creationId xmlns:a16="http://schemas.microsoft.com/office/drawing/2014/main" id="{1F5EE77A-4065-0CDC-3711-CDB50BDAA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1905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5363" name="UNDERWATER LISTENING STATION…">
            <a:extLst>
              <a:ext uri="{FF2B5EF4-FFF2-40B4-BE49-F238E27FC236}">
                <a16:creationId xmlns:a16="http://schemas.microsoft.com/office/drawing/2014/main" id="{8F5EEE01-08C2-381C-A916-27C3BA4451D5}"/>
              </a:ext>
            </a:extLst>
          </p:cNvPr>
          <p:cNvSpPr txBox="1">
            <a:spLocks noChangeArrowheads="1"/>
          </p:cNvSpPr>
          <p:nvPr/>
        </p:nvSpPr>
        <p:spPr bwMode="auto">
          <a:xfrm>
            <a:off x="865188" y="755650"/>
            <a:ext cx="10461625"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400000"/>
                <a:headEnd/>
                <a:tailEnd/>
              </a14:hiddenLine>
            </a:ext>
          </a:extLst>
        </p:spPr>
        <p:txBody>
          <a:bodyPr lIns="34289" rIns="34289">
            <a:spAutoFit/>
          </a:bodyPr>
          <a:lstStyle>
            <a:lvl1pPr>
              <a:lnSpc>
                <a:spcPct val="90000"/>
              </a:lnSpc>
              <a:spcBef>
                <a:spcPts val="750"/>
              </a:spcBef>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542925" indent="-200025">
              <a:lnSpc>
                <a:spcPct val="90000"/>
              </a:lnSpc>
              <a:spcBef>
                <a:spcPts val="750"/>
              </a:spcBef>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925513" indent="-239713">
              <a:lnSpc>
                <a:spcPct val="90000"/>
              </a:lnSpc>
              <a:spcBef>
                <a:spcPts val="750"/>
              </a:spcBef>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1295400" indent="-266700">
              <a:lnSpc>
                <a:spcPct val="90000"/>
              </a:lnSpc>
              <a:spcBef>
                <a:spcPts val="750"/>
              </a:spcBef>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1638300" indent="-266700">
              <a:lnSpc>
                <a:spcPct val="90000"/>
              </a:lnSpc>
              <a:spcBef>
                <a:spcPts val="750"/>
              </a:spcBef>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2095500" indent="-266700" eaLnBrk="0" fontAlgn="base" hangingPunct="0">
              <a:lnSpc>
                <a:spcPct val="90000"/>
              </a:lnSpc>
              <a:spcBef>
                <a:spcPts val="750"/>
              </a:spcBef>
              <a:spcAft>
                <a:spcPct val="0"/>
              </a:spcAft>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2552700" indent="-266700" eaLnBrk="0" fontAlgn="base" hangingPunct="0">
              <a:lnSpc>
                <a:spcPct val="90000"/>
              </a:lnSpc>
              <a:spcBef>
                <a:spcPts val="750"/>
              </a:spcBef>
              <a:spcAft>
                <a:spcPct val="0"/>
              </a:spcAft>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3009900" indent="-266700" eaLnBrk="0" fontAlgn="base" hangingPunct="0">
              <a:lnSpc>
                <a:spcPct val="90000"/>
              </a:lnSpc>
              <a:spcBef>
                <a:spcPts val="750"/>
              </a:spcBef>
              <a:spcAft>
                <a:spcPct val="0"/>
              </a:spcAft>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3467100" indent="-266700" eaLnBrk="0" fontAlgn="base" hangingPunct="0">
              <a:lnSpc>
                <a:spcPct val="90000"/>
              </a:lnSpc>
              <a:spcBef>
                <a:spcPts val="750"/>
              </a:spcBef>
              <a:spcAft>
                <a:spcPct val="0"/>
              </a:spcAft>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algn="ctr" eaLnBrk="1">
              <a:lnSpc>
                <a:spcPct val="100000"/>
              </a:lnSpc>
              <a:spcBef>
                <a:spcPct val="0"/>
              </a:spcBef>
              <a:buFontTx/>
              <a:buNone/>
            </a:pPr>
            <a:r>
              <a:rPr lang="fr-CA" altLang="fr-FR" sz="3000" b="1">
                <a:solidFill>
                  <a:srgbClr val="385724"/>
                </a:solidFill>
                <a:latin typeface="Helvetica Neue" charset="0"/>
                <a:cs typeface="Helvetica Neue" charset="0"/>
                <a:sym typeface="Helvetica Neue" charset="0"/>
              </a:rPr>
              <a:t>Transports Canada</a:t>
            </a:r>
          </a:p>
          <a:p>
            <a:pPr algn="ctr" eaLnBrk="1">
              <a:lnSpc>
                <a:spcPct val="100000"/>
              </a:lnSpc>
              <a:spcBef>
                <a:spcPct val="0"/>
              </a:spcBef>
              <a:buFontTx/>
              <a:buNone/>
            </a:pPr>
            <a:r>
              <a:rPr lang="fr-CA" altLang="fr-FR" sz="2800">
                <a:solidFill>
                  <a:srgbClr val="385724"/>
                </a:solidFill>
                <a:latin typeface="Helvetica Neue" charset="0"/>
                <a:cs typeface="Helvetica Neue" charset="0"/>
                <a:sym typeface="Helvetica Neue" charset="0"/>
              </a:rPr>
              <a:t>Gestion des données de la station d’écoute sous-marine du passage Boundary  </a:t>
            </a:r>
          </a:p>
        </p:txBody>
      </p:sp>
      <p:pic>
        <p:nvPicPr>
          <p:cNvPr id="15364" name="Picture 4">
            <a:extLst>
              <a:ext uri="{FF2B5EF4-FFF2-40B4-BE49-F238E27FC236}">
                <a16:creationId xmlns:a16="http://schemas.microsoft.com/office/drawing/2014/main" id="{2624A710-DA8F-430F-3219-C694F82BC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6388" y="5938838"/>
            <a:ext cx="1001712"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5365" name="Picture 9">
            <a:extLst>
              <a:ext uri="{FF2B5EF4-FFF2-40B4-BE49-F238E27FC236}">
                <a16:creationId xmlns:a16="http://schemas.microsoft.com/office/drawing/2014/main" id="{E1B6473C-6F6D-27F5-2E2D-EDD071FC12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0563" y="5957888"/>
            <a:ext cx="198120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5366" name="Picture 2" descr="A black text on a white background&#10;&#10;Description automatically generated">
            <a:extLst>
              <a:ext uri="{FF2B5EF4-FFF2-40B4-BE49-F238E27FC236}">
                <a16:creationId xmlns:a16="http://schemas.microsoft.com/office/drawing/2014/main" id="{BC26E51C-187F-F70C-E482-FC7272159B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35" r="36105"/>
          <a:stretch>
            <a:fillRect/>
          </a:stretch>
        </p:blipFill>
        <p:spPr bwMode="auto">
          <a:xfrm>
            <a:off x="9102725" y="5915025"/>
            <a:ext cx="27368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1">
            <a:extLst>
              <a:ext uri="{FF2B5EF4-FFF2-40B4-BE49-F238E27FC236}">
                <a16:creationId xmlns:a16="http://schemas.microsoft.com/office/drawing/2014/main" id="{356DC0D6-5675-9C72-047C-20FFF975AA9D}"/>
              </a:ext>
            </a:extLst>
          </p:cNvPr>
          <p:cNvSpPr>
            <a:spLocks noGrp="1"/>
          </p:cNvSpPr>
          <p:nvPr>
            <p:ph idx="1"/>
          </p:nvPr>
        </p:nvSpPr>
        <p:spPr>
          <a:xfrm>
            <a:off x="682625" y="1260475"/>
            <a:ext cx="5132388" cy="5597525"/>
          </a:xfrm>
          <a:ln w="12700" cap="flat" algn="ctr">
            <a:miter lim="400000"/>
            <a:headEnd type="none" w="med" len="med"/>
            <a:tailEnd type="none" w="med" len="med"/>
          </a:ln>
        </p:spPr>
        <p:txBody>
          <a:bodyPr>
            <a:noAutofit/>
          </a:bodyPr>
          <a:lstStyle/>
          <a:p>
            <a:pPr eaLnBrk="1" hangingPunct="1">
              <a:defRPr/>
            </a:pPr>
            <a:r>
              <a:rPr lang="fr-CA" altLang="fr-FR" sz="1900" dirty="0">
                <a:cs typeface="Calibri" panose="020F0502020204030204" pitchFamily="34" charset="0"/>
              </a:rPr>
              <a:t>L’application </a:t>
            </a:r>
            <a:r>
              <a:rPr lang="fr-CA" altLang="fr-FR" sz="1900" dirty="0" err="1">
                <a:cs typeface="Calibri" panose="020F0502020204030204" pitchFamily="34" charset="0"/>
              </a:rPr>
              <a:t>PAMView</a:t>
            </a:r>
            <a:r>
              <a:rPr lang="fr-CA" altLang="fr-FR" sz="1900" dirty="0">
                <a:cs typeface="Calibri" panose="020F0502020204030204" pitchFamily="34" charset="0"/>
              </a:rPr>
              <a:t> permet aux utilisateurs de consulter l’historique de détections par espèce pour une période sélectionnée.</a:t>
            </a:r>
          </a:p>
          <a:p>
            <a:pPr eaLnBrk="1" hangingPunct="1">
              <a:defRPr/>
            </a:pPr>
            <a:r>
              <a:rPr lang="fr-CA" altLang="fr-FR" sz="1900" dirty="0">
                <a:cs typeface="Calibri" panose="020F0502020204030204" pitchFamily="34" charset="0"/>
              </a:rPr>
              <a:t>Une fonction de zoom temporel permet aux utilisateurs de voir les détections avec une résolution d’une minute.</a:t>
            </a:r>
          </a:p>
          <a:p>
            <a:pPr eaLnBrk="1" hangingPunct="1">
              <a:defRPr/>
            </a:pPr>
            <a:r>
              <a:rPr lang="fr-CA" altLang="fr-FR" sz="1900" dirty="0">
                <a:cs typeface="Calibri" panose="020F0502020204030204" pitchFamily="34" charset="0"/>
              </a:rPr>
              <a:t>Les détections individuelles peuvent être sélectionnées et l’utilisateur peut consulter les métadonnées de la détection et un spectrogramme, et écouter un court extrait audio.</a:t>
            </a:r>
          </a:p>
          <a:p>
            <a:pPr eaLnBrk="1" hangingPunct="1">
              <a:defRPr/>
            </a:pPr>
            <a:r>
              <a:rPr lang="fr-CA" altLang="fr-FR" sz="1900" dirty="0">
                <a:cs typeface="Calibri" panose="020F0502020204030204" pitchFamily="34" charset="0"/>
              </a:rPr>
              <a:t>Les utilisateurs privilégiés peuvent manuellement examiner, approuver, rejeter ou modifier l’espèce d’une détection ou d’un groupe de détections.</a:t>
            </a:r>
          </a:p>
          <a:p>
            <a:pPr eaLnBrk="1" hangingPunct="1">
              <a:defRPr/>
            </a:pPr>
            <a:r>
              <a:rPr lang="fr-CA" altLang="fr-FR" sz="1900" dirty="0">
                <a:cs typeface="Calibri" panose="020F0502020204030204" pitchFamily="34" charset="0"/>
              </a:rPr>
              <a:t>Des filtres permettent de n’afficher que les détections approuvées, rejetées ou en attente, ou de toutes les afficher.</a:t>
            </a:r>
          </a:p>
        </p:txBody>
      </p:sp>
      <p:sp>
        <p:nvSpPr>
          <p:cNvPr id="25603" name="Title 2">
            <a:extLst>
              <a:ext uri="{FF2B5EF4-FFF2-40B4-BE49-F238E27FC236}">
                <a16:creationId xmlns:a16="http://schemas.microsoft.com/office/drawing/2014/main" id="{036C9F07-A4E8-80D4-71B7-03E428AD4F46}"/>
              </a:ext>
            </a:extLst>
          </p:cNvPr>
          <p:cNvSpPr>
            <a:spLocks noGrp="1"/>
          </p:cNvSpPr>
          <p:nvPr>
            <p:ph type="title"/>
          </p:nvPr>
        </p:nvSpPr>
        <p:spPr>
          <a:xfrm>
            <a:off x="617538" y="207963"/>
            <a:ext cx="5757862" cy="882650"/>
          </a:xfrm>
          <a:ln w="12700" cap="flat" algn="ctr">
            <a:miter lim="400000"/>
            <a:headEnd type="none" w="med" len="med"/>
            <a:tailEnd type="none" w="med" len="med"/>
          </a:ln>
        </p:spPr>
        <p:txBody>
          <a:bodyPr>
            <a:normAutofit fontScale="90000"/>
          </a:bodyPr>
          <a:lstStyle/>
          <a:p>
            <a:pPr eaLnBrk="1" fontAlgn="auto" hangingPunct="1">
              <a:buSzTx/>
              <a:defRPr/>
            </a:pPr>
            <a:r>
              <a:rPr lang="fr-CA" altLang="en-US" sz="3600" b="1" kern="1200" dirty="0">
                <a:solidFill>
                  <a:schemeClr val="accent1">
                    <a:lumMod val="75000"/>
                  </a:schemeClr>
                </a:solidFill>
                <a:latin typeface="Calibri Light"/>
                <a:ea typeface="Calibri Light"/>
                <a:sym typeface="Calibri Light"/>
              </a:rPr>
              <a:t>Détection des mammifères marins</a:t>
            </a:r>
          </a:p>
        </p:txBody>
      </p:sp>
      <p:pic>
        <p:nvPicPr>
          <p:cNvPr id="27652" name="Picture 7">
            <a:extLst>
              <a:ext uri="{FF2B5EF4-FFF2-40B4-BE49-F238E27FC236}">
                <a16:creationId xmlns:a16="http://schemas.microsoft.com/office/drawing/2014/main" id="{2164DB19-F566-0EFA-6AA9-7A876CFE76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5400" y="3851275"/>
            <a:ext cx="5337175" cy="2476500"/>
          </a:xfrm>
          <a:prstGeom prst="rect">
            <a:avLst/>
          </a:prstGeom>
          <a:noFill/>
          <a:ln w="9525" algn="ctr">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7653" name="Picture 9">
            <a:extLst>
              <a:ext uri="{FF2B5EF4-FFF2-40B4-BE49-F238E27FC236}">
                <a16:creationId xmlns:a16="http://schemas.microsoft.com/office/drawing/2014/main" id="{180874A9-AF21-6194-579B-736FEAD379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5400" y="530225"/>
            <a:ext cx="5340350" cy="3067050"/>
          </a:xfrm>
          <a:prstGeom prst="rect">
            <a:avLst/>
          </a:prstGeom>
          <a:noFill/>
          <a:ln w="9525" algn="ctr">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3" name="SRKW 04 Feb 2021 20.06.35">
            <a:hlinkClick r:id="" action="ppaction://media"/>
            <a:extLst>
              <a:ext uri="{FF2B5EF4-FFF2-40B4-BE49-F238E27FC236}">
                <a16:creationId xmlns:a16="http://schemas.microsoft.com/office/drawing/2014/main" id="{C4294984-1D66-6047-4B49-83F78774350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39433" y="5584721"/>
            <a:ext cx="609600" cy="6096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1">
            <a:extLst>
              <a:ext uri="{FF2B5EF4-FFF2-40B4-BE49-F238E27FC236}">
                <a16:creationId xmlns:a16="http://schemas.microsoft.com/office/drawing/2014/main" id="{D963DECE-4A27-78B7-A246-527082DE38D3}"/>
              </a:ext>
            </a:extLst>
          </p:cNvPr>
          <p:cNvSpPr>
            <a:spLocks noGrp="1"/>
          </p:cNvSpPr>
          <p:nvPr>
            <p:ph idx="1"/>
          </p:nvPr>
        </p:nvSpPr>
        <p:spPr>
          <a:xfrm>
            <a:off x="550863" y="1042988"/>
            <a:ext cx="5132387" cy="5595937"/>
          </a:xfrm>
          <a:ln w="12700" cap="flat" algn="ctr">
            <a:miter lim="400000"/>
            <a:headEnd type="none" w="med" len="med"/>
            <a:tailEnd type="none" w="med" len="med"/>
          </a:ln>
        </p:spPr>
        <p:txBody>
          <a:bodyPr>
            <a:normAutofit fontScale="92500" lnSpcReduction="20000"/>
          </a:bodyPr>
          <a:lstStyle/>
          <a:p>
            <a:pPr eaLnBrk="1" hangingPunct="1">
              <a:defRPr/>
            </a:pPr>
            <a:r>
              <a:rPr lang="fr-CA" altLang="fr-FR" sz="2000">
                <a:cs typeface="Calibri" panose="020F0502020204030204" pitchFamily="34" charset="0"/>
              </a:rPr>
              <a:t>L’application AmbientView permet aux utilisateurs de consulter et de télécharger les mesures et les statistiques relatives au bruit ambiant.</a:t>
            </a:r>
          </a:p>
          <a:p>
            <a:pPr eaLnBrk="1" hangingPunct="1">
              <a:defRPr/>
            </a:pPr>
            <a:r>
              <a:rPr lang="fr-CA" altLang="fr-FR" sz="2000">
                <a:cs typeface="Calibri" panose="020F0502020204030204" pitchFamily="34" charset="0"/>
              </a:rPr>
              <a:t>Des graphiques hebdomadaires et mensuels sont disponibles pour toute période sélectionnée.</a:t>
            </a:r>
          </a:p>
          <a:p>
            <a:pPr eaLnBrk="1" hangingPunct="1">
              <a:defRPr/>
            </a:pPr>
            <a:r>
              <a:rPr lang="fr-CA" altLang="fr-FR" sz="2000">
                <a:cs typeface="Calibri" panose="020F0502020204030204" pitchFamily="34" charset="0"/>
              </a:rPr>
              <a:t>Les formats comprennent présentement : le niveau de pression acoustique par heure, la densité de probabilité spectrale, les diagrammes de la cadence quotidienne et hebdomadaire, les spectrogrammes, et les diagrammes des quartiles en boîtes et moustaches.</a:t>
            </a:r>
          </a:p>
          <a:p>
            <a:pPr eaLnBrk="1" hangingPunct="1">
              <a:defRPr/>
            </a:pPr>
            <a:r>
              <a:rPr lang="fr-CA" altLang="fr-FR" sz="2000">
                <a:cs typeface="Calibri" panose="020F0502020204030204" pitchFamily="34" charset="0"/>
              </a:rPr>
              <a:t>En cliquant sur le graphique, une version d’une meilleure résolution s’ouvre.</a:t>
            </a:r>
          </a:p>
          <a:p>
            <a:pPr eaLnBrk="1" hangingPunct="1">
              <a:defRPr/>
            </a:pPr>
            <a:r>
              <a:rPr lang="fr-CA" altLang="fr-FR" sz="2000">
                <a:cs typeface="Calibri" panose="020F0502020204030204" pitchFamily="34" charset="0"/>
              </a:rPr>
              <a:t>Les données tabulaires en format CSV peuvent être téléchargées pour la plupart des types de diagramme.</a:t>
            </a:r>
          </a:p>
          <a:p>
            <a:pPr eaLnBrk="1" hangingPunct="1">
              <a:defRPr/>
            </a:pPr>
            <a:r>
              <a:rPr lang="fr-CA" altLang="fr-FR" sz="2000">
                <a:cs typeface="Calibri" panose="020F0502020204030204" pitchFamily="34" charset="0"/>
              </a:rPr>
              <a:t>Le bouton « Créer un rapport » permet de produire un PDF de tous les graphiques et un texte justificatif pour chaque format pour une période sélectionnée.</a:t>
            </a:r>
          </a:p>
        </p:txBody>
      </p:sp>
      <p:sp>
        <p:nvSpPr>
          <p:cNvPr id="26627" name="Title 2">
            <a:extLst>
              <a:ext uri="{FF2B5EF4-FFF2-40B4-BE49-F238E27FC236}">
                <a16:creationId xmlns:a16="http://schemas.microsoft.com/office/drawing/2014/main" id="{03D644D4-AE23-663F-B02C-33890CC86678}"/>
              </a:ext>
            </a:extLst>
          </p:cNvPr>
          <p:cNvSpPr>
            <a:spLocks noGrp="1"/>
          </p:cNvSpPr>
          <p:nvPr>
            <p:ph type="title"/>
          </p:nvPr>
        </p:nvSpPr>
        <p:spPr>
          <a:xfrm>
            <a:off x="620713" y="173038"/>
            <a:ext cx="11095037" cy="882650"/>
          </a:xfrm>
          <a:ln w="12700" cap="flat" algn="ctr">
            <a:miter lim="400000"/>
            <a:headEnd type="none" w="med" len="med"/>
            <a:tailEnd type="none" w="med" len="med"/>
          </a:ln>
        </p:spPr>
        <p:txBody>
          <a:bodyPr/>
          <a:lstStyle/>
          <a:p>
            <a:pPr eaLnBrk="1" fontAlgn="auto" hangingPunct="1">
              <a:buSzTx/>
              <a:defRPr/>
            </a:pPr>
            <a:r>
              <a:rPr lang="fr-CA" altLang="en-US" sz="3600" b="1" kern="1200">
                <a:solidFill>
                  <a:schemeClr val="accent1">
                    <a:lumMod val="75000"/>
                  </a:schemeClr>
                </a:solidFill>
                <a:latin typeface="Calibri Light"/>
                <a:ea typeface="Calibri Light"/>
                <a:sym typeface="Calibri Light"/>
              </a:rPr>
              <a:t>Bruit ambiant</a:t>
            </a:r>
          </a:p>
        </p:txBody>
      </p:sp>
      <p:pic>
        <p:nvPicPr>
          <p:cNvPr id="28676" name="Picture 4">
            <a:extLst>
              <a:ext uri="{FF2B5EF4-FFF2-40B4-BE49-F238E27FC236}">
                <a16:creationId xmlns:a16="http://schemas.microsoft.com/office/drawing/2014/main" id="{2B56A84C-5E3D-28A1-F35E-737242421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9300" y="522288"/>
            <a:ext cx="5308600" cy="272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8677" name="Picture 8">
            <a:extLst>
              <a:ext uri="{FF2B5EF4-FFF2-40B4-BE49-F238E27FC236}">
                <a16:creationId xmlns:a16="http://schemas.microsoft.com/office/drawing/2014/main" id="{BD9F4E24-FF9E-9A02-09CF-86218F76F2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9300" y="3429000"/>
            <a:ext cx="5332413" cy="272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a:extLst>
              <a:ext uri="{FF2B5EF4-FFF2-40B4-BE49-F238E27FC236}">
                <a16:creationId xmlns:a16="http://schemas.microsoft.com/office/drawing/2014/main" id="{209B7C24-D51B-9561-4703-1F24B10B6F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2150" y="627063"/>
            <a:ext cx="5943600" cy="570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7651" name="Content Placeholder 1">
            <a:extLst>
              <a:ext uri="{FF2B5EF4-FFF2-40B4-BE49-F238E27FC236}">
                <a16:creationId xmlns:a16="http://schemas.microsoft.com/office/drawing/2014/main" id="{8B8E8CF8-4A82-868D-54CA-06A97FB823D0}"/>
              </a:ext>
            </a:extLst>
          </p:cNvPr>
          <p:cNvSpPr>
            <a:spLocks noGrp="1"/>
          </p:cNvSpPr>
          <p:nvPr>
            <p:ph idx="1"/>
          </p:nvPr>
        </p:nvSpPr>
        <p:spPr>
          <a:xfrm>
            <a:off x="563563" y="819150"/>
            <a:ext cx="5130800" cy="3160713"/>
          </a:xfrm>
          <a:ln w="12700" cap="flat" algn="ctr">
            <a:miter lim="400000"/>
            <a:headEnd type="none" w="med" len="med"/>
            <a:tailEnd type="none" w="med" len="med"/>
          </a:ln>
        </p:spPr>
        <p:txBody>
          <a:bodyPr>
            <a:normAutofit fontScale="92500" lnSpcReduction="20000"/>
          </a:bodyPr>
          <a:lstStyle/>
          <a:p>
            <a:pPr eaLnBrk="1" hangingPunct="1">
              <a:buFont typeface="Arial" panose="020B0604020202020204" pitchFamily="34" charset="0"/>
              <a:buNone/>
              <a:defRPr/>
            </a:pPr>
            <a:endParaRPr lang="en-US" altLang="fr-FR" sz="2400">
              <a:cs typeface="Calibri" panose="020F0502020204030204" pitchFamily="34" charset="0"/>
            </a:endParaRPr>
          </a:p>
          <a:p>
            <a:pPr eaLnBrk="1" hangingPunct="1">
              <a:spcBef>
                <a:spcPts val="1800"/>
              </a:spcBef>
              <a:defRPr/>
            </a:pPr>
            <a:r>
              <a:rPr lang="fr-CA" altLang="fr-FR" sz="2200">
                <a:cs typeface="Calibri" panose="020F0502020204030204" pitchFamily="34" charset="0"/>
              </a:rPr>
              <a:t>Les animaux individuels et en groupe peuvent être localisés et suivis.</a:t>
            </a:r>
          </a:p>
          <a:p>
            <a:pPr eaLnBrk="1" hangingPunct="1">
              <a:spcBef>
                <a:spcPts val="1800"/>
              </a:spcBef>
              <a:defRPr/>
            </a:pPr>
            <a:r>
              <a:rPr lang="fr-CA" altLang="fr-FR" sz="2200">
                <a:cs typeface="Calibri" panose="020F0502020204030204" pitchFamily="34" charset="0"/>
              </a:rPr>
              <a:t>L’épaulard résident du sud est un excellent candidat pour le suivi en raison de son taux élevé d’expression et d’écholocalisation.</a:t>
            </a:r>
          </a:p>
          <a:p>
            <a:pPr eaLnBrk="1" hangingPunct="1">
              <a:spcBef>
                <a:spcPts val="1800"/>
              </a:spcBef>
              <a:defRPr/>
            </a:pPr>
            <a:r>
              <a:rPr lang="fr-CA" altLang="fr-FR" sz="2200">
                <a:cs typeface="Calibri" panose="020F0502020204030204" pitchFamily="34" charset="0"/>
              </a:rPr>
              <a:t>La distribution des groupes, la vitesse de leur nage, la profondeur de leurs plongées et d’autres paramètres de mouvement peuvent être mesurés.</a:t>
            </a:r>
          </a:p>
        </p:txBody>
      </p:sp>
      <p:sp>
        <p:nvSpPr>
          <p:cNvPr id="27652" name="Title 2">
            <a:extLst>
              <a:ext uri="{FF2B5EF4-FFF2-40B4-BE49-F238E27FC236}">
                <a16:creationId xmlns:a16="http://schemas.microsoft.com/office/drawing/2014/main" id="{1D352779-FBE6-C3F2-5587-215B2325DA8D}"/>
              </a:ext>
            </a:extLst>
          </p:cNvPr>
          <p:cNvSpPr>
            <a:spLocks noGrp="1"/>
          </p:cNvSpPr>
          <p:nvPr>
            <p:ph type="title"/>
          </p:nvPr>
        </p:nvSpPr>
        <p:spPr>
          <a:xfrm>
            <a:off x="620713" y="60325"/>
            <a:ext cx="11095037" cy="881063"/>
          </a:xfrm>
          <a:ln w="12700" cap="flat" algn="ctr">
            <a:miter lim="400000"/>
            <a:headEnd type="none" w="med" len="med"/>
            <a:tailEnd type="none" w="med" len="med"/>
          </a:ln>
        </p:spPr>
        <p:txBody>
          <a:bodyPr/>
          <a:lstStyle/>
          <a:p>
            <a:pPr eaLnBrk="1" fontAlgn="auto" hangingPunct="1">
              <a:buSzTx/>
              <a:defRPr/>
            </a:pPr>
            <a:r>
              <a:rPr lang="fr-CA" altLang="en-US" sz="3600" b="1" kern="1200">
                <a:solidFill>
                  <a:schemeClr val="accent1">
                    <a:lumMod val="75000"/>
                  </a:schemeClr>
                </a:solidFill>
                <a:latin typeface="Calibri Light"/>
                <a:ea typeface="Calibri Light"/>
                <a:sym typeface="Calibri Light"/>
              </a:rPr>
              <a:t>Localisation des mammifères marins</a:t>
            </a:r>
          </a:p>
        </p:txBody>
      </p:sp>
      <p:pic>
        <p:nvPicPr>
          <p:cNvPr id="29701" name="Picture 4">
            <a:extLst>
              <a:ext uri="{FF2B5EF4-FFF2-40B4-BE49-F238E27FC236}">
                <a16:creationId xmlns:a16="http://schemas.microsoft.com/office/drawing/2014/main" id="{F71A5DA1-C516-69E0-2713-4231EBE983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288" y="4241800"/>
            <a:ext cx="4705350"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1">
            <a:extLst>
              <a:ext uri="{FF2B5EF4-FFF2-40B4-BE49-F238E27FC236}">
                <a16:creationId xmlns:a16="http://schemas.microsoft.com/office/drawing/2014/main" id="{362522B7-9232-066F-81A4-1D7DFC8F4422}"/>
              </a:ext>
            </a:extLst>
          </p:cNvPr>
          <p:cNvSpPr>
            <a:spLocks noGrp="1"/>
          </p:cNvSpPr>
          <p:nvPr>
            <p:ph idx="1"/>
          </p:nvPr>
        </p:nvSpPr>
        <p:spPr>
          <a:xfrm>
            <a:off x="523875" y="1114425"/>
            <a:ext cx="10121900" cy="5595938"/>
          </a:xfrm>
          <a:ln w="12700" cap="flat" algn="ctr">
            <a:miter lim="400000"/>
            <a:headEnd type="none" w="med" len="med"/>
            <a:tailEnd type="none" w="med" len="med"/>
          </a:ln>
        </p:spPr>
        <p:txBody>
          <a:bodyPr>
            <a:normAutofit lnSpcReduction="10000"/>
          </a:bodyPr>
          <a:lstStyle/>
          <a:p>
            <a:pPr eaLnBrk="1" hangingPunct="1">
              <a:defRPr/>
            </a:pPr>
            <a:r>
              <a:rPr lang="fr-CA" altLang="fr-FR" sz="2400">
                <a:cs typeface="Calibri" panose="020F0502020204030204" pitchFamily="34" charset="0"/>
              </a:rPr>
              <a:t>La station d’écoute sous-marine du passage Boundary recueille plus d’un téraoctet de données acoustiques par jour (cette statistique exclut les copies de sauvegarde).</a:t>
            </a:r>
          </a:p>
          <a:p>
            <a:pPr eaLnBrk="1" hangingPunct="1">
              <a:defRPr/>
            </a:pPr>
            <a:r>
              <a:rPr lang="fr-CA" altLang="fr-FR" sz="2400">
                <a:cs typeface="Calibri" panose="020F0502020204030204" pitchFamily="34" charset="0"/>
              </a:rPr>
              <a:t>Au cours des trois dernières années et demie, ces données ont totalisé plus de 1,2 pétaoctet de données (et autant en copies de sauvegarde). Ces données sont stockées sur environ 250 disques durs.</a:t>
            </a:r>
          </a:p>
          <a:p>
            <a:pPr eaLnBrk="1" hangingPunct="1">
              <a:defRPr/>
            </a:pPr>
            <a:r>
              <a:rPr lang="fr-CA" altLang="fr-FR" sz="2400">
                <a:cs typeface="Calibri" panose="020F0502020204030204" pitchFamily="34" charset="0"/>
              </a:rPr>
              <a:t>L’analyse en temps réel crée des produits de données qui sont stockés dans une base de données en ligne dans laquelle il est possible de faire des recherches qui est facile à entretenir.</a:t>
            </a:r>
          </a:p>
          <a:p>
            <a:pPr eaLnBrk="1" hangingPunct="1">
              <a:defRPr/>
            </a:pPr>
            <a:r>
              <a:rPr lang="fr-CA" altLang="fr-FR" sz="2400">
                <a:cs typeface="Calibri" panose="020F0502020204030204" pitchFamily="34" charset="0"/>
              </a:rPr>
              <a:t>Les résultats sont disponibles et les utilisateurs autorisés peuvent facilement y accéder à partir d’une interface Web avancée.</a:t>
            </a:r>
          </a:p>
          <a:p>
            <a:pPr eaLnBrk="1" hangingPunct="1">
              <a:defRPr/>
            </a:pPr>
            <a:r>
              <a:rPr lang="fr-CA" altLang="fr-FR" sz="2400">
                <a:cs typeface="Calibri" panose="020F0502020204030204" pitchFamily="34" charset="0"/>
              </a:rPr>
              <a:t>Des recherches ponctuelles sont également fréquemment effectuées dans la base de données afin d’extraire de plus grands ensembles de données (p. ex., pour obtenir tous les niveaux de bruit rayonné des porte-conteneurs à partir des tiers d’octave ou toutes les détections de chant de l’épaulard résident du sud).</a:t>
            </a:r>
          </a:p>
        </p:txBody>
      </p:sp>
      <p:sp>
        <p:nvSpPr>
          <p:cNvPr id="28675" name="Title 2">
            <a:extLst>
              <a:ext uri="{FF2B5EF4-FFF2-40B4-BE49-F238E27FC236}">
                <a16:creationId xmlns:a16="http://schemas.microsoft.com/office/drawing/2014/main" id="{B5A50864-C6DA-4A8C-319B-117A96D08E29}"/>
              </a:ext>
            </a:extLst>
          </p:cNvPr>
          <p:cNvSpPr>
            <a:spLocks noGrp="1"/>
          </p:cNvSpPr>
          <p:nvPr>
            <p:ph type="title"/>
          </p:nvPr>
        </p:nvSpPr>
        <p:spPr>
          <a:xfrm>
            <a:off x="620713" y="173038"/>
            <a:ext cx="11095037" cy="882650"/>
          </a:xfrm>
          <a:ln w="12700" cap="flat" algn="ctr">
            <a:miter lim="400000"/>
            <a:headEnd type="none" w="med" len="med"/>
            <a:tailEnd type="none" w="med" len="med"/>
          </a:ln>
        </p:spPr>
        <p:txBody>
          <a:bodyPr/>
          <a:lstStyle/>
          <a:p>
            <a:pPr eaLnBrk="1" fontAlgn="auto" hangingPunct="1">
              <a:buSzTx/>
              <a:defRPr/>
            </a:pPr>
            <a:r>
              <a:rPr lang="fr-CA" altLang="en-US" sz="3600" b="1" kern="1200">
                <a:solidFill>
                  <a:schemeClr val="accent1">
                    <a:lumMod val="75000"/>
                  </a:schemeClr>
                </a:solidFill>
                <a:latin typeface="Calibri Light"/>
                <a:ea typeface="Calibri Light"/>
                <a:sym typeface="Calibri Light"/>
              </a:rPr>
              <a:t>Gestion des données</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15" descr="&quot;&quot;">
            <a:extLst>
              <a:ext uri="{FF2B5EF4-FFF2-40B4-BE49-F238E27FC236}">
                <a16:creationId xmlns:a16="http://schemas.microsoft.com/office/drawing/2014/main" id="{9DDEA248-6DB2-0B57-EB74-67619A4FCA1E}"/>
              </a:ext>
            </a:extLst>
          </p:cNvPr>
          <p:cNvSpPr>
            <a:spLocks noGrp="1" noRot="1" noChangeAspect="1" noMove="1" noResize="1" noEditPoints="1" noAdjustHandles="1" noChangeArrowheads="1" noChangeShapeType="1" noTextEdit="1"/>
          </p:cNvSpPr>
          <p:nvPr/>
        </p:nvSpPr>
        <p:spPr>
          <a:xfrm>
            <a:off x="0" y="0"/>
            <a:ext cx="12188825" cy="6858000"/>
          </a:xfrm>
          <a:prstGeom prst="rect">
            <a:avLst/>
          </a:prstGeom>
          <a:solidFill>
            <a:schemeClr val="bg1"/>
          </a:solidFill>
          <a:ln w="25400" cap="flat" cmpd="sng" algn="ctr">
            <a:noFill/>
            <a:prstDash val="solid"/>
            <a:round/>
            <a:headEnd type="none" w="med" len="med"/>
            <a:tailEnd type="none" w="med" len="med"/>
          </a:ln>
        </p:spPr>
        <p:txBody>
          <a:bodyPr anchor="ctr"/>
          <a:lstStyle/>
          <a:p>
            <a:pPr algn="ctr" eaLnBrk="1" fontAlgn="auto">
              <a:defRPr/>
            </a:pPr>
            <a:endParaRPr lang="en-US" kern="0">
              <a:solidFill>
                <a:schemeClr val="lt1"/>
              </a:solidFill>
              <a:latin typeface="+mn-lt"/>
              <a:cs typeface="+mn-cs"/>
              <a:sym typeface="Calibri" panose="020F0502020204030204"/>
            </a:endParaRPr>
          </a:p>
        </p:txBody>
      </p:sp>
      <p:sp>
        <p:nvSpPr>
          <p:cNvPr id="31747" name="Freeform: Shape 17">
            <a:extLst>
              <a:ext uri="{FF2B5EF4-FFF2-40B4-BE49-F238E27FC236}">
                <a16:creationId xmlns:a16="http://schemas.microsoft.com/office/drawing/2014/main" id="{612327B0-2DB5-2B73-9355-0A408119A037}"/>
              </a:ext>
              <a:ext uri="{C183D7F6-B498-43B3-948B-1728B52AA6E4}">
                <adec:decorative xmlns:adec="http://schemas.microsoft.com/office/drawing/2017/decorative" val="1"/>
              </a:ext>
            </a:extLst>
          </p:cNvPr>
          <p:cNvSpPr>
            <a:spLocks noGrp="1" noRot="1" noChangeAspect="1" noMove="1" noResize="1" noEditPoints="1" noAdjustHandles="1" noTextEdit="1"/>
          </p:cNvSpPr>
          <p:nvPr/>
        </p:nvSpPr>
        <p:spPr bwMode="auto">
          <a:xfrm rot="16200000" flipH="1">
            <a:off x="1344613" y="387350"/>
            <a:ext cx="3849687" cy="6538913"/>
          </a:xfrm>
          <a:custGeom>
            <a:avLst/>
            <a:gdLst>
              <a:gd name="T0" fmla="*/ 0 w 3850317"/>
              <a:gd name="T1" fmla="*/ 0 h 5978116"/>
              <a:gd name="T2" fmla="*/ 3848427 w 3850317"/>
              <a:gd name="T3" fmla="*/ 0 h 5978116"/>
              <a:gd name="T4" fmla="*/ 3838489 w 3850317"/>
              <a:gd name="T5" fmla="*/ 338041 h 5978116"/>
              <a:gd name="T6" fmla="*/ 3753606 w 3850317"/>
              <a:gd name="T7" fmla="*/ 2012504 h 5978116"/>
              <a:gd name="T8" fmla="*/ 3148945 w 3850317"/>
              <a:gd name="T9" fmla="*/ 5220910 h 5978116"/>
              <a:gd name="T10" fmla="*/ 3088028 w 3850317"/>
              <a:gd name="T11" fmla="*/ 4719256 h 5978116"/>
              <a:gd name="T12" fmla="*/ 2921201 w 3850317"/>
              <a:gd name="T13" fmla="*/ 5914251 h 5978116"/>
              <a:gd name="T14" fmla="*/ 2903203 w 3850317"/>
              <a:gd name="T15" fmla="*/ 5844463 h 5978116"/>
              <a:gd name="T16" fmla="*/ 2823943 w 3850317"/>
              <a:gd name="T17" fmla="*/ 5971350 h 5978116"/>
              <a:gd name="T18" fmla="*/ 2693804 w 3850317"/>
              <a:gd name="T19" fmla="*/ 6508350 h 5978116"/>
              <a:gd name="T20" fmla="*/ 2499981 w 3850317"/>
              <a:gd name="T21" fmla="*/ 5833134 h 5978116"/>
              <a:gd name="T22" fmla="*/ 2208208 w 3850317"/>
              <a:gd name="T23" fmla="*/ 6580402 h 5978116"/>
              <a:gd name="T24" fmla="*/ 2134485 w 3850317"/>
              <a:gd name="T25" fmla="*/ 6963779 h 5978116"/>
              <a:gd name="T26" fmla="*/ 2008152 w 3850317"/>
              <a:gd name="T27" fmla="*/ 6169836 h 5978116"/>
              <a:gd name="T28" fmla="*/ 1917817 w 3850317"/>
              <a:gd name="T29" fmla="*/ 5871201 h 5978116"/>
              <a:gd name="T30" fmla="*/ 1799791 w 3850317"/>
              <a:gd name="T31" fmla="*/ 6030714 h 5978116"/>
              <a:gd name="T32" fmla="*/ 1613929 w 3850317"/>
              <a:gd name="T33" fmla="*/ 6961512 h 5978116"/>
              <a:gd name="T34" fmla="*/ 1530171 w 3850317"/>
              <a:gd name="T35" fmla="*/ 7110604 h 5978116"/>
              <a:gd name="T36" fmla="*/ 1568934 w 3850317"/>
              <a:gd name="T37" fmla="*/ 6286298 h 5978116"/>
              <a:gd name="T38" fmla="*/ 1516672 w 3850317"/>
              <a:gd name="T39" fmla="*/ 6072406 h 5978116"/>
              <a:gd name="T40" fmla="*/ 1425298 w 3850317"/>
              <a:gd name="T41" fmla="*/ 6281766 h 5978116"/>
              <a:gd name="T42" fmla="*/ 1347420 w 3850317"/>
              <a:gd name="T43" fmla="*/ 7018614 h 5978116"/>
              <a:gd name="T44" fmla="*/ 1199978 w 3850317"/>
              <a:gd name="T45" fmla="*/ 7232508 h 5978116"/>
              <a:gd name="T46" fmla="*/ 1027266 w 3850317"/>
              <a:gd name="T47" fmla="*/ 7595039 h 5978116"/>
              <a:gd name="T48" fmla="*/ 891935 w 3850317"/>
              <a:gd name="T49" fmla="*/ 7334920 h 5978116"/>
              <a:gd name="T50" fmla="*/ 681153 w 3850317"/>
              <a:gd name="T51" fmla="*/ 7740050 h 5978116"/>
              <a:gd name="T52" fmla="*/ 413951 w 3850317"/>
              <a:gd name="T53" fmla="*/ 7613164 h 5978116"/>
              <a:gd name="T54" fmla="*/ 359958 w 3850317"/>
              <a:gd name="T55" fmla="*/ 6918915 h 5978116"/>
              <a:gd name="T56" fmla="*/ 281737 w 3850317"/>
              <a:gd name="T57" fmla="*/ 6120893 h 5978116"/>
              <a:gd name="T58" fmla="*/ 237780 w 3850317"/>
              <a:gd name="T59" fmla="*/ 5506404 h 5978116"/>
              <a:gd name="T60" fmla="*/ 145021 w 3850317"/>
              <a:gd name="T61" fmla="*/ 5075442 h 5978116"/>
              <a:gd name="T62" fmla="*/ 72337 w 3850317"/>
              <a:gd name="T63" fmla="*/ 3202515 h 5978116"/>
              <a:gd name="T64" fmla="*/ 0 w 3850317"/>
              <a:gd name="T65" fmla="*/ 0 h 59781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195"/>
            </a:schemeClr>
          </a:solidFill>
          <a:ln>
            <a:noFill/>
          </a:ln>
          <a:extLst>
            <a:ext uri="{91240B29-F687-4F45-9708-019B960494DF}">
              <a14:hiddenLine xmlns:a14="http://schemas.microsoft.com/office/drawing/2010/main" w="32706" cap="flat" algn="ctr">
                <a:solidFill>
                  <a:srgbClr val="000000"/>
                </a:solidFill>
                <a:prstDash val="solid"/>
                <a:miter lim="800000"/>
                <a:headEnd/>
                <a:tailEnd/>
              </a14:hiddenLine>
            </a:ext>
          </a:extLst>
        </p:spPr>
        <p:txBody>
          <a:bodyPr/>
          <a:lstStyle/>
          <a:p>
            <a:endParaRPr lang="fr-CA"/>
          </a:p>
        </p:txBody>
      </p:sp>
      <p:sp>
        <p:nvSpPr>
          <p:cNvPr id="29700" name="Title 2">
            <a:extLst>
              <a:ext uri="{FF2B5EF4-FFF2-40B4-BE49-F238E27FC236}">
                <a16:creationId xmlns:a16="http://schemas.microsoft.com/office/drawing/2014/main" id="{CA730892-036D-4241-510C-B923EDF8F9BA}"/>
              </a:ext>
            </a:extLst>
          </p:cNvPr>
          <p:cNvSpPr>
            <a:spLocks noGrp="1"/>
          </p:cNvSpPr>
          <p:nvPr>
            <p:ph type="title"/>
          </p:nvPr>
        </p:nvSpPr>
        <p:spPr>
          <a:xfrm>
            <a:off x="506413" y="2219325"/>
            <a:ext cx="4343400" cy="1604963"/>
          </a:xfrm>
          <a:ln w="12700" cap="flat" algn="ctr">
            <a:miter lim="400000"/>
            <a:headEnd type="none" w="med" len="med"/>
            <a:tailEnd type="none" w="med" len="med"/>
          </a:ln>
        </p:spPr>
        <p:txBody>
          <a:bodyPr anchor="b"/>
          <a:lstStyle/>
          <a:p>
            <a:pPr defTabSz="914400" eaLnBrk="1" fontAlgn="auto" hangingPunct="1">
              <a:buSzTx/>
              <a:defRPr/>
            </a:pPr>
            <a:r>
              <a:rPr lang="fr-CA" altLang="en-US" sz="4100" b="1" kern="1200">
                <a:solidFill>
                  <a:schemeClr val="tx1"/>
                </a:solidFill>
                <a:latin typeface="+mj-lt" pitchFamily="34" charset="0"/>
                <a:ea typeface="+mj-ea" pitchFamily="34" charset="0"/>
                <a:cs typeface="+mj-cs" pitchFamily="34" charset="0"/>
                <a:sym typeface="Calibri Light"/>
              </a:rPr>
              <a:t>Remerciements</a:t>
            </a:r>
          </a:p>
        </p:txBody>
      </p:sp>
      <p:pic>
        <p:nvPicPr>
          <p:cNvPr id="31749" name="Picture 4" descr="A black and orange textDescription automatically generated">
            <a:extLst>
              <a:ext uri="{FF2B5EF4-FFF2-40B4-BE49-F238E27FC236}">
                <a16:creationId xmlns:a16="http://schemas.microsoft.com/office/drawing/2014/main" id="{128EF6E6-43C2-3B5B-B5A1-4ECD1C2FA7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2725" y="319088"/>
            <a:ext cx="2868613" cy="181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1750" name="Picture 8" descr="A close up of a logoDescription automatically generated">
            <a:extLst>
              <a:ext uri="{FF2B5EF4-FFF2-40B4-BE49-F238E27FC236}">
                <a16:creationId xmlns:a16="http://schemas.microsoft.com/office/drawing/2014/main" id="{6E1F6985-DE1B-0DBE-B5B5-D8F5D3EBF6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1838" y="4811713"/>
            <a:ext cx="43703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1751" name="Picture 1" descr="A black text on a white background&#10;&#10;Description automatically generated">
            <a:extLst>
              <a:ext uri="{FF2B5EF4-FFF2-40B4-BE49-F238E27FC236}">
                <a16:creationId xmlns:a16="http://schemas.microsoft.com/office/drawing/2014/main" id="{1C9D7EF1-FAD4-9384-251A-7C710A93D6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35" r="36105"/>
          <a:stretch>
            <a:fillRect/>
          </a:stretch>
        </p:blipFill>
        <p:spPr bwMode="auto">
          <a:xfrm>
            <a:off x="6813550" y="2871788"/>
            <a:ext cx="490696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16" descr="&quot;&quot;">
            <a:extLst>
              <a:ext uri="{FF2B5EF4-FFF2-40B4-BE49-F238E27FC236}">
                <a16:creationId xmlns:a16="http://schemas.microsoft.com/office/drawing/2014/main" id="{709C3F79-F68C-9B08-7069-6FBAA30287EF}"/>
              </a:ext>
            </a:extLst>
          </p:cNvPr>
          <p:cNvSpPr>
            <a:spLocks noGrp="1" noRot="1" noChangeAspect="1" noMove="1" noResize="1" noEditPoints="1" noAdjustHandles="1" noChangeArrowheads="1" noChangeShapeType="1" noTextEdit="1"/>
          </p:cNvSpPr>
          <p:nvPr/>
        </p:nvSpPr>
        <p:spPr>
          <a:xfrm>
            <a:off x="0" y="0"/>
            <a:ext cx="12188825" cy="6858000"/>
          </a:xfrm>
          <a:prstGeom prst="rect">
            <a:avLst/>
          </a:prstGeom>
          <a:solidFill>
            <a:schemeClr val="bg1"/>
          </a:solidFill>
          <a:ln w="25400" cap="flat" cmpd="sng" algn="ctr">
            <a:noFill/>
            <a:prstDash val="solid"/>
            <a:round/>
            <a:headEnd type="none" w="med" len="med"/>
            <a:tailEnd type="none" w="med" len="med"/>
          </a:ln>
        </p:spPr>
        <p:txBody>
          <a:bodyPr anchor="ctr"/>
          <a:lstStyle/>
          <a:p>
            <a:pPr algn="ctr" eaLnBrk="1" fontAlgn="auto">
              <a:defRPr/>
            </a:pPr>
            <a:endParaRPr lang="en-US" kern="0">
              <a:solidFill>
                <a:schemeClr val="lt1"/>
              </a:solidFill>
              <a:latin typeface="+mn-lt"/>
              <a:cs typeface="+mn-cs"/>
              <a:sym typeface="Calibri" panose="020F0502020204030204"/>
            </a:endParaRPr>
          </a:p>
        </p:txBody>
      </p:sp>
      <p:sp>
        <p:nvSpPr>
          <p:cNvPr id="17411" name="TextBox 1">
            <a:extLst>
              <a:ext uri="{FF2B5EF4-FFF2-40B4-BE49-F238E27FC236}">
                <a16:creationId xmlns:a16="http://schemas.microsoft.com/office/drawing/2014/main" id="{532FD0F6-A9C1-528C-E8C2-E2732296D658}"/>
              </a:ext>
            </a:extLst>
          </p:cNvPr>
          <p:cNvSpPr txBox="1">
            <a:spLocks noChangeArrowheads="1"/>
          </p:cNvSpPr>
          <p:nvPr/>
        </p:nvSpPr>
        <p:spPr bwMode="auto">
          <a:xfrm>
            <a:off x="5297488" y="431800"/>
            <a:ext cx="6251575"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nchor="b"/>
          <a:lstStyle>
            <a:lvl1pPr>
              <a:lnSpc>
                <a:spcPct val="90000"/>
              </a:lnSpc>
              <a:spcBef>
                <a:spcPts val="750"/>
              </a:spcBef>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542925" indent="-200025">
              <a:lnSpc>
                <a:spcPct val="90000"/>
              </a:lnSpc>
              <a:spcBef>
                <a:spcPts val="750"/>
              </a:spcBef>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925513" indent="-239713">
              <a:lnSpc>
                <a:spcPct val="90000"/>
              </a:lnSpc>
              <a:spcBef>
                <a:spcPts val="750"/>
              </a:spcBef>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1295400" indent="-266700">
              <a:lnSpc>
                <a:spcPct val="90000"/>
              </a:lnSpc>
              <a:spcBef>
                <a:spcPts val="750"/>
              </a:spcBef>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1638300" indent="-266700">
              <a:lnSpc>
                <a:spcPct val="90000"/>
              </a:lnSpc>
              <a:spcBef>
                <a:spcPts val="750"/>
              </a:spcBef>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2095500" indent="-266700" eaLnBrk="0" fontAlgn="base" hangingPunct="0">
              <a:lnSpc>
                <a:spcPct val="90000"/>
              </a:lnSpc>
              <a:spcBef>
                <a:spcPts val="750"/>
              </a:spcBef>
              <a:spcAft>
                <a:spcPct val="0"/>
              </a:spcAft>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2552700" indent="-266700" eaLnBrk="0" fontAlgn="base" hangingPunct="0">
              <a:lnSpc>
                <a:spcPct val="90000"/>
              </a:lnSpc>
              <a:spcBef>
                <a:spcPts val="750"/>
              </a:spcBef>
              <a:spcAft>
                <a:spcPct val="0"/>
              </a:spcAft>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3009900" indent="-266700" eaLnBrk="0" fontAlgn="base" hangingPunct="0">
              <a:lnSpc>
                <a:spcPct val="90000"/>
              </a:lnSpc>
              <a:spcBef>
                <a:spcPts val="750"/>
              </a:spcBef>
              <a:spcAft>
                <a:spcPct val="0"/>
              </a:spcAft>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3467100" indent="-266700" eaLnBrk="0" fontAlgn="base" hangingPunct="0">
              <a:lnSpc>
                <a:spcPct val="90000"/>
              </a:lnSpc>
              <a:spcBef>
                <a:spcPts val="750"/>
              </a:spcBef>
              <a:spcAft>
                <a:spcPct val="0"/>
              </a:spcAft>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eaLnBrk="1" hangingPunct="1">
              <a:spcBef>
                <a:spcPct val="0"/>
              </a:spcBef>
              <a:spcAft>
                <a:spcPts val="600"/>
              </a:spcAft>
              <a:buFontTx/>
              <a:buNone/>
            </a:pPr>
            <a:r>
              <a:rPr lang="fr-CA" altLang="fr-FR" sz="4800">
                <a:cs typeface="Helvetica" panose="020B0604020202020204" pitchFamily="34" charset="0"/>
              </a:rPr>
              <a:t>Projet de station d’écoute sous-marine</a:t>
            </a:r>
          </a:p>
        </p:txBody>
      </p:sp>
      <p:pic>
        <p:nvPicPr>
          <p:cNvPr id="17412" name="Picture 2">
            <a:extLst>
              <a:ext uri="{FF2B5EF4-FFF2-40B4-BE49-F238E27FC236}">
                <a16:creationId xmlns:a16="http://schemas.microsoft.com/office/drawing/2014/main" id="{94733DCD-E6B3-6D81-7D22-F394C4A9EC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4670425"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6389" name="sketchy line" descr="&quot;&quot;" hidden="1">
            <a:extLst>
              <a:ext uri="{FF2B5EF4-FFF2-40B4-BE49-F238E27FC236}">
                <a16:creationId xmlns:a16="http://schemas.microsoft.com/office/drawing/2014/main" id="{F0DD8F38-66BA-5667-4F01-2A74D4C82FD8}"/>
              </a:ext>
            </a:extLst>
          </p:cNvPr>
          <p:cNvSpPr>
            <a:spLocks noGrp="1" noRot="1" noChangeAspect="1" noMove="1" noResize="1" noEditPoints="1" noAdjustHandles="1" noChangeArrowheads="1" noChangeShapeType="1" noTextEdit="1"/>
          </p:cNvSpPr>
          <p:nvPr/>
        </p:nvSpPr>
        <p:spPr>
          <a:xfrm>
            <a:off x="5297488" y="2374900"/>
            <a:ext cx="4243387" cy="19050"/>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ED7D31"/>
          </a:solidFill>
          <a:ln w="44450" cap="rnd" cmpd="sng" algn="ctr">
            <a:solidFill>
              <a:srgbClr val="ED7D31"/>
            </a:solidFill>
            <a:prstDash val="solid"/>
            <a:round/>
            <a:headEnd type="none" w="med" len="med"/>
            <a:tailEnd type="none" w="med" len="med"/>
          </a:ln>
        </p:spPr>
        <p:txBody>
          <a:bodyPr anchor="ctr"/>
          <a:lstStyle/>
          <a:p>
            <a:pPr algn="ctr" eaLnBrk="1" fontAlgn="auto">
              <a:defRPr/>
            </a:pPr>
            <a:endParaRPr lang="en-US" kern="0">
              <a:solidFill>
                <a:schemeClr val="lt1"/>
              </a:solidFill>
              <a:latin typeface="+mn-lt"/>
              <a:cs typeface="+mn-cs"/>
              <a:sym typeface="Calibri" panose="020F0502020204030204"/>
            </a:endParaRPr>
          </a:p>
        </p:txBody>
      </p:sp>
      <p:sp>
        <p:nvSpPr>
          <p:cNvPr id="17414" name="TextBox 4">
            <a:extLst>
              <a:ext uri="{FF2B5EF4-FFF2-40B4-BE49-F238E27FC236}">
                <a16:creationId xmlns:a16="http://schemas.microsoft.com/office/drawing/2014/main" id="{51926CDD-1EAD-0F30-C0E5-4081716788F8}"/>
              </a:ext>
            </a:extLst>
          </p:cNvPr>
          <p:cNvSpPr txBox="1">
            <a:spLocks noChangeArrowheads="1"/>
          </p:cNvSpPr>
          <p:nvPr/>
        </p:nvSpPr>
        <p:spPr bwMode="auto">
          <a:xfrm>
            <a:off x="4657725" y="1858963"/>
            <a:ext cx="7415213" cy="480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marL="342900" indent="-285750">
              <a:lnSpc>
                <a:spcPct val="90000"/>
              </a:lnSpc>
              <a:spcBef>
                <a:spcPts val="750"/>
              </a:spcBef>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542925" indent="-200025">
              <a:lnSpc>
                <a:spcPct val="90000"/>
              </a:lnSpc>
              <a:spcBef>
                <a:spcPts val="750"/>
              </a:spcBef>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925513" indent="-239713">
              <a:lnSpc>
                <a:spcPct val="90000"/>
              </a:lnSpc>
              <a:spcBef>
                <a:spcPts val="750"/>
              </a:spcBef>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1295400" indent="-266700">
              <a:lnSpc>
                <a:spcPct val="90000"/>
              </a:lnSpc>
              <a:spcBef>
                <a:spcPts val="750"/>
              </a:spcBef>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914400" indent="-285750">
              <a:lnSpc>
                <a:spcPct val="90000"/>
              </a:lnSpc>
              <a:spcBef>
                <a:spcPts val="750"/>
              </a:spcBef>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1371600" indent="-285750" eaLnBrk="0" fontAlgn="base" hangingPunct="0">
              <a:lnSpc>
                <a:spcPct val="90000"/>
              </a:lnSpc>
              <a:spcBef>
                <a:spcPts val="750"/>
              </a:spcBef>
              <a:spcAft>
                <a:spcPct val="0"/>
              </a:spcAft>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1828800" indent="-285750" eaLnBrk="0" fontAlgn="base" hangingPunct="0">
              <a:lnSpc>
                <a:spcPct val="90000"/>
              </a:lnSpc>
              <a:spcBef>
                <a:spcPts val="750"/>
              </a:spcBef>
              <a:spcAft>
                <a:spcPct val="0"/>
              </a:spcAft>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2286000" indent="-285750" eaLnBrk="0" fontAlgn="base" hangingPunct="0">
              <a:lnSpc>
                <a:spcPct val="90000"/>
              </a:lnSpc>
              <a:spcBef>
                <a:spcPts val="750"/>
              </a:spcBef>
              <a:spcAft>
                <a:spcPct val="0"/>
              </a:spcAft>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2743200" indent="-285750" eaLnBrk="0" fontAlgn="base" hangingPunct="0">
              <a:lnSpc>
                <a:spcPct val="90000"/>
              </a:lnSpc>
              <a:spcBef>
                <a:spcPts val="750"/>
              </a:spcBef>
              <a:spcAft>
                <a:spcPct val="0"/>
              </a:spcAft>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eaLnBrk="1" hangingPunct="1">
              <a:spcBef>
                <a:spcPct val="0"/>
              </a:spcBef>
            </a:pPr>
            <a:endParaRPr lang="en-US" altLang="fr-FR" sz="1700">
              <a:latin typeface="Helvetica" panose="020B0604020202020204" pitchFamily="34" charset="0"/>
              <a:cs typeface="Helvetica" panose="020B0604020202020204" pitchFamily="34" charset="0"/>
            </a:endParaRPr>
          </a:p>
          <a:p>
            <a:pPr eaLnBrk="1" hangingPunct="1">
              <a:lnSpc>
                <a:spcPct val="100000"/>
              </a:lnSpc>
              <a:spcBef>
                <a:spcPct val="0"/>
              </a:spcBef>
              <a:spcAft>
                <a:spcPts val="1800"/>
              </a:spcAft>
            </a:pPr>
            <a:r>
              <a:rPr lang="fr-CA" altLang="fr-FR" sz="1700">
                <a:latin typeface="Helvetica" panose="020B0604020202020204" pitchFamily="34" charset="0"/>
                <a:cs typeface="Helvetica" panose="020B0604020202020204" pitchFamily="34" charset="0"/>
              </a:rPr>
              <a:t>Les partenaires de ce projet sont notamment Transports Canada, JASCO Applied Sciences et le Programme ECHO du port de Vancouver.</a:t>
            </a:r>
          </a:p>
          <a:p>
            <a:pPr eaLnBrk="1" hangingPunct="1">
              <a:lnSpc>
                <a:spcPct val="100000"/>
              </a:lnSpc>
              <a:spcBef>
                <a:spcPct val="0"/>
              </a:spcBef>
              <a:spcAft>
                <a:spcPts val="1800"/>
              </a:spcAft>
            </a:pPr>
            <a:r>
              <a:rPr lang="fr-CA" altLang="fr-FR" sz="1700">
                <a:latin typeface="Helvetica" panose="020B0604020202020204" pitchFamily="34" charset="0"/>
                <a:cs typeface="Helvetica" panose="020B0604020202020204" pitchFamily="34" charset="0"/>
              </a:rPr>
              <a:t>Située sur la route maritime du passage Boundary et relié par câble à la côte d’East Point, sur l’île Saturna, en Colombie-Britannique.</a:t>
            </a:r>
          </a:p>
          <a:p>
            <a:pPr eaLnBrk="1" hangingPunct="1">
              <a:lnSpc>
                <a:spcPct val="100000"/>
              </a:lnSpc>
              <a:spcBef>
                <a:spcPct val="0"/>
              </a:spcBef>
              <a:spcAft>
                <a:spcPts val="1200"/>
              </a:spcAft>
            </a:pPr>
            <a:r>
              <a:rPr lang="fr-CA" altLang="fr-FR" sz="1700">
                <a:latin typeface="Helvetica" panose="020B0604020202020204" pitchFamily="34" charset="0"/>
                <a:cs typeface="Helvetica" panose="020B0604020202020204" pitchFamily="34" charset="0"/>
              </a:rPr>
              <a:t>Les principaux objectifs du projet sont les suivants :</a:t>
            </a:r>
          </a:p>
          <a:p>
            <a:pPr lvl="4" eaLnBrk="1" hangingPunct="1">
              <a:lnSpc>
                <a:spcPct val="100000"/>
              </a:lnSpc>
              <a:spcBef>
                <a:spcPct val="0"/>
              </a:spcBef>
              <a:spcAft>
                <a:spcPts val="1200"/>
              </a:spcAft>
            </a:pPr>
            <a:r>
              <a:rPr lang="fr-CA" altLang="fr-FR" sz="1700">
                <a:latin typeface="Helvetica" panose="020B0604020202020204" pitchFamily="34" charset="0"/>
                <a:cs typeface="Helvetica" panose="020B0604020202020204" pitchFamily="34" charset="0"/>
              </a:rPr>
              <a:t>Mesurer avec exactitude les émissions sonores des milliers de grands navires qui naviguent dans le passage Boundary;</a:t>
            </a:r>
          </a:p>
          <a:p>
            <a:pPr lvl="4" eaLnBrk="1" hangingPunct="1">
              <a:lnSpc>
                <a:spcPct val="100000"/>
              </a:lnSpc>
              <a:spcBef>
                <a:spcPct val="0"/>
              </a:spcBef>
              <a:spcAft>
                <a:spcPts val="1200"/>
              </a:spcAft>
            </a:pPr>
            <a:r>
              <a:rPr lang="fr-CA" altLang="fr-FR" sz="1700">
                <a:latin typeface="Helvetica" panose="020B0604020202020204" pitchFamily="34" charset="0"/>
                <a:cs typeface="Helvetica" panose="020B0604020202020204" pitchFamily="34" charset="0"/>
              </a:rPr>
              <a:t>Détecter et localiser les mammifères marins qui appellent;</a:t>
            </a:r>
          </a:p>
          <a:p>
            <a:pPr lvl="4" eaLnBrk="1" hangingPunct="1">
              <a:lnSpc>
                <a:spcPct val="100000"/>
              </a:lnSpc>
              <a:spcBef>
                <a:spcPct val="0"/>
              </a:spcBef>
              <a:spcAft>
                <a:spcPts val="1200"/>
              </a:spcAft>
            </a:pPr>
            <a:r>
              <a:rPr lang="fr-CA" altLang="fr-FR" sz="1700">
                <a:latin typeface="Helvetica" panose="020B0604020202020204" pitchFamily="34" charset="0"/>
                <a:cs typeface="Helvetica" panose="020B0604020202020204" pitchFamily="34" charset="0"/>
              </a:rPr>
              <a:t>Mesurer les niveaux de bruit océanique sur plusieurs années et en faire un suivi.</a:t>
            </a:r>
          </a:p>
          <a:p>
            <a:pPr eaLnBrk="1" hangingPunct="1">
              <a:lnSpc>
                <a:spcPct val="100000"/>
              </a:lnSpc>
              <a:spcBef>
                <a:spcPct val="0"/>
              </a:spcBef>
              <a:spcAft>
                <a:spcPts val="1800"/>
              </a:spcAft>
            </a:pPr>
            <a:r>
              <a:rPr lang="fr-CA" altLang="fr-FR" sz="1700">
                <a:latin typeface="Helvetica" panose="020B0604020202020204" pitchFamily="34" charset="0"/>
                <a:cs typeface="Helvetica" panose="020B0604020202020204" pitchFamily="34" charset="0"/>
              </a:rPr>
              <a:t>Le système câblé a été installé en mai 2020. Depuis, il a fonctionné presque en tout temps.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TextBox 1">
            <a:extLst>
              <a:ext uri="{FF2B5EF4-FFF2-40B4-BE49-F238E27FC236}">
                <a16:creationId xmlns:a16="http://schemas.microsoft.com/office/drawing/2014/main" id="{E490180A-9FA6-C45A-E4AD-7D62ED43DA01}"/>
              </a:ext>
            </a:extLst>
          </p:cNvPr>
          <p:cNvSpPr txBox="1"/>
          <p:nvPr/>
        </p:nvSpPr>
        <p:spPr>
          <a:xfrm>
            <a:off x="1412875" y="133350"/>
            <a:ext cx="9155113" cy="584200"/>
          </a:xfrm>
          <a:prstGeom prst="rect">
            <a:avLst/>
          </a:prstGeom>
          <a:noFill/>
          <a:ln w="12700" cap="flat" cmpd="sng" algn="ctr">
            <a:noFill/>
            <a:prstDash val="solid"/>
            <a:miter lim="400000"/>
            <a:headEnd type="none" w="med" len="med"/>
            <a:tailEnd type="none" w="med" len="med"/>
          </a:ln>
          <a:effectLst/>
        </p:spPr>
        <p:txBody>
          <a:bodyPr spcFirstLastPara="1" lIns="45719" tIns="45719" rIns="45719" bIns="45719">
            <a:spAutoFit/>
          </a:bodyPr>
          <a:lstStyle/>
          <a:p>
            <a:pPr eaLnBrk="1" fontAlgn="auto">
              <a:defRPr/>
            </a:pPr>
            <a:r>
              <a:rPr lang="fr-CA" sz="3200">
                <a:solidFill>
                  <a:schemeClr val="accent5"/>
                </a:solidFill>
                <a:latin typeface="+mj-lt"/>
                <a:ea typeface="+mj-ea"/>
                <a:cs typeface="+mj-cs"/>
                <a:sym typeface="Calibri" panose="020F0502020204030204"/>
              </a:rPr>
              <a:t>Emplacement</a:t>
            </a:r>
          </a:p>
        </p:txBody>
      </p:sp>
      <p:sp>
        <p:nvSpPr>
          <p:cNvPr id="19459" name="TextBox 4">
            <a:extLst>
              <a:ext uri="{FF2B5EF4-FFF2-40B4-BE49-F238E27FC236}">
                <a16:creationId xmlns:a16="http://schemas.microsoft.com/office/drawing/2014/main" id="{1AA5114A-7B5C-7A3F-E8C1-251DC6B16DD0}"/>
              </a:ext>
            </a:extLst>
          </p:cNvPr>
          <p:cNvSpPr txBox="1">
            <a:spLocks noChangeArrowheads="1"/>
          </p:cNvSpPr>
          <p:nvPr/>
        </p:nvSpPr>
        <p:spPr bwMode="auto">
          <a:xfrm>
            <a:off x="334963" y="654050"/>
            <a:ext cx="676910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400000"/>
                <a:headEnd/>
                <a:tailEnd/>
              </a14:hiddenLine>
            </a:ext>
          </a:extLst>
        </p:spPr>
        <p:txBody>
          <a:bodyPr lIns="45719" tIns="45719" rIns="45719" bIns="45719">
            <a:spAutoFit/>
          </a:bodyPr>
          <a:lstStyle>
            <a:lvl1pPr marL="342900" indent="-342900">
              <a:lnSpc>
                <a:spcPct val="90000"/>
              </a:lnSpc>
              <a:spcBef>
                <a:spcPts val="750"/>
              </a:spcBef>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342900" indent="-342900">
              <a:lnSpc>
                <a:spcPct val="90000"/>
              </a:lnSpc>
              <a:spcBef>
                <a:spcPts val="750"/>
              </a:spcBef>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925513" indent="-239713">
              <a:lnSpc>
                <a:spcPct val="90000"/>
              </a:lnSpc>
              <a:spcBef>
                <a:spcPts val="750"/>
              </a:spcBef>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1295400" indent="-266700">
              <a:lnSpc>
                <a:spcPct val="90000"/>
              </a:lnSpc>
              <a:spcBef>
                <a:spcPts val="750"/>
              </a:spcBef>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1638300" indent="-266700">
              <a:lnSpc>
                <a:spcPct val="90000"/>
              </a:lnSpc>
              <a:spcBef>
                <a:spcPts val="750"/>
              </a:spcBef>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2095500" indent="-266700" eaLnBrk="0" fontAlgn="base" hangingPunct="0">
              <a:lnSpc>
                <a:spcPct val="90000"/>
              </a:lnSpc>
              <a:spcBef>
                <a:spcPts val="750"/>
              </a:spcBef>
              <a:spcAft>
                <a:spcPct val="0"/>
              </a:spcAft>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2552700" indent="-266700" eaLnBrk="0" fontAlgn="base" hangingPunct="0">
              <a:lnSpc>
                <a:spcPct val="90000"/>
              </a:lnSpc>
              <a:spcBef>
                <a:spcPts val="750"/>
              </a:spcBef>
              <a:spcAft>
                <a:spcPct val="0"/>
              </a:spcAft>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3009900" indent="-266700" eaLnBrk="0" fontAlgn="base" hangingPunct="0">
              <a:lnSpc>
                <a:spcPct val="90000"/>
              </a:lnSpc>
              <a:spcBef>
                <a:spcPts val="750"/>
              </a:spcBef>
              <a:spcAft>
                <a:spcPct val="0"/>
              </a:spcAft>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3467100" indent="-266700" eaLnBrk="0" fontAlgn="base" hangingPunct="0">
              <a:lnSpc>
                <a:spcPct val="90000"/>
              </a:lnSpc>
              <a:spcBef>
                <a:spcPts val="750"/>
              </a:spcBef>
              <a:spcAft>
                <a:spcPct val="0"/>
              </a:spcAft>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eaLnBrk="1">
              <a:lnSpc>
                <a:spcPct val="100000"/>
              </a:lnSpc>
              <a:spcBef>
                <a:spcPct val="0"/>
              </a:spcBef>
              <a:buFontTx/>
              <a:buNone/>
            </a:pPr>
            <a:endParaRPr lang="en-US" altLang="fr-FR" sz="1800">
              <a:cs typeface="Helvetica" panose="020B0604020202020204" pitchFamily="34" charset="0"/>
            </a:endParaRPr>
          </a:p>
          <a:p>
            <a:pPr lvl="1" eaLnBrk="1">
              <a:lnSpc>
                <a:spcPct val="100000"/>
              </a:lnSpc>
              <a:spcBef>
                <a:spcPct val="0"/>
              </a:spcBef>
              <a:spcAft>
                <a:spcPts val="1200"/>
              </a:spcAft>
            </a:pPr>
            <a:r>
              <a:rPr lang="fr-CA" altLang="fr-FR" sz="2200">
                <a:cs typeface="Helvetica" panose="020B0604020202020204" pitchFamily="34" charset="0"/>
              </a:rPr>
              <a:t>Le passage Boundary est situé sous la route maritime à destination de Vancouver, en Colombie-Britannique, au Canada.</a:t>
            </a:r>
          </a:p>
          <a:p>
            <a:pPr lvl="1" eaLnBrk="1">
              <a:lnSpc>
                <a:spcPct val="100000"/>
              </a:lnSpc>
              <a:spcBef>
                <a:spcPct val="0"/>
              </a:spcBef>
              <a:spcAft>
                <a:spcPts val="1200"/>
              </a:spcAft>
            </a:pPr>
            <a:r>
              <a:rPr lang="fr-CA" altLang="fr-FR" sz="2200">
                <a:cs typeface="Helvetica" panose="020B0604020202020204" pitchFamily="34" charset="0"/>
              </a:rPr>
              <a:t>La route maritime entrante et la route maritime sortante sont adjacentes. Par conséquent, il est possible d’effectuer un suivi de la circulation dans les deux directions.</a:t>
            </a:r>
          </a:p>
          <a:p>
            <a:pPr lvl="1" eaLnBrk="1">
              <a:lnSpc>
                <a:spcPct val="100000"/>
              </a:lnSpc>
              <a:spcBef>
                <a:spcPct val="0"/>
              </a:spcBef>
              <a:spcAft>
                <a:spcPts val="1200"/>
              </a:spcAft>
            </a:pPr>
            <a:r>
              <a:rPr lang="fr-CA" altLang="fr-FR" sz="2200">
                <a:cs typeface="Helvetica" panose="020B0604020202020204" pitchFamily="34" charset="0"/>
              </a:rPr>
              <a:t>L’emplacement est assez profond (190 mètres) pour obtenir des mesures du bruit rayonné sous l’eau conformément aux normes ANSI S12.64 et ISO 17208-1.</a:t>
            </a:r>
          </a:p>
          <a:p>
            <a:pPr eaLnBrk="1">
              <a:lnSpc>
                <a:spcPct val="100000"/>
              </a:lnSpc>
              <a:spcBef>
                <a:spcPct val="0"/>
              </a:spcBef>
              <a:spcAft>
                <a:spcPts val="1200"/>
              </a:spcAft>
            </a:pPr>
            <a:r>
              <a:rPr lang="fr-CA" altLang="fr-FR" sz="2200">
                <a:cs typeface="Helvetica" panose="020B0604020202020204" pitchFamily="34" charset="0"/>
              </a:rPr>
              <a:t>La densité d’épaulards résidents du sud, une espèce en voie de disparition, est relativement élevée. Par conséquent, il est possible d’effectuer un suivi du comportement des mammifères marins en présence de navires et d’atténuer les incidences de ces navires</a:t>
            </a:r>
            <a:r>
              <a:rPr lang="fr-CA" altLang="fr-FR" sz="2400">
                <a:cs typeface="Helvetica" panose="020B0604020202020204" pitchFamily="34" charset="0"/>
              </a:rPr>
              <a:t>.</a:t>
            </a:r>
          </a:p>
        </p:txBody>
      </p:sp>
      <p:pic>
        <p:nvPicPr>
          <p:cNvPr id="19460" name="Picture 6">
            <a:extLst>
              <a:ext uri="{FF2B5EF4-FFF2-40B4-BE49-F238E27FC236}">
                <a16:creationId xmlns:a16="http://schemas.microsoft.com/office/drawing/2014/main" id="{3C402C96-3783-F3A9-9583-CA1092C269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1563" y="3781425"/>
            <a:ext cx="4217987" cy="2636838"/>
          </a:xfrm>
          <a:prstGeom prst="rect">
            <a:avLst/>
          </a:prstGeom>
          <a:noFill/>
          <a:ln w="9525" algn="ctr">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8437" name="Star: 6 Points 9">
            <a:extLst>
              <a:ext uri="{FF2B5EF4-FFF2-40B4-BE49-F238E27FC236}">
                <a16:creationId xmlns:a16="http://schemas.microsoft.com/office/drawing/2014/main" id="{CABED94D-ED25-D4DD-8634-797F0C477128}"/>
              </a:ext>
            </a:extLst>
          </p:cNvPr>
          <p:cNvSpPr>
            <a:spLocks noChangeAspect="1"/>
          </p:cNvSpPr>
          <p:nvPr/>
        </p:nvSpPr>
        <p:spPr>
          <a:xfrm>
            <a:off x="9769475" y="5273675"/>
            <a:ext cx="314325" cy="314325"/>
          </a:xfrm>
          <a:prstGeom prst="star6">
            <a:avLst/>
          </a:prstGeom>
          <a:solidFill>
            <a:srgbClr val="FFFF00"/>
          </a:solidFill>
          <a:ln w="12700" cap="flat" cmpd="sng" algn="ctr">
            <a:solidFill>
              <a:srgbClr val="5B9BD5"/>
            </a:solidFill>
            <a:prstDash val="solid"/>
            <a:miter lim="800000"/>
            <a:headEnd type="none" w="med" len="med"/>
            <a:tailEnd type="none" w="med" len="med"/>
          </a:ln>
          <a:effectLst/>
        </p:spPr>
        <p:txBody>
          <a:bodyPr spcFirstLastPara="1" lIns="45719" tIns="45719" rIns="45719" bIns="45719" anchor="ctr">
            <a:spAutoFit/>
          </a:bodyPr>
          <a:lstStyle/>
          <a:p>
            <a:pPr eaLnBrk="1" fontAlgn="auto">
              <a:defRPr/>
            </a:pPr>
            <a:endParaRPr lang="en-US" kern="0">
              <a:latin typeface="+mj-lt"/>
              <a:ea typeface="+mj-ea"/>
              <a:cs typeface="+mj-cs"/>
              <a:sym typeface="Calibri" panose="020F0502020204030204"/>
            </a:endParaRPr>
          </a:p>
        </p:txBody>
      </p:sp>
      <p:pic>
        <p:nvPicPr>
          <p:cNvPr id="19462" name="Picture 11">
            <a:extLst>
              <a:ext uri="{FF2B5EF4-FFF2-40B4-BE49-F238E27FC236}">
                <a16:creationId xmlns:a16="http://schemas.microsoft.com/office/drawing/2014/main" id="{4FB93683-0615-E3D7-586A-C5570BD057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1563" y="939800"/>
            <a:ext cx="4217987"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0204D54A-4A8E-2A76-7EBC-B58495B6EA6F}"/>
              </a:ext>
            </a:extLst>
          </p:cNvPr>
          <p:cNvSpPr>
            <a:spLocks noGrp="1"/>
          </p:cNvSpPr>
          <p:nvPr>
            <p:ph type="title"/>
          </p:nvPr>
        </p:nvSpPr>
        <p:spPr>
          <a:xfrm>
            <a:off x="825500" y="1077913"/>
            <a:ext cx="4545013" cy="1401762"/>
          </a:xfrm>
          <a:ln w="12700" cap="flat" algn="ctr">
            <a:miter lim="400000"/>
            <a:headEnd type="none" w="med" len="med"/>
            <a:tailEnd type="none" w="med" len="med"/>
          </a:ln>
        </p:spPr>
        <p:txBody>
          <a:bodyPr lIns="91440" rIns="91440" rtlCol="0" anchor="t">
            <a:normAutofit/>
          </a:bodyPr>
          <a:lstStyle/>
          <a:p>
            <a:pPr defTabSz="914400" eaLnBrk="1" fontAlgn="auto" hangingPunct="1">
              <a:buSzTx/>
              <a:defRPr/>
            </a:pPr>
            <a:r>
              <a:rPr lang="fr-CA" altLang="en-US" sz="3200" kern="1200">
                <a:solidFill>
                  <a:schemeClr val="accent5"/>
                </a:solidFill>
                <a:latin typeface="+mj-lt" pitchFamily="34" charset="0"/>
                <a:ea typeface="+mj-ea" pitchFamily="34" charset="0"/>
                <a:cs typeface="+mj-cs" pitchFamily="34" charset="0"/>
                <a:sym typeface="Calibri Light"/>
              </a:rPr>
              <a:t>Capteurs</a:t>
            </a:r>
          </a:p>
        </p:txBody>
      </p:sp>
      <p:cxnSp>
        <p:nvCxnSpPr>
          <p:cNvPr id="20483" name="Straight Connector 21">
            <a:extLst>
              <a:ext uri="{FF2B5EF4-FFF2-40B4-BE49-F238E27FC236}">
                <a16:creationId xmlns:a16="http://schemas.microsoft.com/office/drawing/2014/main" id="{A5571F78-69BE-3F8E-7F1A-C8FC05655D82}"/>
              </a:ext>
              <a:ext uri="{C183D7F6-B498-43B3-948B-1728B52AA6E4}">
                <adec:decorative xmlns:adec="http://schemas.microsoft.com/office/drawing/2017/decorative" val="1"/>
              </a:ext>
            </a:extLst>
          </p:cNvPr>
          <p:cNvCxnSpPr>
            <a:cxnSpLocks noGrp="1" noRot="1" noChangeAspect="1" noMove="1" noResize="1" noEditPoints="1" noAdjustHandles="1" noChangeShapeType="1"/>
          </p:cNvCxnSpPr>
          <p:nvPr/>
        </p:nvCxnSpPr>
        <p:spPr bwMode="auto">
          <a:xfrm>
            <a:off x="862013" y="871538"/>
            <a:ext cx="736600" cy="0"/>
          </a:xfrm>
          <a:prstGeom prst="line">
            <a:avLst/>
          </a:prstGeom>
          <a:noFill/>
          <a:ln w="57150" algn="ctr">
            <a:solidFill>
              <a:srgbClr val="FFC000"/>
            </a:solidFill>
            <a:round/>
            <a:headEnd/>
            <a:tailEnd/>
          </a:ln>
          <a:extLst>
            <a:ext uri="{909E8E84-426E-40DD-AFC4-6F175D3DCCD1}">
              <a14:hiddenFill xmlns:a14="http://schemas.microsoft.com/office/drawing/2010/main">
                <a:noFill/>
              </a14:hiddenFill>
            </a:ext>
          </a:extLst>
        </p:spPr>
      </p:cxnSp>
      <p:sp>
        <p:nvSpPr>
          <p:cNvPr id="19460" name="Text Placeholder 4">
            <a:extLst>
              <a:ext uri="{FF2B5EF4-FFF2-40B4-BE49-F238E27FC236}">
                <a16:creationId xmlns:a16="http://schemas.microsoft.com/office/drawing/2014/main" id="{B79E8FF0-F8E4-034C-F7B0-A92AC5B5E04C}"/>
              </a:ext>
            </a:extLst>
          </p:cNvPr>
          <p:cNvSpPr>
            <a:spLocks noGrp="1"/>
          </p:cNvSpPr>
          <p:nvPr>
            <p:ph type="body" sz="half" idx="1"/>
          </p:nvPr>
        </p:nvSpPr>
        <p:spPr>
          <a:xfrm>
            <a:off x="431800" y="1720850"/>
            <a:ext cx="5514975" cy="4379913"/>
          </a:xfrm>
          <a:ln w="12700" cap="flat" algn="ctr">
            <a:miter lim="400000"/>
            <a:headEnd type="none" w="med" len="med"/>
            <a:tailEnd type="none" w="med" len="med"/>
          </a:ln>
        </p:spPr>
        <p:txBody>
          <a:bodyPr lIns="91440" rIns="91440">
            <a:normAutofit fontScale="47500" lnSpcReduction="20000"/>
          </a:bodyPr>
          <a:lstStyle/>
          <a:p>
            <a:pPr defTabSz="914400" eaLnBrk="1" hangingPunct="1">
              <a:lnSpc>
                <a:spcPct val="110000"/>
              </a:lnSpc>
              <a:defRPr/>
            </a:pPr>
            <a:r>
              <a:rPr lang="fr-CA" altLang="fr-FR" sz="2800" dirty="0">
                <a:latin typeface="Helvetica" panose="020B0604020202020204" pitchFamily="34" charset="0"/>
                <a:cs typeface="Helvetica" panose="020B0604020202020204" pitchFamily="34" charset="0"/>
              </a:rPr>
              <a:t>Données acoustiques : huit hydrophones; quatre HTI-96-MIN et quatre </a:t>
            </a:r>
            <a:r>
              <a:rPr lang="fr-CA" altLang="fr-FR" sz="2800" dirty="0" err="1">
                <a:latin typeface="Helvetica" panose="020B0604020202020204" pitchFamily="34" charset="0"/>
                <a:cs typeface="Helvetica" panose="020B0604020202020204" pitchFamily="34" charset="0"/>
              </a:rPr>
              <a:t>GeoSpectrum</a:t>
            </a:r>
            <a:r>
              <a:rPr lang="fr-CA" altLang="fr-FR" sz="2800" dirty="0">
                <a:latin typeface="Helvetica" panose="020B0604020202020204" pitchFamily="34" charset="0"/>
                <a:cs typeface="Helvetica" panose="020B0604020202020204" pitchFamily="34" charset="0"/>
              </a:rPr>
              <a:t> M-36.</a:t>
            </a:r>
          </a:p>
          <a:p>
            <a:pPr defTabSz="914400" eaLnBrk="1" hangingPunct="1">
              <a:lnSpc>
                <a:spcPct val="110000"/>
              </a:lnSpc>
              <a:defRPr/>
            </a:pPr>
            <a:r>
              <a:rPr lang="fr-CA" altLang="fr-FR" sz="2800" dirty="0">
                <a:latin typeface="Helvetica" panose="020B0604020202020204" pitchFamily="34" charset="0"/>
                <a:cs typeface="Helvetica" panose="020B0604020202020204" pitchFamily="34" charset="0"/>
              </a:rPr>
              <a:t>Système d’acquisition de données JASCO Observer, fréquence d’échantillonnage de 512 </a:t>
            </a:r>
            <a:r>
              <a:rPr lang="fr-CA" altLang="fr-FR" sz="2800" dirty="0" err="1">
                <a:latin typeface="Helvetica" panose="020B0604020202020204" pitchFamily="34" charset="0"/>
                <a:cs typeface="Helvetica" panose="020B0604020202020204" pitchFamily="34" charset="0"/>
              </a:rPr>
              <a:t>kéch</a:t>
            </a:r>
            <a:r>
              <a:rPr lang="fr-CA" altLang="fr-FR" sz="2800" dirty="0">
                <a:latin typeface="Helvetica" panose="020B0604020202020204" pitchFamily="34" charset="0"/>
                <a:cs typeface="Helvetica" panose="020B0604020202020204" pitchFamily="34" charset="0"/>
              </a:rPr>
              <a:t>./s, 24 bits, avec roulis, tangage, lacet et compas, et surveillance de l’alimentation.</a:t>
            </a:r>
          </a:p>
          <a:p>
            <a:pPr defTabSz="914400" eaLnBrk="1" hangingPunct="1">
              <a:lnSpc>
                <a:spcPct val="110000"/>
              </a:lnSpc>
              <a:defRPr/>
            </a:pPr>
            <a:r>
              <a:rPr lang="fr-CA" altLang="fr-FR" sz="2800" dirty="0">
                <a:latin typeface="Helvetica" panose="020B0604020202020204" pitchFamily="34" charset="0"/>
                <a:cs typeface="Helvetica" panose="020B0604020202020204" pitchFamily="34" charset="0"/>
              </a:rPr>
              <a:t>Projecteur acoustique : </a:t>
            </a:r>
            <a:r>
              <a:rPr lang="fr-CA" altLang="fr-FR" sz="2800" dirty="0" err="1">
                <a:latin typeface="Helvetica" panose="020B0604020202020204" pitchFamily="34" charset="0"/>
                <a:cs typeface="Helvetica" panose="020B0604020202020204" pitchFamily="34" charset="0"/>
              </a:rPr>
              <a:t>GeoSpectrum</a:t>
            </a:r>
            <a:r>
              <a:rPr lang="fr-CA" altLang="fr-FR" sz="2800" dirty="0">
                <a:latin typeface="Helvetica" panose="020B0604020202020204" pitchFamily="34" charset="0"/>
                <a:cs typeface="Helvetica" panose="020B0604020202020204" pitchFamily="34" charset="0"/>
              </a:rPr>
              <a:t> M18C-4.0 avec contrôleur d’enregistreur acoustique multicanal autonome JASCO.</a:t>
            </a:r>
          </a:p>
          <a:p>
            <a:pPr defTabSz="914400" eaLnBrk="1" hangingPunct="1">
              <a:lnSpc>
                <a:spcPct val="110000"/>
              </a:lnSpc>
              <a:defRPr/>
            </a:pPr>
            <a:r>
              <a:rPr lang="fr-CA" altLang="fr-FR" sz="2800" dirty="0">
                <a:latin typeface="Helvetica" panose="020B0604020202020204" pitchFamily="34" charset="0"/>
                <a:cs typeface="Helvetica" panose="020B0604020202020204" pitchFamily="34" charset="0"/>
              </a:rPr>
              <a:t>Courants marins : courantomètre acoustique à effet Doppler </a:t>
            </a:r>
            <a:r>
              <a:rPr lang="fr-CA" altLang="fr-FR" sz="2800" dirty="0" err="1">
                <a:latin typeface="Helvetica" panose="020B0604020202020204" pitchFamily="34" charset="0"/>
                <a:cs typeface="Helvetica" panose="020B0604020202020204" pitchFamily="34" charset="0"/>
              </a:rPr>
              <a:t>Teledyne</a:t>
            </a:r>
            <a:r>
              <a:rPr lang="fr-CA" altLang="fr-FR" sz="2800" dirty="0">
                <a:latin typeface="Helvetica" panose="020B0604020202020204" pitchFamily="34" charset="0"/>
                <a:cs typeface="Helvetica" panose="020B0604020202020204" pitchFamily="34" charset="0"/>
              </a:rPr>
              <a:t> RDI 150 kHz.</a:t>
            </a:r>
          </a:p>
          <a:p>
            <a:pPr defTabSz="914400" eaLnBrk="1" hangingPunct="1">
              <a:lnSpc>
                <a:spcPct val="110000"/>
              </a:lnSpc>
              <a:defRPr/>
            </a:pPr>
            <a:r>
              <a:rPr lang="fr-CA" altLang="fr-FR" sz="2800" dirty="0">
                <a:latin typeface="Helvetica" panose="020B0604020202020204" pitchFamily="34" charset="0"/>
                <a:cs typeface="Helvetica" panose="020B0604020202020204" pitchFamily="34" charset="0"/>
              </a:rPr>
              <a:t>Température et salinité : diffuseur en continu et en temps réel de la conductivité, de la température et de la profondeur d’AML intégré.</a:t>
            </a:r>
          </a:p>
          <a:p>
            <a:pPr defTabSz="914400" eaLnBrk="1" hangingPunct="1">
              <a:lnSpc>
                <a:spcPct val="110000"/>
              </a:lnSpc>
              <a:defRPr/>
            </a:pPr>
            <a:r>
              <a:rPr lang="fr-CA" altLang="fr-FR" sz="2800" dirty="0">
                <a:latin typeface="Helvetica" panose="020B0604020202020204" pitchFamily="34" charset="0"/>
                <a:cs typeface="Helvetica" panose="020B0604020202020204" pitchFamily="34" charset="0"/>
              </a:rPr>
              <a:t>Caméras vidéo avec lumières.</a:t>
            </a:r>
          </a:p>
          <a:p>
            <a:pPr defTabSz="914400" eaLnBrk="1" hangingPunct="1">
              <a:lnSpc>
                <a:spcPct val="110000"/>
              </a:lnSpc>
              <a:defRPr/>
            </a:pPr>
            <a:r>
              <a:rPr lang="fr-CA" altLang="fr-FR" sz="2800" dirty="0">
                <a:latin typeface="Helvetica" panose="020B0604020202020204" pitchFamily="34" charset="0"/>
                <a:cs typeface="Helvetica" panose="020B0604020202020204" pitchFamily="34" charset="0"/>
              </a:rPr>
              <a:t>Sur la côte :</a:t>
            </a:r>
          </a:p>
          <a:p>
            <a:pPr lvl="1" defTabSz="914400" eaLnBrk="1" hangingPunct="1">
              <a:lnSpc>
                <a:spcPct val="110000"/>
              </a:lnSpc>
              <a:defRPr/>
            </a:pPr>
            <a:r>
              <a:rPr lang="fr-CA" altLang="fr-FR" sz="2800" dirty="0">
                <a:latin typeface="Helvetica" panose="020B0604020202020204" pitchFamily="34" charset="0"/>
                <a:cs typeface="Helvetica" panose="020B0604020202020204" pitchFamily="34" charset="0"/>
              </a:rPr>
              <a:t>Récepteur SIA (position et vitesse des navires); </a:t>
            </a:r>
          </a:p>
          <a:p>
            <a:pPr lvl="1" defTabSz="914400" eaLnBrk="1" hangingPunct="1">
              <a:lnSpc>
                <a:spcPct val="110000"/>
              </a:lnSpc>
              <a:defRPr/>
            </a:pPr>
            <a:r>
              <a:rPr lang="fr-CA" altLang="fr-FR" sz="2800" dirty="0">
                <a:latin typeface="Helvetica" panose="020B0604020202020204" pitchFamily="34" charset="0"/>
                <a:cs typeface="Helvetica" panose="020B0604020202020204" pitchFamily="34" charset="0"/>
              </a:rPr>
              <a:t>Données météorologiques de la station météorologique du parc d’East Point, à deux kilomètres de la station d’écoute sous-marine;</a:t>
            </a:r>
          </a:p>
          <a:p>
            <a:pPr lvl="1" defTabSz="914400" eaLnBrk="1" hangingPunct="1">
              <a:lnSpc>
                <a:spcPct val="110000"/>
              </a:lnSpc>
              <a:defRPr/>
            </a:pPr>
            <a:r>
              <a:rPr lang="fr-CA" altLang="fr-FR" sz="2800" dirty="0">
                <a:latin typeface="Helvetica" panose="020B0604020202020204" pitchFamily="34" charset="0"/>
                <a:cs typeface="Helvetica" panose="020B0604020202020204" pitchFamily="34" charset="0"/>
              </a:rPr>
              <a:t>GPS (serveur NTP synchronisé)</a:t>
            </a:r>
          </a:p>
          <a:p>
            <a:pPr defTabSz="914400" eaLnBrk="1" hangingPunct="1">
              <a:lnSpc>
                <a:spcPct val="110000"/>
              </a:lnSpc>
              <a:buFont typeface="Arial" panose="020B0604020202020204" pitchFamily="34" charset="0"/>
              <a:buNone/>
              <a:defRPr/>
            </a:pPr>
            <a:endParaRPr lang="en-US" altLang="fr-FR" sz="1900" dirty="0">
              <a:latin typeface="Helvetica" panose="020B0604020202020204" pitchFamily="34" charset="0"/>
              <a:cs typeface="Helvetica" panose="020B0604020202020204" pitchFamily="34" charset="0"/>
            </a:endParaRPr>
          </a:p>
        </p:txBody>
      </p:sp>
      <p:pic>
        <p:nvPicPr>
          <p:cNvPr id="20485" name="Picture 6">
            <a:extLst>
              <a:ext uri="{FF2B5EF4-FFF2-40B4-BE49-F238E27FC236}">
                <a16:creationId xmlns:a16="http://schemas.microsoft.com/office/drawing/2014/main" id="{26FF3802-38CE-228A-7601-9E878237A0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6163" y="1725613"/>
            <a:ext cx="545623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TextBox 1">
            <a:extLst>
              <a:ext uri="{FF2B5EF4-FFF2-40B4-BE49-F238E27FC236}">
                <a16:creationId xmlns:a16="http://schemas.microsoft.com/office/drawing/2014/main" id="{6364CAA0-D4E3-1A5A-6AA0-D63CC27F15FC}"/>
              </a:ext>
            </a:extLst>
          </p:cNvPr>
          <p:cNvSpPr txBox="1"/>
          <p:nvPr/>
        </p:nvSpPr>
        <p:spPr>
          <a:xfrm>
            <a:off x="838200" y="5565775"/>
            <a:ext cx="10515600" cy="933450"/>
          </a:xfrm>
          <a:prstGeom prst="rect">
            <a:avLst/>
          </a:prstGeom>
          <a:noFill/>
          <a:ln w="9525" cap="flat" cmpd="sng" algn="ctr">
            <a:noFill/>
            <a:prstDash val="solid"/>
            <a:round/>
            <a:headEnd type="none" w="med" len="med"/>
            <a:tailEnd type="none" w="med" len="med"/>
          </a:ln>
        </p:spPr>
        <p:txBody>
          <a:bodyPr spcFirstLastPara="1" anchor="b">
            <a:normAutofit/>
          </a:bodyPr>
          <a:lstStyle/>
          <a:p>
            <a:pPr algn="ctr" eaLnBrk="1" fontAlgn="auto" hangingPunct="1">
              <a:lnSpc>
                <a:spcPct val="90000"/>
              </a:lnSpc>
              <a:spcAft>
                <a:spcPts val="600"/>
              </a:spcAft>
              <a:defRPr/>
            </a:pPr>
            <a:r>
              <a:rPr lang="fr-CA" sz="4400">
                <a:solidFill>
                  <a:schemeClr val="accent1"/>
                </a:solidFill>
                <a:latin typeface="+mj-lt" pitchFamily="34" charset="0"/>
                <a:ea typeface="+mj-ea" pitchFamily="34" charset="0"/>
                <a:cs typeface="+mj-cs" pitchFamily="34" charset="0"/>
                <a:sym typeface="Calibri" panose="020F0502020204030204"/>
              </a:rPr>
              <a:t>Déploiement du réseau d’hydrophones</a:t>
            </a:r>
          </a:p>
        </p:txBody>
      </p:sp>
      <p:pic>
        <p:nvPicPr>
          <p:cNvPr id="2" name="Deploying the ULS">
            <a:hlinkClick r:id="" action="ppaction://media"/>
            <a:extLst>
              <a:ext uri="{FF2B5EF4-FFF2-40B4-BE49-F238E27FC236}">
                <a16:creationId xmlns:a16="http://schemas.microsoft.com/office/drawing/2014/main" id="{C138EC6B-323E-5D57-91A1-F128604CB01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39698" y="553212"/>
            <a:ext cx="8912603" cy="5013339"/>
          </a:xfrm>
          <a:prstGeom prst="rect">
            <a:avLst/>
          </a:prstGeom>
          <a:ln w="60325">
            <a:solidFill>
              <a:schemeClr val="accent1"/>
            </a:solidFill>
          </a:ln>
          <a:effectLst>
            <a:softEdge rad="0"/>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11" descr="&quot;&quot;">
            <a:extLst>
              <a:ext uri="{FF2B5EF4-FFF2-40B4-BE49-F238E27FC236}">
                <a16:creationId xmlns:a16="http://schemas.microsoft.com/office/drawing/2014/main" id="{74809556-47A8-7602-BB20-24AF3A9A9C89}"/>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535353"/>
          </a:solidFill>
          <a:ln w="25400" cap="flat" cmpd="sng" algn="ctr">
            <a:noFill/>
            <a:prstDash val="solid"/>
            <a:round/>
            <a:headEnd type="none" w="med" len="med"/>
            <a:tailEnd type="none" w="med" len="med"/>
          </a:ln>
        </p:spPr>
        <p:txBody>
          <a:bodyPr anchor="ctr"/>
          <a:lstStyle/>
          <a:p>
            <a:pPr algn="ctr" eaLnBrk="1" fontAlgn="auto">
              <a:defRPr/>
            </a:pPr>
            <a:endParaRPr lang="en-US" kern="0">
              <a:solidFill>
                <a:schemeClr val="lt1"/>
              </a:solidFill>
              <a:latin typeface="+mn-lt"/>
              <a:cs typeface="+mn-cs"/>
              <a:sym typeface="Calibri" panose="020F0502020204030204"/>
            </a:endParaRPr>
          </a:p>
        </p:txBody>
      </p:sp>
      <p:sp>
        <p:nvSpPr>
          <p:cNvPr id="21507" name="Rectangle 13" descr="&quot;&quot;">
            <a:extLst>
              <a:ext uri="{FF2B5EF4-FFF2-40B4-BE49-F238E27FC236}">
                <a16:creationId xmlns:a16="http://schemas.microsoft.com/office/drawing/2014/main" id="{B1D224F2-779B-8D8C-58AC-9E68CDE8968C}"/>
              </a:ext>
            </a:extLst>
          </p:cNvPr>
          <p:cNvSpPr>
            <a:spLocks noGrp="1" noRot="1" noChangeAspect="1" noMove="1" noResize="1" noEditPoints="1" noAdjustHandles="1" noChangeArrowheads="1" noChangeShapeType="1" noTextEdit="1"/>
          </p:cNvSpPr>
          <p:nvPr/>
        </p:nvSpPr>
        <p:spPr>
          <a:xfrm>
            <a:off x="476250" y="479425"/>
            <a:ext cx="11239500" cy="5899150"/>
          </a:xfrm>
          <a:prstGeom prst="rect">
            <a:avLst/>
          </a:prstGeom>
          <a:solidFill>
            <a:srgbClr val="FFFFFF"/>
          </a:solidFill>
          <a:ln w="22225" cap="flat" cmpd="sng" algn="ctr">
            <a:solidFill>
              <a:srgbClr val="1CC7DE"/>
            </a:solidFill>
            <a:prstDash val="solid"/>
            <a:round/>
            <a:headEnd type="none" w="med" len="med"/>
            <a:tailEnd type="none" w="med" len="med"/>
          </a:ln>
        </p:spPr>
        <p:txBody>
          <a:bodyPr anchor="ctr"/>
          <a:lstStyle/>
          <a:p>
            <a:pPr algn="ctr" eaLnBrk="1" fontAlgn="auto">
              <a:defRPr/>
            </a:pPr>
            <a:endParaRPr lang="en-US" kern="0">
              <a:solidFill>
                <a:schemeClr val="lt1"/>
              </a:solidFill>
              <a:latin typeface="+mn-lt"/>
              <a:cs typeface="+mn-cs"/>
              <a:sym typeface="Calibri" panose="020F0502020204030204"/>
            </a:endParaRPr>
          </a:p>
        </p:txBody>
      </p:sp>
      <p:pic>
        <p:nvPicPr>
          <p:cNvPr id="22532" name="Picture 6">
            <a:extLst>
              <a:ext uri="{FF2B5EF4-FFF2-40B4-BE49-F238E27FC236}">
                <a16:creationId xmlns:a16="http://schemas.microsoft.com/office/drawing/2014/main" id="{1A2BB49A-590D-ADA1-A3FE-77DB684E02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587" b="4587"/>
          <a:stretch>
            <a:fillRect/>
          </a:stretch>
        </p:blipFill>
        <p:spPr bwMode="auto">
          <a:xfrm>
            <a:off x="642938" y="642938"/>
            <a:ext cx="109061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11" descr="&quot;&quot;">
            <a:extLst>
              <a:ext uri="{FF2B5EF4-FFF2-40B4-BE49-F238E27FC236}">
                <a16:creationId xmlns:a16="http://schemas.microsoft.com/office/drawing/2014/main" id="{C4673400-DE0C-5894-E403-0838F8BA6B98}"/>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1"/>
          </a:solidFill>
          <a:ln w="25400" cap="flat" cmpd="sng" algn="ctr">
            <a:noFill/>
            <a:prstDash val="solid"/>
            <a:round/>
            <a:headEnd type="none" w="med" len="med"/>
            <a:tailEnd type="none" w="med" len="med"/>
          </a:ln>
        </p:spPr>
        <p:txBody>
          <a:bodyPr anchor="ctr"/>
          <a:lstStyle/>
          <a:p>
            <a:pPr algn="ctr" eaLnBrk="1" fontAlgn="auto">
              <a:defRPr/>
            </a:pPr>
            <a:endParaRPr lang="en-US" kern="0">
              <a:solidFill>
                <a:schemeClr val="lt1"/>
              </a:solidFill>
              <a:latin typeface="+mn-lt"/>
              <a:cs typeface="+mn-cs"/>
              <a:sym typeface="Calibri" panose="020F0502020204030204"/>
            </a:endParaRPr>
          </a:p>
        </p:txBody>
      </p:sp>
      <p:sp>
        <p:nvSpPr>
          <p:cNvPr id="22532" name="Rectangle 18" descr="&quot;&quot;" hidden="1">
            <a:extLst>
              <a:ext uri="{FF2B5EF4-FFF2-40B4-BE49-F238E27FC236}">
                <a16:creationId xmlns:a16="http://schemas.microsoft.com/office/drawing/2014/main" id="{D7875C10-FB0B-6D81-BFCC-3850E0CE4373}"/>
              </a:ext>
            </a:extLst>
          </p:cNvPr>
          <p:cNvSpPr>
            <a:spLocks noGrp="1" noRot="1" noChangeAspect="1" noMove="1" noResize="1" noEditPoints="1" noAdjustHandles="1" noChangeArrowheads="1" noChangeShapeType="1" noTextEdit="1"/>
          </p:cNvSpPr>
          <p:nvPr/>
        </p:nvSpPr>
        <p:spPr>
          <a:xfrm>
            <a:off x="639763" y="655638"/>
            <a:ext cx="5591175" cy="1431925"/>
          </a:xfrm>
          <a:prstGeom prst="rect">
            <a:avLst/>
          </a:prstGeom>
          <a:solidFill>
            <a:srgbClr val="FFFFFF"/>
          </a:solidFill>
          <a:ln w="25400" cap="flat" cmpd="sng" algn="ctr">
            <a:noFill/>
            <a:prstDash val="solid"/>
            <a:round/>
            <a:headEnd type="none" w="med" len="med"/>
            <a:tailEnd type="none" w="med" len="med"/>
          </a:ln>
          <a:effectLst>
            <a:outerShdw blurRad="139700" dist="127000" dir="5400000" algn="t" rotWithShape="0">
              <a:prstClr val="black">
                <a:alpha val="15000"/>
              </a:prstClr>
            </a:outerShdw>
          </a:effectLst>
        </p:spPr>
        <p:txBody>
          <a:bodyPr anchor="ctr"/>
          <a:lstStyle/>
          <a:p>
            <a:pPr algn="ctr" eaLnBrk="1" fontAlgn="auto">
              <a:defRPr/>
            </a:pPr>
            <a:endParaRPr lang="en-US" kern="0">
              <a:solidFill>
                <a:schemeClr val="lt1"/>
              </a:solidFill>
              <a:latin typeface="+mn-lt"/>
              <a:cs typeface="+mn-cs"/>
              <a:sym typeface="Calibri" panose="020F0502020204030204"/>
            </a:endParaRPr>
          </a:p>
        </p:txBody>
      </p:sp>
      <p:sp>
        <p:nvSpPr>
          <p:cNvPr id="23556" name="TextBox 1">
            <a:extLst>
              <a:ext uri="{FF2B5EF4-FFF2-40B4-BE49-F238E27FC236}">
                <a16:creationId xmlns:a16="http://schemas.microsoft.com/office/drawing/2014/main" id="{048FAC5F-8A09-5181-C166-73A129140C2F}"/>
              </a:ext>
            </a:extLst>
          </p:cNvPr>
          <p:cNvSpPr txBox="1">
            <a:spLocks noChangeArrowheads="1"/>
          </p:cNvSpPr>
          <p:nvPr/>
        </p:nvSpPr>
        <p:spPr bwMode="auto">
          <a:xfrm>
            <a:off x="915988" y="76200"/>
            <a:ext cx="4929187"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nchor="ctr"/>
          <a:lstStyle>
            <a:lvl1pPr>
              <a:lnSpc>
                <a:spcPct val="90000"/>
              </a:lnSpc>
              <a:spcBef>
                <a:spcPts val="750"/>
              </a:spcBef>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542925" indent="-200025">
              <a:lnSpc>
                <a:spcPct val="90000"/>
              </a:lnSpc>
              <a:spcBef>
                <a:spcPts val="750"/>
              </a:spcBef>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925513" indent="-239713">
              <a:lnSpc>
                <a:spcPct val="90000"/>
              </a:lnSpc>
              <a:spcBef>
                <a:spcPts val="750"/>
              </a:spcBef>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1295400" indent="-266700">
              <a:lnSpc>
                <a:spcPct val="90000"/>
              </a:lnSpc>
              <a:spcBef>
                <a:spcPts val="750"/>
              </a:spcBef>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1638300" indent="-266700">
              <a:lnSpc>
                <a:spcPct val="90000"/>
              </a:lnSpc>
              <a:spcBef>
                <a:spcPts val="750"/>
              </a:spcBef>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2095500" indent="-266700" eaLnBrk="0" fontAlgn="base" hangingPunct="0">
              <a:lnSpc>
                <a:spcPct val="90000"/>
              </a:lnSpc>
              <a:spcBef>
                <a:spcPts val="750"/>
              </a:spcBef>
              <a:spcAft>
                <a:spcPct val="0"/>
              </a:spcAft>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2552700" indent="-266700" eaLnBrk="0" fontAlgn="base" hangingPunct="0">
              <a:lnSpc>
                <a:spcPct val="90000"/>
              </a:lnSpc>
              <a:spcBef>
                <a:spcPts val="750"/>
              </a:spcBef>
              <a:spcAft>
                <a:spcPct val="0"/>
              </a:spcAft>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3009900" indent="-266700" eaLnBrk="0" fontAlgn="base" hangingPunct="0">
              <a:lnSpc>
                <a:spcPct val="90000"/>
              </a:lnSpc>
              <a:spcBef>
                <a:spcPts val="750"/>
              </a:spcBef>
              <a:spcAft>
                <a:spcPct val="0"/>
              </a:spcAft>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3467100" indent="-266700" eaLnBrk="0" fontAlgn="base" hangingPunct="0">
              <a:lnSpc>
                <a:spcPct val="90000"/>
              </a:lnSpc>
              <a:spcBef>
                <a:spcPts val="750"/>
              </a:spcBef>
              <a:spcAft>
                <a:spcPct val="0"/>
              </a:spcAft>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eaLnBrk="1" hangingPunct="1">
              <a:spcBef>
                <a:spcPct val="0"/>
              </a:spcBef>
              <a:spcAft>
                <a:spcPts val="600"/>
              </a:spcAft>
              <a:buFontTx/>
              <a:buNone/>
            </a:pPr>
            <a:r>
              <a:rPr lang="fr-CA" altLang="fr-FR" sz="3100">
                <a:solidFill>
                  <a:srgbClr val="2E75B6"/>
                </a:solidFill>
                <a:cs typeface="Helvetica" panose="020B0604020202020204" pitchFamily="34" charset="0"/>
              </a:rPr>
              <a:t>Stockage des données à la station côtière</a:t>
            </a:r>
          </a:p>
        </p:txBody>
      </p:sp>
      <p:sp>
        <p:nvSpPr>
          <p:cNvPr id="23557" name="TextBox 4">
            <a:extLst>
              <a:ext uri="{FF2B5EF4-FFF2-40B4-BE49-F238E27FC236}">
                <a16:creationId xmlns:a16="http://schemas.microsoft.com/office/drawing/2014/main" id="{72367A04-8576-FD64-5A0B-CCF9B46D205C}"/>
              </a:ext>
            </a:extLst>
          </p:cNvPr>
          <p:cNvSpPr txBox="1">
            <a:spLocks noChangeArrowheads="1"/>
          </p:cNvSpPr>
          <p:nvPr/>
        </p:nvSpPr>
        <p:spPr bwMode="auto">
          <a:xfrm>
            <a:off x="550863" y="850900"/>
            <a:ext cx="5934075" cy="512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nchor="ctr"/>
          <a:lstStyle>
            <a:lvl1pPr marL="285750" indent="-228600">
              <a:lnSpc>
                <a:spcPct val="90000"/>
              </a:lnSpc>
              <a:spcBef>
                <a:spcPts val="750"/>
              </a:spcBef>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542925" indent="-200025">
              <a:lnSpc>
                <a:spcPct val="90000"/>
              </a:lnSpc>
              <a:spcBef>
                <a:spcPts val="750"/>
              </a:spcBef>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925513" indent="-239713">
              <a:lnSpc>
                <a:spcPct val="90000"/>
              </a:lnSpc>
              <a:spcBef>
                <a:spcPts val="750"/>
              </a:spcBef>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1295400" indent="-266700">
              <a:lnSpc>
                <a:spcPct val="90000"/>
              </a:lnSpc>
              <a:spcBef>
                <a:spcPts val="750"/>
              </a:spcBef>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1638300" indent="-266700">
              <a:lnSpc>
                <a:spcPct val="90000"/>
              </a:lnSpc>
              <a:spcBef>
                <a:spcPts val="750"/>
              </a:spcBef>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2095500" indent="-266700" eaLnBrk="0" fontAlgn="base" hangingPunct="0">
              <a:lnSpc>
                <a:spcPct val="90000"/>
              </a:lnSpc>
              <a:spcBef>
                <a:spcPts val="750"/>
              </a:spcBef>
              <a:spcAft>
                <a:spcPct val="0"/>
              </a:spcAft>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2552700" indent="-266700" eaLnBrk="0" fontAlgn="base" hangingPunct="0">
              <a:lnSpc>
                <a:spcPct val="90000"/>
              </a:lnSpc>
              <a:spcBef>
                <a:spcPts val="750"/>
              </a:spcBef>
              <a:spcAft>
                <a:spcPct val="0"/>
              </a:spcAft>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3009900" indent="-266700" eaLnBrk="0" fontAlgn="base" hangingPunct="0">
              <a:lnSpc>
                <a:spcPct val="90000"/>
              </a:lnSpc>
              <a:spcBef>
                <a:spcPts val="750"/>
              </a:spcBef>
              <a:spcAft>
                <a:spcPct val="0"/>
              </a:spcAft>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3467100" indent="-266700" eaLnBrk="0" fontAlgn="base" hangingPunct="0">
              <a:lnSpc>
                <a:spcPct val="90000"/>
              </a:lnSpc>
              <a:spcBef>
                <a:spcPts val="750"/>
              </a:spcBef>
              <a:spcAft>
                <a:spcPct val="0"/>
              </a:spcAft>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eaLnBrk="1" hangingPunct="1">
              <a:spcBef>
                <a:spcPct val="0"/>
              </a:spcBef>
            </a:pPr>
            <a:endParaRPr lang="en-US" altLang="fr-FR" sz="700">
              <a:latin typeface="Helvetica" panose="020B0604020202020204" pitchFamily="34" charset="0"/>
              <a:cs typeface="Helvetica" panose="020B0604020202020204" pitchFamily="34" charset="0"/>
            </a:endParaRPr>
          </a:p>
          <a:p>
            <a:pPr eaLnBrk="1" hangingPunct="1">
              <a:lnSpc>
                <a:spcPct val="120000"/>
              </a:lnSpc>
              <a:spcBef>
                <a:spcPct val="0"/>
              </a:spcBef>
              <a:spcAft>
                <a:spcPts val="1200"/>
              </a:spcAft>
            </a:pPr>
            <a:r>
              <a:rPr lang="fr-CA" altLang="fr-FR" sz="1400">
                <a:latin typeface="Helvetica" panose="020B0604020202020204" pitchFamily="34" charset="0"/>
                <a:cs typeface="Helvetica" panose="020B0604020202020204" pitchFamily="34" charset="0"/>
              </a:rPr>
              <a:t>Les stations d’écoute sous-marine sont individuellement reliées à la côte par un câble à fibre optique et un câble électrique armés de 2,8 kilomètres.</a:t>
            </a:r>
          </a:p>
          <a:p>
            <a:pPr eaLnBrk="1" hangingPunct="1">
              <a:lnSpc>
                <a:spcPct val="120000"/>
              </a:lnSpc>
              <a:spcBef>
                <a:spcPct val="0"/>
              </a:spcBef>
              <a:spcAft>
                <a:spcPts val="1200"/>
              </a:spcAft>
            </a:pPr>
            <a:r>
              <a:rPr lang="fr-CA" altLang="fr-FR" sz="1400">
                <a:latin typeface="Helvetica" panose="020B0604020202020204" pitchFamily="34" charset="0"/>
                <a:cs typeface="Helvetica" panose="020B0604020202020204" pitchFamily="34" charset="0"/>
              </a:rPr>
              <a:t>Les câbles arrivent dans une salle des serveurs munie de systèmes de stockage sur disque et de traitement des données.</a:t>
            </a:r>
          </a:p>
          <a:p>
            <a:pPr eaLnBrk="1" hangingPunct="1">
              <a:lnSpc>
                <a:spcPct val="120000"/>
              </a:lnSpc>
              <a:spcBef>
                <a:spcPct val="0"/>
              </a:spcBef>
              <a:spcAft>
                <a:spcPts val="1200"/>
              </a:spcAft>
            </a:pPr>
            <a:r>
              <a:rPr lang="fr-CA" altLang="fr-FR" sz="1400">
                <a:latin typeface="Helvetica" panose="020B0604020202020204" pitchFamily="34" charset="0"/>
                <a:cs typeface="Helvetica" panose="020B0604020202020204" pitchFamily="34" charset="0"/>
              </a:rPr>
              <a:t>Les données transmises sont initialement stockées sous forme de fichiers WAV de cinq minutes sur les disques durs d’un réseau redondant de disques indépendants.</a:t>
            </a:r>
          </a:p>
          <a:p>
            <a:pPr eaLnBrk="1" hangingPunct="1">
              <a:lnSpc>
                <a:spcPct val="120000"/>
              </a:lnSpc>
              <a:spcBef>
                <a:spcPct val="0"/>
              </a:spcBef>
              <a:spcAft>
                <a:spcPts val="1200"/>
              </a:spcAft>
            </a:pPr>
            <a:r>
              <a:rPr lang="fr-CA" altLang="fr-FR" sz="1400">
                <a:latin typeface="Helvetica" panose="020B0604020202020204" pitchFamily="34" charset="0"/>
                <a:cs typeface="Helvetica" panose="020B0604020202020204" pitchFamily="34" charset="0"/>
              </a:rPr>
              <a:t>Deux serveurs d’exploitation créent des copies de travail et de sauvegarde des données. Ces copies sont sauvegardées sur des réseaux distincts de disques durs remplaçables à chaud.</a:t>
            </a:r>
          </a:p>
          <a:p>
            <a:pPr eaLnBrk="1" hangingPunct="1">
              <a:lnSpc>
                <a:spcPct val="120000"/>
              </a:lnSpc>
              <a:spcBef>
                <a:spcPct val="0"/>
              </a:spcBef>
              <a:spcAft>
                <a:spcPts val="1200"/>
              </a:spcAft>
            </a:pPr>
            <a:r>
              <a:rPr lang="fr-CA" altLang="fr-FR" sz="1400">
                <a:latin typeface="Helvetica" panose="020B0604020202020204" pitchFamily="34" charset="0"/>
                <a:cs typeface="Helvetica" panose="020B0604020202020204" pitchFamily="34" charset="0"/>
              </a:rPr>
              <a:t>Les disques entiers des réseaux remplaçables à chaud sont manuellement extraits chaque mois. </a:t>
            </a:r>
          </a:p>
          <a:p>
            <a:pPr eaLnBrk="1" hangingPunct="1">
              <a:lnSpc>
                <a:spcPct val="120000"/>
              </a:lnSpc>
              <a:spcBef>
                <a:spcPct val="0"/>
              </a:spcBef>
              <a:spcAft>
                <a:spcPts val="1200"/>
              </a:spcAft>
            </a:pPr>
            <a:r>
              <a:rPr lang="fr-CA" altLang="fr-FR" sz="1400">
                <a:latin typeface="Helvetica" panose="020B0604020202020204" pitchFamily="34" charset="0"/>
                <a:cs typeface="Helvetica" panose="020B0604020202020204" pitchFamily="34" charset="0"/>
              </a:rPr>
              <a:t>Une analyse automatisée des données presque en temps réel (délai de jusqu’à cinq minutes) est effectuée à l’aide des copies de travail.</a:t>
            </a:r>
          </a:p>
        </p:txBody>
      </p:sp>
      <p:pic>
        <p:nvPicPr>
          <p:cNvPr id="23558" name="Picture 6" descr="A person standing on a lush green fieldDescription automatically generated">
            <a:extLst>
              <a:ext uri="{FF2B5EF4-FFF2-40B4-BE49-F238E27FC236}">
                <a16:creationId xmlns:a16="http://schemas.microsoft.com/office/drawing/2014/main" id="{7BA670EE-28B6-0EC6-C9B1-F7338C27EA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245" r="5" b="11513"/>
          <a:stretch>
            <a:fillRect/>
          </a:stretch>
        </p:blipFill>
        <p:spPr bwMode="auto">
          <a:xfrm>
            <a:off x="6989763" y="3535363"/>
            <a:ext cx="4264025"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23559" name="Straight Connector 20">
            <a:extLst>
              <a:ext uri="{FF2B5EF4-FFF2-40B4-BE49-F238E27FC236}">
                <a16:creationId xmlns:a16="http://schemas.microsoft.com/office/drawing/2014/main" id="{C41CF521-404E-EC4E-2A3E-86E793031B7B}"/>
              </a:ext>
              <a:ext uri="{C183D7F6-B498-43B3-948B-1728B52AA6E4}">
                <adec:decorative xmlns:adec="http://schemas.microsoft.com/office/drawing/2017/decorative" val="1"/>
              </a:ext>
            </a:extLst>
          </p:cNvPr>
          <p:cNvCxnSpPr>
            <a:cxnSpLocks noGrp="1" noRot="1" noChangeAspect="1" noMove="1" noResize="1" noEditPoints="1" noAdjustHandles="1" noChangeShapeType="1"/>
          </p:cNvCxnSpPr>
          <p:nvPr/>
        </p:nvCxnSpPr>
        <p:spPr bwMode="auto">
          <a:xfrm flipH="1">
            <a:off x="838200" y="6492875"/>
            <a:ext cx="10515600" cy="0"/>
          </a:xfrm>
          <a:prstGeom prst="line">
            <a:avLst/>
          </a:prstGeom>
          <a:noFill/>
          <a:ln w="57150" algn="ctr">
            <a:solidFill>
              <a:srgbClr val="FFC000"/>
            </a:solidFill>
            <a:round/>
            <a:headEnd/>
            <a:tailEnd/>
          </a:ln>
          <a:extLst>
            <a:ext uri="{909E8E84-426E-40DD-AFC4-6F175D3DCCD1}">
              <a14:hiddenFill xmlns:a14="http://schemas.microsoft.com/office/drawing/2010/main">
                <a:noFill/>
              </a14:hiddenFill>
            </a:ext>
          </a:extLst>
        </p:spPr>
      </p:cxnSp>
      <p:pic>
        <p:nvPicPr>
          <p:cNvPr id="23560" name="Picture 3">
            <a:extLst>
              <a:ext uri="{FF2B5EF4-FFF2-40B4-BE49-F238E27FC236}">
                <a16:creationId xmlns:a16="http://schemas.microsoft.com/office/drawing/2014/main" id="{E16ED72B-BF9F-D77D-9718-E3F3B4192B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1513" y="328613"/>
            <a:ext cx="4232275"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11" descr="&quot;&quot;">
            <a:extLst>
              <a:ext uri="{FF2B5EF4-FFF2-40B4-BE49-F238E27FC236}">
                <a16:creationId xmlns:a16="http://schemas.microsoft.com/office/drawing/2014/main" id="{4A5BC6F8-3F47-1BB3-1FB8-FB2EDC9C9737}"/>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1"/>
          </a:solidFill>
          <a:ln w="25400" cap="flat" cmpd="sng" algn="ctr">
            <a:noFill/>
            <a:prstDash val="solid"/>
            <a:round/>
            <a:headEnd type="none" w="med" len="med"/>
            <a:tailEnd type="none" w="med" len="med"/>
          </a:ln>
        </p:spPr>
        <p:txBody>
          <a:bodyPr anchor="ctr"/>
          <a:lstStyle/>
          <a:p>
            <a:pPr algn="ctr" eaLnBrk="1" fontAlgn="auto">
              <a:defRPr/>
            </a:pPr>
            <a:endParaRPr lang="en-US" kern="0">
              <a:solidFill>
                <a:schemeClr val="lt1"/>
              </a:solidFill>
              <a:latin typeface="+mn-lt"/>
              <a:cs typeface="+mn-cs"/>
              <a:sym typeface="Calibri" panose="020F0502020204030204"/>
            </a:endParaRPr>
          </a:p>
        </p:txBody>
      </p:sp>
      <p:sp>
        <p:nvSpPr>
          <p:cNvPr id="23556" name="Rectangle 18" descr="&quot;&quot;" hidden="1">
            <a:extLst>
              <a:ext uri="{FF2B5EF4-FFF2-40B4-BE49-F238E27FC236}">
                <a16:creationId xmlns:a16="http://schemas.microsoft.com/office/drawing/2014/main" id="{ADBE0999-3B50-BD58-406E-3E3F8289DEDA}"/>
              </a:ext>
            </a:extLst>
          </p:cNvPr>
          <p:cNvSpPr>
            <a:spLocks noGrp="1" noRot="1" noChangeAspect="1" noMove="1" noResize="1" noEditPoints="1" noAdjustHandles="1" noChangeArrowheads="1" noChangeShapeType="1" noTextEdit="1"/>
          </p:cNvSpPr>
          <p:nvPr/>
        </p:nvSpPr>
        <p:spPr>
          <a:xfrm>
            <a:off x="639763" y="655638"/>
            <a:ext cx="5591175" cy="1431925"/>
          </a:xfrm>
          <a:prstGeom prst="rect">
            <a:avLst/>
          </a:prstGeom>
          <a:solidFill>
            <a:srgbClr val="FFFFFF"/>
          </a:solidFill>
          <a:ln w="25400" cap="flat" cmpd="sng" algn="ctr">
            <a:noFill/>
            <a:prstDash val="solid"/>
            <a:round/>
            <a:headEnd type="none" w="med" len="med"/>
            <a:tailEnd type="none" w="med" len="med"/>
          </a:ln>
          <a:effectLst>
            <a:outerShdw blurRad="139700" dist="127000" dir="5400000" algn="t" rotWithShape="0">
              <a:prstClr val="black">
                <a:alpha val="15000"/>
              </a:prstClr>
            </a:outerShdw>
          </a:effectLst>
        </p:spPr>
        <p:txBody>
          <a:bodyPr anchor="ctr"/>
          <a:lstStyle/>
          <a:p>
            <a:pPr algn="ctr" eaLnBrk="1" fontAlgn="auto">
              <a:defRPr/>
            </a:pPr>
            <a:endParaRPr lang="en-US" kern="0">
              <a:solidFill>
                <a:schemeClr val="lt1"/>
              </a:solidFill>
              <a:latin typeface="+mn-lt"/>
              <a:cs typeface="+mn-cs"/>
              <a:sym typeface="Calibri" panose="020F0502020204030204"/>
            </a:endParaRPr>
          </a:p>
        </p:txBody>
      </p:sp>
      <p:sp>
        <p:nvSpPr>
          <p:cNvPr id="23557" name="TextBox 1">
            <a:extLst>
              <a:ext uri="{FF2B5EF4-FFF2-40B4-BE49-F238E27FC236}">
                <a16:creationId xmlns:a16="http://schemas.microsoft.com/office/drawing/2014/main" id="{D0213664-DDA0-DDDA-1305-12CDB07D3B1D}"/>
              </a:ext>
            </a:extLst>
          </p:cNvPr>
          <p:cNvSpPr txBox="1"/>
          <p:nvPr/>
        </p:nvSpPr>
        <p:spPr>
          <a:xfrm>
            <a:off x="960438" y="120650"/>
            <a:ext cx="5630862" cy="1035050"/>
          </a:xfrm>
          <a:prstGeom prst="rect">
            <a:avLst/>
          </a:prstGeom>
          <a:noFill/>
          <a:ln w="9525" cap="flat" cmpd="sng" algn="ctr">
            <a:noFill/>
            <a:prstDash val="solid"/>
            <a:round/>
            <a:headEnd type="none" w="med" len="med"/>
            <a:tailEnd type="none" w="med" len="med"/>
          </a:ln>
        </p:spPr>
        <p:txBody>
          <a:bodyPr spcFirstLastPara="1" anchor="ctr">
            <a:normAutofit/>
          </a:bodyPr>
          <a:lstStyle/>
          <a:p>
            <a:pPr eaLnBrk="1" fontAlgn="auto" hangingPunct="1">
              <a:lnSpc>
                <a:spcPct val="90000"/>
              </a:lnSpc>
              <a:spcAft>
                <a:spcPts val="600"/>
              </a:spcAft>
              <a:defRPr/>
            </a:pPr>
            <a:r>
              <a:rPr lang="fr-CA" sz="3100">
                <a:solidFill>
                  <a:schemeClr val="accent1">
                    <a:lumMod val="75000"/>
                  </a:schemeClr>
                </a:solidFill>
                <a:latin typeface="+mj-lt" pitchFamily="34" charset="0"/>
                <a:ea typeface="+mj-ea" pitchFamily="34" charset="0"/>
                <a:cs typeface="+mj-cs" pitchFamily="34" charset="0"/>
                <a:sym typeface="Calibri" panose="020F0502020204030204"/>
              </a:rPr>
              <a:t>Analyse des données et format des résultats</a:t>
            </a:r>
          </a:p>
        </p:txBody>
      </p:sp>
      <p:cxnSp>
        <p:nvCxnSpPr>
          <p:cNvPr id="24581" name="Straight Connector 20">
            <a:extLst>
              <a:ext uri="{FF2B5EF4-FFF2-40B4-BE49-F238E27FC236}">
                <a16:creationId xmlns:a16="http://schemas.microsoft.com/office/drawing/2014/main" id="{6ABDE41F-3D24-D8FE-00E3-8D41EF437B11}"/>
              </a:ext>
              <a:ext uri="{C183D7F6-B498-43B3-948B-1728B52AA6E4}">
                <adec:decorative xmlns:adec="http://schemas.microsoft.com/office/drawing/2017/decorative" val="1"/>
              </a:ext>
            </a:extLst>
          </p:cNvPr>
          <p:cNvCxnSpPr>
            <a:cxnSpLocks noGrp="1" noRot="1" noChangeAspect="1" noMove="1" noResize="1" noEditPoints="1" noAdjustHandles="1" noChangeShapeType="1"/>
          </p:cNvCxnSpPr>
          <p:nvPr/>
        </p:nvCxnSpPr>
        <p:spPr bwMode="auto">
          <a:xfrm flipH="1">
            <a:off x="838200" y="6492875"/>
            <a:ext cx="10515600" cy="0"/>
          </a:xfrm>
          <a:prstGeom prst="line">
            <a:avLst/>
          </a:prstGeom>
          <a:noFill/>
          <a:ln w="57150" algn="ctr">
            <a:solidFill>
              <a:srgbClr val="FFC000"/>
            </a:solidFill>
            <a:round/>
            <a:headEnd/>
            <a:tailEnd/>
          </a:ln>
          <a:extLst>
            <a:ext uri="{909E8E84-426E-40DD-AFC4-6F175D3DCCD1}">
              <a14:hiddenFill xmlns:a14="http://schemas.microsoft.com/office/drawing/2010/main">
                <a:noFill/>
              </a14:hiddenFill>
            </a:ext>
          </a:extLst>
        </p:spPr>
      </p:cxnSp>
      <p:sp>
        <p:nvSpPr>
          <p:cNvPr id="24582" name="Shape 73">
            <a:extLst>
              <a:ext uri="{FF2B5EF4-FFF2-40B4-BE49-F238E27FC236}">
                <a16:creationId xmlns:a16="http://schemas.microsoft.com/office/drawing/2014/main" id="{1239D0CE-B566-22A7-57E2-26C73C905DE2}"/>
              </a:ext>
            </a:extLst>
          </p:cNvPr>
          <p:cNvSpPr>
            <a:spLocks noChangeArrowheads="1"/>
          </p:cNvSpPr>
          <p:nvPr/>
        </p:nvSpPr>
        <p:spPr bwMode="auto">
          <a:xfrm>
            <a:off x="690563" y="1060450"/>
            <a:ext cx="61722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defTabSz="685800">
              <a:lnSpc>
                <a:spcPct val="90000"/>
              </a:lnSpc>
              <a:spcBef>
                <a:spcPts val="750"/>
              </a:spcBef>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marL="536575" indent="-193675" defTabSz="685800">
              <a:lnSpc>
                <a:spcPct val="90000"/>
              </a:lnSpc>
              <a:spcBef>
                <a:spcPts val="750"/>
              </a:spcBef>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marL="925513" indent="-239713" defTabSz="685800">
              <a:lnSpc>
                <a:spcPct val="90000"/>
              </a:lnSpc>
              <a:spcBef>
                <a:spcPts val="750"/>
              </a:spcBef>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marL="1295400" indent="-266700" defTabSz="685800">
              <a:lnSpc>
                <a:spcPct val="90000"/>
              </a:lnSpc>
              <a:spcBef>
                <a:spcPts val="750"/>
              </a:spcBef>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marL="1638300" indent="-266700" defTabSz="685800">
              <a:lnSpc>
                <a:spcPct val="90000"/>
              </a:lnSpc>
              <a:spcBef>
                <a:spcPts val="750"/>
              </a:spcBef>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2095500" indent="-266700" defTabSz="685800" eaLnBrk="0" fontAlgn="base" hangingPunct="0">
              <a:lnSpc>
                <a:spcPct val="90000"/>
              </a:lnSpc>
              <a:spcBef>
                <a:spcPts val="750"/>
              </a:spcBef>
              <a:spcAft>
                <a:spcPct val="0"/>
              </a:spcAft>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2552700" indent="-266700" defTabSz="685800" eaLnBrk="0" fontAlgn="base" hangingPunct="0">
              <a:lnSpc>
                <a:spcPct val="90000"/>
              </a:lnSpc>
              <a:spcBef>
                <a:spcPts val="750"/>
              </a:spcBef>
              <a:spcAft>
                <a:spcPct val="0"/>
              </a:spcAft>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3009900" indent="-266700" defTabSz="685800" eaLnBrk="0" fontAlgn="base" hangingPunct="0">
              <a:lnSpc>
                <a:spcPct val="90000"/>
              </a:lnSpc>
              <a:spcBef>
                <a:spcPts val="750"/>
              </a:spcBef>
              <a:spcAft>
                <a:spcPct val="0"/>
              </a:spcAft>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3467100" indent="-266700" defTabSz="685800" eaLnBrk="0" fontAlgn="base" hangingPunct="0">
              <a:lnSpc>
                <a:spcPct val="90000"/>
              </a:lnSpc>
              <a:spcBef>
                <a:spcPts val="750"/>
              </a:spcBef>
              <a:spcAft>
                <a:spcPct val="0"/>
              </a:spcAft>
              <a:buSzPct val="100000"/>
              <a:buFont typeface="Arial" panose="020B0604020202020204" pitchFamily="34" charset="0"/>
              <a:buChar char="•"/>
              <a:defRPr sz="2100">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eaLnBrk="1" hangingPunct="1"/>
            <a:r>
              <a:rPr lang="fr-CA" altLang="fr-FR" sz="1900">
                <a:cs typeface="Helvetica" panose="020B0604020202020204" pitchFamily="34" charset="0"/>
              </a:rPr>
              <a:t>Trois principales analyses sont effectuées :</a:t>
            </a:r>
          </a:p>
          <a:p>
            <a:pPr lvl="1" eaLnBrk="1" hangingPunct="1"/>
            <a:r>
              <a:rPr lang="fr-CA" altLang="fr-FR" sz="1900">
                <a:cs typeface="Helvetica" panose="020B0604020202020204" pitchFamily="34" charset="0"/>
              </a:rPr>
              <a:t>Analyse du bruit ambiant;</a:t>
            </a:r>
          </a:p>
          <a:p>
            <a:pPr lvl="1" eaLnBrk="1" hangingPunct="1"/>
            <a:r>
              <a:rPr lang="fr-CA" altLang="fr-FR" sz="1900">
                <a:cs typeface="Helvetica" panose="020B0604020202020204" pitchFamily="34" charset="0"/>
              </a:rPr>
              <a:t>Détection des chants de mammifères marins;</a:t>
            </a:r>
          </a:p>
          <a:p>
            <a:pPr lvl="1" eaLnBrk="1" hangingPunct="1"/>
            <a:r>
              <a:rPr lang="fr-CA" altLang="fr-FR" sz="1900">
                <a:cs typeface="Helvetica" panose="020B0604020202020204" pitchFamily="34" charset="0"/>
              </a:rPr>
              <a:t>Mesures du bruit rayonné sous l’eau par les navires.</a:t>
            </a:r>
          </a:p>
          <a:p>
            <a:pPr eaLnBrk="1" hangingPunct="1"/>
            <a:r>
              <a:rPr lang="fr-CA" altLang="fr-FR" sz="1900">
                <a:cs typeface="Helvetica" panose="020B0604020202020204" pitchFamily="34" charset="0"/>
              </a:rPr>
              <a:t>Tous les résultats découlant des données acoustiques et non acoustiques sont sauvegardés dans des fichiers de format JSON, puis téléversés dans une base de données non relationnelle (MongoDB).</a:t>
            </a:r>
          </a:p>
          <a:p>
            <a:pPr eaLnBrk="1" hangingPunct="1"/>
            <a:r>
              <a:rPr lang="fr-CA" altLang="fr-FR" sz="1900">
                <a:cs typeface="Helvetica" panose="020B0604020202020204" pitchFamily="34" charset="0"/>
              </a:rPr>
              <a:t>Les avantages du format JSON sont qu’il permet de stocker des paires de valeurs clés, des réseaux et des liens URL intégrés vers des fichiers connexes. </a:t>
            </a:r>
          </a:p>
          <a:p>
            <a:pPr eaLnBrk="1" hangingPunct="1"/>
            <a:r>
              <a:rPr lang="fr-CA" altLang="fr-FR" sz="1900">
                <a:cs typeface="Helvetica" panose="020B0604020202020204" pitchFamily="34" charset="0"/>
              </a:rPr>
              <a:t>Le format JSON peut également être lu par l’humain. La plupart des logiciels ont un sous-programme de décodage des fichiers JSON.</a:t>
            </a:r>
          </a:p>
          <a:p>
            <a:pPr eaLnBrk="1" hangingPunct="1"/>
            <a:r>
              <a:rPr lang="fr-CA" altLang="fr-FR" sz="1900">
                <a:cs typeface="Helvetica" panose="020B0604020202020204" pitchFamily="34" charset="0"/>
              </a:rPr>
              <a:t>Un ensemble exhaustif d’outils Web est disponible en ce qui a trait aux bases de données non relationnelles.</a:t>
            </a:r>
          </a:p>
        </p:txBody>
      </p:sp>
      <p:sp>
        <p:nvSpPr>
          <p:cNvPr id="23560" name="TextBox 7">
            <a:extLst>
              <a:ext uri="{FF2B5EF4-FFF2-40B4-BE49-F238E27FC236}">
                <a16:creationId xmlns:a16="http://schemas.microsoft.com/office/drawing/2014/main" id="{6547C72F-6EA3-4ED9-59F2-E821152CAA83}"/>
              </a:ext>
            </a:extLst>
          </p:cNvPr>
          <p:cNvSpPr txBox="1"/>
          <p:nvPr/>
        </p:nvSpPr>
        <p:spPr>
          <a:xfrm>
            <a:off x="7005638" y="720725"/>
            <a:ext cx="4425950" cy="5016500"/>
          </a:xfrm>
          <a:prstGeom prst="rect">
            <a:avLst/>
          </a:prstGeom>
          <a:noFill/>
          <a:ln w="12700" cap="flat" cmpd="sng" algn="ctr">
            <a:solidFill>
              <a:srgbClr val="5B9BD5"/>
            </a:solidFill>
            <a:prstDash val="solid"/>
            <a:miter lim="400000"/>
            <a:headEnd type="none" w="med" len="med"/>
            <a:tailEnd type="none" w="med" len="med"/>
          </a:ln>
          <a:effectLst/>
        </p:spPr>
        <p:txBody>
          <a:bodyPr spcFirstLastPara="1" lIns="45719" tIns="45719" rIns="45719" bIns="45719">
            <a:spAutoFit/>
          </a:bodyPr>
          <a:lstStyle/>
          <a:p>
            <a:pPr eaLnBrk="1" fontAlgn="auto">
              <a:defRPr/>
            </a:pPr>
            <a:r>
              <a:rPr lang="fr-CA" sz="1600">
                <a:latin typeface="+mj-lt"/>
                <a:ea typeface="+mj-ea"/>
                <a:cs typeface="+mj-cs"/>
                <a:sym typeface="Calibri" panose="020F0502020204030204"/>
              </a:rPr>
              <a:t>{"id":"sog-echoarray1-3-477300500201801271220","deploymentId":"sog-echoarray1-3","stationId":"echo-node-1","mmsi":“XX300X00","imo":“XX0080X","vesselName":“Anon","vesselType":91,"vesselTypeAlt":1,"jascoVesselClass":3,"shipLength":294.0,"shipBreath":32.0,"staticDraught":9.0,"destinationId":"f673725d-8a4f-4a5f-97c0-f7f240152cdf","destination":"CAVAN","softwareVersion":"0.10","timestampCpa":1517055606179,"timestampStart":1517055597000,"timestampStop":1517055620000,"coordinatesCpa":[49.044514,-123.31593],"coordinatesStart":[49.04396,-123.31495],"coordinatesStop":[49.04509,-123.31694],"distanceatStart":197.13261,"distanceatCpa":171.44093,"distanceatStop":196.77946,"radius":7000,"track":[{"timestamp":1517054861,"coordinates":[49.00455,-123.24613]},{"timestamp":1517054867,"coordinates":[49.004883,-123.2467]},</a:t>
            </a:r>
          </a:p>
        </p:txBody>
      </p:sp>
      <p:sp>
        <p:nvSpPr>
          <p:cNvPr id="23561" name="TextBox 8">
            <a:extLst>
              <a:ext uri="{FF2B5EF4-FFF2-40B4-BE49-F238E27FC236}">
                <a16:creationId xmlns:a16="http://schemas.microsoft.com/office/drawing/2014/main" id="{645C2650-F2DD-82DD-EB38-590EC7137497}"/>
              </a:ext>
            </a:extLst>
          </p:cNvPr>
          <p:cNvSpPr txBox="1"/>
          <p:nvPr/>
        </p:nvSpPr>
        <p:spPr>
          <a:xfrm>
            <a:off x="7778750" y="395288"/>
            <a:ext cx="2124075" cy="369887"/>
          </a:xfrm>
          <a:prstGeom prst="rect">
            <a:avLst/>
          </a:prstGeom>
          <a:noFill/>
          <a:ln w="12700" cap="flat" cmpd="sng" algn="ctr">
            <a:noFill/>
            <a:prstDash val="solid"/>
            <a:miter lim="400000"/>
            <a:headEnd type="none" w="med" len="med"/>
            <a:tailEnd type="none" w="med" len="med"/>
          </a:ln>
          <a:effectLst/>
        </p:spPr>
        <p:txBody>
          <a:bodyPr spcFirstLastPara="1" wrap="none" lIns="45719" tIns="45719" rIns="45719" bIns="45719">
            <a:spAutoFit/>
          </a:bodyPr>
          <a:lstStyle/>
          <a:p>
            <a:pPr eaLnBrk="1" fontAlgn="auto">
              <a:defRPr/>
            </a:pPr>
            <a:r>
              <a:rPr lang="fr-CA">
                <a:latin typeface="+mj-lt"/>
                <a:ea typeface="+mj-ea"/>
                <a:cs typeface="+mj-cs"/>
                <a:sym typeface="Calibri" panose="020F0502020204030204"/>
              </a:rPr>
              <a:t>Exemple de format JSON</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11" descr="&quot;&quot;">
            <a:extLst>
              <a:ext uri="{FF2B5EF4-FFF2-40B4-BE49-F238E27FC236}">
                <a16:creationId xmlns:a16="http://schemas.microsoft.com/office/drawing/2014/main" id="{30F12F29-7D5E-E429-D652-C42FE148B014}"/>
              </a:ext>
            </a:extLst>
          </p:cNvPr>
          <p:cNvSpPr>
            <a:spLocks noGrp="1" noRot="1" noChangeAspect="1" noMove="1" noResize="1" noEditPoints="1" noAdjustHandles="1" noChangeArrowheads="1" noChangeShapeType="1" noTextEdit="1"/>
          </p:cNvSpPr>
          <p:nvPr/>
        </p:nvSpPr>
        <p:spPr>
          <a:xfrm>
            <a:off x="0" y="0"/>
            <a:ext cx="12188825" cy="6858000"/>
          </a:xfrm>
          <a:prstGeom prst="rect">
            <a:avLst/>
          </a:prstGeom>
          <a:solidFill>
            <a:schemeClr val="bg1"/>
          </a:solidFill>
          <a:ln w="25400" cap="flat" cmpd="sng" algn="ctr">
            <a:noFill/>
            <a:prstDash val="solid"/>
            <a:round/>
            <a:headEnd type="none" w="med" len="med"/>
            <a:tailEnd type="none" w="med" len="med"/>
          </a:ln>
        </p:spPr>
        <p:txBody>
          <a:bodyPr anchor="ctr"/>
          <a:lstStyle/>
          <a:p>
            <a:pPr algn="ctr" eaLnBrk="1" fontAlgn="auto">
              <a:defRPr/>
            </a:pPr>
            <a:endParaRPr lang="en-US" kern="0">
              <a:solidFill>
                <a:schemeClr val="lt1"/>
              </a:solidFill>
              <a:latin typeface="+mn-lt"/>
              <a:cs typeface="+mn-cs"/>
              <a:sym typeface="Calibri" panose="020F0502020204030204"/>
            </a:endParaRPr>
          </a:p>
        </p:txBody>
      </p:sp>
      <p:sp>
        <p:nvSpPr>
          <p:cNvPr id="24579" name="Title 2">
            <a:extLst>
              <a:ext uri="{FF2B5EF4-FFF2-40B4-BE49-F238E27FC236}">
                <a16:creationId xmlns:a16="http://schemas.microsoft.com/office/drawing/2014/main" id="{07A72B4A-3AC9-0071-966F-1E6215EC12DF}"/>
              </a:ext>
            </a:extLst>
          </p:cNvPr>
          <p:cNvSpPr>
            <a:spLocks noGrp="1"/>
          </p:cNvSpPr>
          <p:nvPr>
            <p:ph type="title"/>
          </p:nvPr>
        </p:nvSpPr>
        <p:spPr>
          <a:xfrm>
            <a:off x="544513" y="3713163"/>
            <a:ext cx="2943225" cy="2203450"/>
          </a:xfrm>
          <a:ln w="12700" cap="flat" algn="ctr">
            <a:miter lim="400000"/>
            <a:headEnd type="none" w="med" len="med"/>
            <a:tailEnd type="none" w="med" len="med"/>
          </a:ln>
        </p:spPr>
        <p:txBody>
          <a:bodyPr/>
          <a:lstStyle/>
          <a:p>
            <a:pPr defTabSz="914400" eaLnBrk="1" fontAlgn="auto" hangingPunct="1">
              <a:buSzTx/>
              <a:defRPr/>
            </a:pPr>
            <a:r>
              <a:rPr lang="fr-CA" altLang="en-US" sz="2800" b="1" kern="1200">
                <a:solidFill>
                  <a:schemeClr val="accent5"/>
                </a:solidFill>
                <a:latin typeface="+mj-lt" pitchFamily="34" charset="0"/>
                <a:ea typeface="+mj-ea" pitchFamily="34" charset="0"/>
                <a:cs typeface="+mj-cs" pitchFamily="34" charset="0"/>
                <a:sym typeface="Calibri Light"/>
              </a:rPr>
              <a:t>Mesures du bruit des navires</a:t>
            </a:r>
          </a:p>
        </p:txBody>
      </p:sp>
      <p:sp>
        <p:nvSpPr>
          <p:cNvPr id="24580" name="Rectangle 13" descr="&quot;&quot;">
            <a:extLst>
              <a:ext uri="{FF2B5EF4-FFF2-40B4-BE49-F238E27FC236}">
                <a16:creationId xmlns:a16="http://schemas.microsoft.com/office/drawing/2014/main" id="{C00FC262-B6E3-814D-D882-9F7C61414971}"/>
              </a:ext>
            </a:extLst>
          </p:cNvPr>
          <p:cNvSpPr>
            <a:spLocks noGrp="1" noRot="1" noChangeAspect="1" noMove="1" noResize="1" noEditPoints="1" noAdjustHandles="1" noChangeArrowheads="1" noChangeShapeType="1" noTextEdit="1"/>
          </p:cNvSpPr>
          <p:nvPr/>
        </p:nvSpPr>
        <p:spPr>
          <a:xfrm>
            <a:off x="0" y="0"/>
            <a:ext cx="12192000" cy="3617913"/>
          </a:xfrm>
          <a:prstGeom prst="rect">
            <a:avLst/>
          </a:prstGeom>
          <a:solidFill>
            <a:srgbClr val="F2F2F2"/>
          </a:solidFill>
          <a:ln w="25400" cap="flat" cmpd="sng" algn="ctr">
            <a:noFill/>
            <a:prstDash val="solid"/>
            <a:round/>
            <a:headEnd type="none" w="med" len="med"/>
            <a:tailEnd type="none" w="med" len="med"/>
          </a:ln>
        </p:spPr>
        <p:txBody>
          <a:bodyPr anchor="ctr"/>
          <a:lstStyle/>
          <a:p>
            <a:pPr algn="ctr" eaLnBrk="1" fontAlgn="auto">
              <a:defRPr/>
            </a:pPr>
            <a:endParaRPr lang="en-US" kern="0">
              <a:solidFill>
                <a:schemeClr val="lt1"/>
              </a:solidFill>
              <a:latin typeface="+mn-lt"/>
              <a:cs typeface="+mn-cs"/>
              <a:sym typeface="Calibri" panose="020F0502020204030204"/>
            </a:endParaRPr>
          </a:p>
        </p:txBody>
      </p:sp>
      <p:sp>
        <p:nvSpPr>
          <p:cNvPr id="24581" name="Rectangle 15" descr="&quot;&quot;">
            <a:extLst>
              <a:ext uri="{FF2B5EF4-FFF2-40B4-BE49-F238E27FC236}">
                <a16:creationId xmlns:a16="http://schemas.microsoft.com/office/drawing/2014/main" id="{85A1CEF7-24F5-7409-6CD9-CB88FDEC5A4D}"/>
              </a:ext>
            </a:extLst>
          </p:cNvPr>
          <p:cNvSpPr>
            <a:spLocks noGrp="1" noRot="1" noChangeAspect="1" noMove="1" noResize="1" noEditPoints="1" noAdjustHandles="1" noChangeArrowheads="1" noChangeShapeType="1" noTextEdit="1"/>
          </p:cNvSpPr>
          <p:nvPr/>
        </p:nvSpPr>
        <p:spPr>
          <a:xfrm>
            <a:off x="0" y="0"/>
            <a:ext cx="12188825" cy="3594100"/>
          </a:xfrm>
          <a:prstGeom prst="rect">
            <a:avLst/>
          </a:prstGeom>
          <a:solidFill>
            <a:srgbClr val="F2F2F2"/>
          </a:solidFill>
          <a:ln w="25400" cap="flat" cmpd="sng" algn="ctr">
            <a:noFill/>
            <a:prstDash val="solid"/>
            <a:round/>
            <a:headEnd type="none" w="med" len="med"/>
            <a:tailEnd type="none" w="med" len="med"/>
          </a:ln>
        </p:spPr>
        <p:txBody>
          <a:bodyPr anchor="ctr"/>
          <a:lstStyle/>
          <a:p>
            <a:pPr algn="ctr" eaLnBrk="1" fontAlgn="auto">
              <a:defRPr/>
            </a:pPr>
            <a:endParaRPr lang="en-US" kern="0">
              <a:solidFill>
                <a:schemeClr val="lt1"/>
              </a:solidFill>
              <a:latin typeface="+mn-lt"/>
              <a:cs typeface="+mn-cs"/>
              <a:sym typeface="Calibri" panose="020F0502020204030204"/>
            </a:endParaRPr>
          </a:p>
        </p:txBody>
      </p:sp>
      <p:grpSp>
        <p:nvGrpSpPr>
          <p:cNvPr id="26630" name="Group 17">
            <a:extLst>
              <a:ext uri="{FF2B5EF4-FFF2-40B4-BE49-F238E27FC236}">
                <a16:creationId xmlns:a16="http://schemas.microsoft.com/office/drawing/2014/main" id="{D4883FD6-ECEF-7F15-610A-450518759B69}"/>
              </a:ext>
              <a:ext uri="{C183D7F6-B498-43B3-948B-1728B52AA6E4}">
                <adec:decorative xmlns:adec="http://schemas.microsoft.com/office/drawing/2017/decorative" val="1"/>
              </a:ext>
            </a:extLst>
          </p:cNvPr>
          <p:cNvGrpSpPr>
            <a:grpSpLocks noGrp="1" noRot="1" noChangeAspect="1" noMove="1" noResize="1"/>
          </p:cNvGrpSpPr>
          <p:nvPr/>
        </p:nvGrpSpPr>
        <p:grpSpPr bwMode="auto">
          <a:xfrm>
            <a:off x="55563" y="4416425"/>
            <a:ext cx="242887" cy="1341438"/>
            <a:chOff x="56167" y="899960"/>
            <a:chExt cx="242107" cy="1340860"/>
          </a:xfrm>
        </p:grpSpPr>
        <p:sp>
          <p:nvSpPr>
            <p:cNvPr id="24586" name="Rectangle 2" descr="&quot;&quot;">
              <a:extLst>
                <a:ext uri="{FF2B5EF4-FFF2-40B4-BE49-F238E27FC236}">
                  <a16:creationId xmlns:a16="http://schemas.microsoft.com/office/drawing/2014/main" id="{E6199BEB-4AC3-FEAB-6CED-60F8D0240C3A}"/>
                </a:ext>
              </a:extLst>
            </p:cNvPr>
            <p:cNvSpPr/>
            <p:nvPr/>
          </p:nvSpPr>
          <p:spPr>
            <a:xfrm rot="5400000">
              <a:off x="238057" y="1469709"/>
              <a:ext cx="61886" cy="58548"/>
            </a:xfrm>
            <a:prstGeom prst="ellipse">
              <a:avLst/>
            </a:prstGeom>
            <a:solidFill>
              <a:srgbClr val="5B9BD5"/>
            </a:solidFill>
            <a:ln w="25400" cap="flat" cmpd="sng" algn="ctr">
              <a:noFill/>
              <a:prstDash val="solid"/>
              <a:round/>
              <a:headEnd type="none" w="med" len="med"/>
              <a:tailEnd type="none" w="med" len="med"/>
            </a:ln>
          </p:spPr>
          <p:txBody>
            <a:bodyPr anchor="ctr"/>
            <a:lstStyle/>
            <a:p>
              <a:pPr algn="ctr" eaLnBrk="1" fontAlgn="auto">
                <a:defRPr/>
              </a:pPr>
              <a:endParaRPr lang="en-US" kern="0">
                <a:solidFill>
                  <a:schemeClr val="lt1"/>
                </a:solidFill>
                <a:latin typeface="+mn-lt"/>
                <a:cs typeface="+mn-cs"/>
                <a:sym typeface="Calibri" panose="020F0502020204030204"/>
              </a:endParaRPr>
            </a:p>
          </p:txBody>
        </p:sp>
        <p:sp>
          <p:nvSpPr>
            <p:cNvPr id="24587" name="Rectangle 59" descr="&quot;&quot;">
              <a:extLst>
                <a:ext uri="{FF2B5EF4-FFF2-40B4-BE49-F238E27FC236}">
                  <a16:creationId xmlns:a16="http://schemas.microsoft.com/office/drawing/2014/main" id="{24538764-22B9-2DCD-02C6-E3F2293729DE}"/>
                </a:ext>
              </a:extLst>
            </p:cNvPr>
            <p:cNvSpPr/>
            <p:nvPr/>
          </p:nvSpPr>
          <p:spPr>
            <a:xfrm rot="5400000">
              <a:off x="54498" y="1469709"/>
              <a:ext cx="61886" cy="58548"/>
            </a:xfrm>
            <a:prstGeom prst="ellipse">
              <a:avLst/>
            </a:prstGeom>
            <a:solidFill>
              <a:srgbClr val="5B9BD5"/>
            </a:solidFill>
            <a:ln w="25400" cap="flat" cmpd="sng" algn="ctr">
              <a:noFill/>
              <a:prstDash val="solid"/>
              <a:round/>
              <a:headEnd type="none" w="med" len="med"/>
              <a:tailEnd type="none" w="med" len="med"/>
            </a:ln>
          </p:spPr>
          <p:txBody>
            <a:bodyPr anchor="ctr"/>
            <a:lstStyle/>
            <a:p>
              <a:pPr algn="ctr" eaLnBrk="1" fontAlgn="auto">
                <a:defRPr/>
              </a:pPr>
              <a:endParaRPr lang="en-US" kern="0">
                <a:solidFill>
                  <a:schemeClr val="lt1"/>
                </a:solidFill>
                <a:latin typeface="+mn-lt"/>
                <a:cs typeface="+mn-cs"/>
                <a:sym typeface="Calibri" panose="020F0502020204030204"/>
              </a:endParaRPr>
            </a:p>
          </p:txBody>
        </p:sp>
        <p:sp>
          <p:nvSpPr>
            <p:cNvPr id="24588" name="Rectangle 2" descr="&quot;&quot;">
              <a:extLst>
                <a:ext uri="{FF2B5EF4-FFF2-40B4-BE49-F238E27FC236}">
                  <a16:creationId xmlns:a16="http://schemas.microsoft.com/office/drawing/2014/main" id="{E127184D-0A60-7EEB-0ECC-09547A1B3C90}"/>
                </a:ext>
              </a:extLst>
            </p:cNvPr>
            <p:cNvSpPr/>
            <p:nvPr/>
          </p:nvSpPr>
          <p:spPr>
            <a:xfrm rot="5400000">
              <a:off x="238058" y="1328482"/>
              <a:ext cx="61885" cy="58548"/>
            </a:xfrm>
            <a:prstGeom prst="ellipse">
              <a:avLst/>
            </a:prstGeom>
            <a:solidFill>
              <a:srgbClr val="5B9BD5"/>
            </a:solidFill>
            <a:ln w="25400" cap="flat" cmpd="sng" algn="ctr">
              <a:noFill/>
              <a:prstDash val="solid"/>
              <a:round/>
              <a:headEnd type="none" w="med" len="med"/>
              <a:tailEnd type="none" w="med" len="med"/>
            </a:ln>
          </p:spPr>
          <p:txBody>
            <a:bodyPr anchor="ctr"/>
            <a:lstStyle/>
            <a:p>
              <a:pPr algn="ctr" eaLnBrk="1" fontAlgn="auto">
                <a:defRPr/>
              </a:pPr>
              <a:endParaRPr lang="en-US" kern="0">
                <a:solidFill>
                  <a:schemeClr val="lt1"/>
                </a:solidFill>
                <a:latin typeface="+mn-lt"/>
                <a:cs typeface="+mn-cs"/>
                <a:sym typeface="Calibri" panose="020F0502020204030204"/>
              </a:endParaRPr>
            </a:p>
          </p:txBody>
        </p:sp>
        <p:sp>
          <p:nvSpPr>
            <p:cNvPr id="24589" name="Rectangle 59" descr="&quot;&quot;">
              <a:extLst>
                <a:ext uri="{FF2B5EF4-FFF2-40B4-BE49-F238E27FC236}">
                  <a16:creationId xmlns:a16="http://schemas.microsoft.com/office/drawing/2014/main" id="{21AD63DB-C5B3-6A95-840E-0679513902F5}"/>
                </a:ext>
              </a:extLst>
            </p:cNvPr>
            <p:cNvSpPr/>
            <p:nvPr/>
          </p:nvSpPr>
          <p:spPr>
            <a:xfrm rot="5400000">
              <a:off x="54499" y="1328482"/>
              <a:ext cx="61885" cy="58548"/>
            </a:xfrm>
            <a:prstGeom prst="ellipse">
              <a:avLst/>
            </a:prstGeom>
            <a:solidFill>
              <a:srgbClr val="5B9BD5"/>
            </a:solidFill>
            <a:ln w="25400" cap="flat" cmpd="sng" algn="ctr">
              <a:noFill/>
              <a:prstDash val="solid"/>
              <a:round/>
              <a:headEnd type="none" w="med" len="med"/>
              <a:tailEnd type="none" w="med" len="med"/>
            </a:ln>
          </p:spPr>
          <p:txBody>
            <a:bodyPr anchor="ctr"/>
            <a:lstStyle/>
            <a:p>
              <a:pPr algn="ctr" eaLnBrk="1" fontAlgn="auto">
                <a:defRPr/>
              </a:pPr>
              <a:endParaRPr lang="en-US" kern="0">
                <a:solidFill>
                  <a:schemeClr val="lt1"/>
                </a:solidFill>
                <a:latin typeface="+mn-lt"/>
                <a:cs typeface="+mn-cs"/>
                <a:sym typeface="Calibri" panose="020F0502020204030204"/>
              </a:endParaRPr>
            </a:p>
          </p:txBody>
        </p:sp>
        <p:sp>
          <p:nvSpPr>
            <p:cNvPr id="24590" name="Rectangle 2" descr="&quot;&quot;">
              <a:extLst>
                <a:ext uri="{FF2B5EF4-FFF2-40B4-BE49-F238E27FC236}">
                  <a16:creationId xmlns:a16="http://schemas.microsoft.com/office/drawing/2014/main" id="{E2E46194-BC70-3B29-508E-8F8759A9AFF6}"/>
                </a:ext>
              </a:extLst>
            </p:cNvPr>
            <p:cNvSpPr/>
            <p:nvPr/>
          </p:nvSpPr>
          <p:spPr>
            <a:xfrm rot="5400000">
              <a:off x="238058" y="1185669"/>
              <a:ext cx="61885" cy="58548"/>
            </a:xfrm>
            <a:prstGeom prst="ellipse">
              <a:avLst/>
            </a:prstGeom>
            <a:solidFill>
              <a:srgbClr val="5B9BD5"/>
            </a:solidFill>
            <a:ln w="25400" cap="flat" cmpd="sng" algn="ctr">
              <a:noFill/>
              <a:prstDash val="solid"/>
              <a:round/>
              <a:headEnd type="none" w="med" len="med"/>
              <a:tailEnd type="none" w="med" len="med"/>
            </a:ln>
          </p:spPr>
          <p:txBody>
            <a:bodyPr anchor="ctr"/>
            <a:lstStyle/>
            <a:p>
              <a:pPr algn="ctr" eaLnBrk="1" fontAlgn="auto">
                <a:defRPr/>
              </a:pPr>
              <a:endParaRPr lang="en-US" kern="0">
                <a:solidFill>
                  <a:schemeClr val="lt1"/>
                </a:solidFill>
                <a:latin typeface="+mn-lt"/>
                <a:cs typeface="+mn-cs"/>
                <a:sym typeface="Calibri" panose="020F0502020204030204"/>
              </a:endParaRPr>
            </a:p>
          </p:txBody>
        </p:sp>
        <p:sp>
          <p:nvSpPr>
            <p:cNvPr id="24591" name="Rectangle 59" descr="&quot;&quot;">
              <a:extLst>
                <a:ext uri="{FF2B5EF4-FFF2-40B4-BE49-F238E27FC236}">
                  <a16:creationId xmlns:a16="http://schemas.microsoft.com/office/drawing/2014/main" id="{0711CD67-35D3-B293-376F-C1537EE27F7D}"/>
                </a:ext>
              </a:extLst>
            </p:cNvPr>
            <p:cNvSpPr/>
            <p:nvPr/>
          </p:nvSpPr>
          <p:spPr>
            <a:xfrm rot="5400000">
              <a:off x="54499" y="1185669"/>
              <a:ext cx="61885" cy="58548"/>
            </a:xfrm>
            <a:prstGeom prst="ellipse">
              <a:avLst/>
            </a:prstGeom>
            <a:solidFill>
              <a:srgbClr val="5B9BD5"/>
            </a:solidFill>
            <a:ln w="25400" cap="flat" cmpd="sng" algn="ctr">
              <a:noFill/>
              <a:prstDash val="solid"/>
              <a:round/>
              <a:headEnd type="none" w="med" len="med"/>
              <a:tailEnd type="none" w="med" len="med"/>
            </a:ln>
          </p:spPr>
          <p:txBody>
            <a:bodyPr anchor="ctr"/>
            <a:lstStyle/>
            <a:p>
              <a:pPr algn="ctr" eaLnBrk="1" fontAlgn="auto">
                <a:defRPr/>
              </a:pPr>
              <a:endParaRPr lang="en-US" kern="0">
                <a:solidFill>
                  <a:schemeClr val="lt1"/>
                </a:solidFill>
                <a:latin typeface="+mn-lt"/>
                <a:cs typeface="+mn-cs"/>
                <a:sym typeface="Calibri" panose="020F0502020204030204"/>
              </a:endParaRPr>
            </a:p>
          </p:txBody>
        </p:sp>
        <p:sp>
          <p:nvSpPr>
            <p:cNvPr id="24592" name="Rectangle 2" descr="&quot;&quot;">
              <a:extLst>
                <a:ext uri="{FF2B5EF4-FFF2-40B4-BE49-F238E27FC236}">
                  <a16:creationId xmlns:a16="http://schemas.microsoft.com/office/drawing/2014/main" id="{94594400-C2E1-2097-76B8-ABE11CE833CE}"/>
                </a:ext>
              </a:extLst>
            </p:cNvPr>
            <p:cNvSpPr/>
            <p:nvPr/>
          </p:nvSpPr>
          <p:spPr>
            <a:xfrm rot="5400000">
              <a:off x="238057" y="1044442"/>
              <a:ext cx="61886" cy="58548"/>
            </a:xfrm>
            <a:prstGeom prst="ellipse">
              <a:avLst/>
            </a:prstGeom>
            <a:solidFill>
              <a:srgbClr val="5B9BD5"/>
            </a:solidFill>
            <a:ln w="25400" cap="flat" cmpd="sng" algn="ctr">
              <a:noFill/>
              <a:prstDash val="solid"/>
              <a:round/>
              <a:headEnd type="none" w="med" len="med"/>
              <a:tailEnd type="none" w="med" len="med"/>
            </a:ln>
          </p:spPr>
          <p:txBody>
            <a:bodyPr anchor="ctr"/>
            <a:lstStyle/>
            <a:p>
              <a:pPr algn="ctr" eaLnBrk="1" fontAlgn="auto">
                <a:defRPr/>
              </a:pPr>
              <a:endParaRPr lang="en-US" kern="0">
                <a:solidFill>
                  <a:schemeClr val="lt1"/>
                </a:solidFill>
                <a:latin typeface="+mn-lt"/>
                <a:cs typeface="+mn-cs"/>
                <a:sym typeface="Calibri" panose="020F0502020204030204"/>
              </a:endParaRPr>
            </a:p>
          </p:txBody>
        </p:sp>
        <p:sp>
          <p:nvSpPr>
            <p:cNvPr id="24593" name="Rectangle 59" descr="&quot;&quot;">
              <a:extLst>
                <a:ext uri="{FF2B5EF4-FFF2-40B4-BE49-F238E27FC236}">
                  <a16:creationId xmlns:a16="http://schemas.microsoft.com/office/drawing/2014/main" id="{031943F4-EEFE-3DDA-2015-548CAE01CB99}"/>
                </a:ext>
              </a:extLst>
            </p:cNvPr>
            <p:cNvSpPr/>
            <p:nvPr/>
          </p:nvSpPr>
          <p:spPr>
            <a:xfrm rot="5400000">
              <a:off x="54498" y="1044442"/>
              <a:ext cx="61886" cy="58548"/>
            </a:xfrm>
            <a:prstGeom prst="ellipse">
              <a:avLst/>
            </a:prstGeom>
            <a:solidFill>
              <a:srgbClr val="5B9BD5"/>
            </a:solidFill>
            <a:ln w="25400" cap="flat" cmpd="sng" algn="ctr">
              <a:noFill/>
              <a:prstDash val="solid"/>
              <a:round/>
              <a:headEnd type="none" w="med" len="med"/>
              <a:tailEnd type="none" w="med" len="med"/>
            </a:ln>
          </p:spPr>
          <p:txBody>
            <a:bodyPr anchor="ctr"/>
            <a:lstStyle/>
            <a:p>
              <a:pPr algn="ctr" eaLnBrk="1" fontAlgn="auto">
                <a:defRPr/>
              </a:pPr>
              <a:endParaRPr lang="en-US" kern="0">
                <a:solidFill>
                  <a:schemeClr val="lt1"/>
                </a:solidFill>
                <a:latin typeface="+mn-lt"/>
                <a:cs typeface="+mn-cs"/>
                <a:sym typeface="Calibri" panose="020F0502020204030204"/>
              </a:endParaRPr>
            </a:p>
          </p:txBody>
        </p:sp>
        <p:sp>
          <p:nvSpPr>
            <p:cNvPr id="24594" name="Rectangle 2" descr="&quot;&quot;">
              <a:extLst>
                <a:ext uri="{FF2B5EF4-FFF2-40B4-BE49-F238E27FC236}">
                  <a16:creationId xmlns:a16="http://schemas.microsoft.com/office/drawing/2014/main" id="{69375018-3B7B-158E-EC57-015415EFA656}"/>
                </a:ext>
              </a:extLst>
            </p:cNvPr>
            <p:cNvSpPr/>
            <p:nvPr/>
          </p:nvSpPr>
          <p:spPr>
            <a:xfrm rot="5400000">
              <a:off x="238057" y="901629"/>
              <a:ext cx="61886" cy="58548"/>
            </a:xfrm>
            <a:prstGeom prst="ellipse">
              <a:avLst/>
            </a:prstGeom>
            <a:solidFill>
              <a:srgbClr val="5B9BD5"/>
            </a:solidFill>
            <a:ln w="25400" cap="flat" cmpd="sng" algn="ctr">
              <a:noFill/>
              <a:prstDash val="solid"/>
              <a:round/>
              <a:headEnd type="none" w="med" len="med"/>
              <a:tailEnd type="none" w="med" len="med"/>
            </a:ln>
          </p:spPr>
          <p:txBody>
            <a:bodyPr anchor="ctr"/>
            <a:lstStyle/>
            <a:p>
              <a:pPr algn="ctr" eaLnBrk="1" fontAlgn="auto">
                <a:defRPr/>
              </a:pPr>
              <a:endParaRPr lang="en-US" kern="0">
                <a:solidFill>
                  <a:schemeClr val="lt1"/>
                </a:solidFill>
                <a:latin typeface="+mn-lt"/>
                <a:cs typeface="+mn-cs"/>
                <a:sym typeface="Calibri" panose="020F0502020204030204"/>
              </a:endParaRPr>
            </a:p>
          </p:txBody>
        </p:sp>
        <p:sp>
          <p:nvSpPr>
            <p:cNvPr id="24595" name="Rectangle 59" descr="&quot;&quot;">
              <a:extLst>
                <a:ext uri="{FF2B5EF4-FFF2-40B4-BE49-F238E27FC236}">
                  <a16:creationId xmlns:a16="http://schemas.microsoft.com/office/drawing/2014/main" id="{43965BDE-E1AB-5990-80AB-D1F90B841207}"/>
                </a:ext>
              </a:extLst>
            </p:cNvPr>
            <p:cNvSpPr/>
            <p:nvPr/>
          </p:nvSpPr>
          <p:spPr>
            <a:xfrm rot="5400000">
              <a:off x="54498" y="901629"/>
              <a:ext cx="61886" cy="58548"/>
            </a:xfrm>
            <a:prstGeom prst="ellipse">
              <a:avLst/>
            </a:prstGeom>
            <a:solidFill>
              <a:srgbClr val="5B9BD5"/>
            </a:solidFill>
            <a:ln w="25400" cap="flat" cmpd="sng" algn="ctr">
              <a:noFill/>
              <a:prstDash val="solid"/>
              <a:round/>
              <a:headEnd type="none" w="med" len="med"/>
              <a:tailEnd type="none" w="med" len="med"/>
            </a:ln>
          </p:spPr>
          <p:txBody>
            <a:bodyPr anchor="ctr"/>
            <a:lstStyle/>
            <a:p>
              <a:pPr algn="ctr" eaLnBrk="1" fontAlgn="auto">
                <a:defRPr/>
              </a:pPr>
              <a:endParaRPr lang="en-US" kern="0">
                <a:solidFill>
                  <a:schemeClr val="lt1"/>
                </a:solidFill>
                <a:latin typeface="+mn-lt"/>
                <a:cs typeface="+mn-cs"/>
                <a:sym typeface="Calibri" panose="020F0502020204030204"/>
              </a:endParaRPr>
            </a:p>
          </p:txBody>
        </p:sp>
        <p:sp>
          <p:nvSpPr>
            <p:cNvPr id="24596" name="Rectangle 2" descr="&quot;&quot;">
              <a:extLst>
                <a:ext uri="{FF2B5EF4-FFF2-40B4-BE49-F238E27FC236}">
                  <a16:creationId xmlns:a16="http://schemas.microsoft.com/office/drawing/2014/main" id="{B31CF5BA-9B9B-94CE-3991-0EE52C044C92}"/>
                </a:ext>
              </a:extLst>
            </p:cNvPr>
            <p:cNvSpPr/>
            <p:nvPr/>
          </p:nvSpPr>
          <p:spPr>
            <a:xfrm rot="5400000">
              <a:off x="238057" y="2180603"/>
              <a:ext cx="61886" cy="58548"/>
            </a:xfrm>
            <a:prstGeom prst="ellipse">
              <a:avLst/>
            </a:prstGeom>
            <a:solidFill>
              <a:srgbClr val="5B9BD5"/>
            </a:solidFill>
            <a:ln w="25400" cap="flat" cmpd="sng" algn="ctr">
              <a:noFill/>
              <a:prstDash val="solid"/>
              <a:round/>
              <a:headEnd type="none" w="med" len="med"/>
              <a:tailEnd type="none" w="med" len="med"/>
            </a:ln>
          </p:spPr>
          <p:txBody>
            <a:bodyPr anchor="ctr"/>
            <a:lstStyle/>
            <a:p>
              <a:pPr algn="ctr" eaLnBrk="1" fontAlgn="auto">
                <a:defRPr/>
              </a:pPr>
              <a:endParaRPr lang="en-US" kern="0">
                <a:solidFill>
                  <a:schemeClr val="lt1"/>
                </a:solidFill>
                <a:latin typeface="+mn-lt"/>
                <a:cs typeface="+mn-cs"/>
                <a:sym typeface="Calibri" panose="020F0502020204030204"/>
              </a:endParaRPr>
            </a:p>
          </p:txBody>
        </p:sp>
        <p:sp>
          <p:nvSpPr>
            <p:cNvPr id="24597" name="Rectangle 59" descr="&quot;&quot;">
              <a:extLst>
                <a:ext uri="{FF2B5EF4-FFF2-40B4-BE49-F238E27FC236}">
                  <a16:creationId xmlns:a16="http://schemas.microsoft.com/office/drawing/2014/main" id="{6ADD0D28-E8AF-1916-7A2C-B49793C7AF1F}"/>
                </a:ext>
              </a:extLst>
            </p:cNvPr>
            <p:cNvSpPr/>
            <p:nvPr/>
          </p:nvSpPr>
          <p:spPr>
            <a:xfrm rot="5400000">
              <a:off x="54498" y="2180603"/>
              <a:ext cx="61886" cy="58548"/>
            </a:xfrm>
            <a:prstGeom prst="ellipse">
              <a:avLst/>
            </a:prstGeom>
            <a:solidFill>
              <a:srgbClr val="5B9BD5"/>
            </a:solidFill>
            <a:ln w="25400" cap="flat" cmpd="sng" algn="ctr">
              <a:noFill/>
              <a:prstDash val="solid"/>
              <a:round/>
              <a:headEnd type="none" w="med" len="med"/>
              <a:tailEnd type="none" w="med" len="med"/>
            </a:ln>
          </p:spPr>
          <p:txBody>
            <a:bodyPr anchor="ctr"/>
            <a:lstStyle/>
            <a:p>
              <a:pPr algn="ctr" eaLnBrk="1" fontAlgn="auto">
                <a:defRPr/>
              </a:pPr>
              <a:endParaRPr lang="en-US" kern="0">
                <a:solidFill>
                  <a:schemeClr val="lt1"/>
                </a:solidFill>
                <a:latin typeface="+mn-lt"/>
                <a:cs typeface="+mn-cs"/>
                <a:sym typeface="Calibri" panose="020F0502020204030204"/>
              </a:endParaRPr>
            </a:p>
          </p:txBody>
        </p:sp>
        <p:sp>
          <p:nvSpPr>
            <p:cNvPr id="24598" name="Rectangle 2" descr="&quot;&quot;">
              <a:extLst>
                <a:ext uri="{FF2B5EF4-FFF2-40B4-BE49-F238E27FC236}">
                  <a16:creationId xmlns:a16="http://schemas.microsoft.com/office/drawing/2014/main" id="{80E4BA34-6BBB-671D-11E5-2E67C7B9A5B7}"/>
                </a:ext>
              </a:extLst>
            </p:cNvPr>
            <p:cNvSpPr/>
            <p:nvPr/>
          </p:nvSpPr>
          <p:spPr>
            <a:xfrm rot="5400000">
              <a:off x="238057" y="2037789"/>
              <a:ext cx="61886" cy="58548"/>
            </a:xfrm>
            <a:prstGeom prst="ellipse">
              <a:avLst/>
            </a:prstGeom>
            <a:solidFill>
              <a:srgbClr val="5B9BD5"/>
            </a:solidFill>
            <a:ln w="25400" cap="flat" cmpd="sng" algn="ctr">
              <a:noFill/>
              <a:prstDash val="solid"/>
              <a:round/>
              <a:headEnd type="none" w="med" len="med"/>
              <a:tailEnd type="none" w="med" len="med"/>
            </a:ln>
          </p:spPr>
          <p:txBody>
            <a:bodyPr anchor="ctr"/>
            <a:lstStyle/>
            <a:p>
              <a:pPr algn="ctr" eaLnBrk="1" fontAlgn="auto">
                <a:defRPr/>
              </a:pPr>
              <a:endParaRPr lang="en-US" kern="0">
                <a:solidFill>
                  <a:schemeClr val="lt1"/>
                </a:solidFill>
                <a:latin typeface="+mn-lt"/>
                <a:cs typeface="+mn-cs"/>
                <a:sym typeface="Calibri" panose="020F0502020204030204"/>
              </a:endParaRPr>
            </a:p>
          </p:txBody>
        </p:sp>
        <p:sp>
          <p:nvSpPr>
            <p:cNvPr id="24599" name="Rectangle 59" descr="&quot;&quot;">
              <a:extLst>
                <a:ext uri="{FF2B5EF4-FFF2-40B4-BE49-F238E27FC236}">
                  <a16:creationId xmlns:a16="http://schemas.microsoft.com/office/drawing/2014/main" id="{6882F659-A730-6C74-EAB2-3A788B05A335}"/>
                </a:ext>
              </a:extLst>
            </p:cNvPr>
            <p:cNvSpPr/>
            <p:nvPr/>
          </p:nvSpPr>
          <p:spPr>
            <a:xfrm rot="5400000">
              <a:off x="54498" y="2037789"/>
              <a:ext cx="61886" cy="58548"/>
            </a:xfrm>
            <a:prstGeom prst="ellipse">
              <a:avLst/>
            </a:prstGeom>
            <a:solidFill>
              <a:srgbClr val="5B9BD5"/>
            </a:solidFill>
            <a:ln w="25400" cap="flat" cmpd="sng" algn="ctr">
              <a:noFill/>
              <a:prstDash val="solid"/>
              <a:round/>
              <a:headEnd type="none" w="med" len="med"/>
              <a:tailEnd type="none" w="med" len="med"/>
            </a:ln>
          </p:spPr>
          <p:txBody>
            <a:bodyPr anchor="ctr"/>
            <a:lstStyle/>
            <a:p>
              <a:pPr algn="ctr" eaLnBrk="1" fontAlgn="auto">
                <a:defRPr/>
              </a:pPr>
              <a:endParaRPr lang="en-US" kern="0">
                <a:solidFill>
                  <a:schemeClr val="lt1"/>
                </a:solidFill>
                <a:latin typeface="+mn-lt"/>
                <a:cs typeface="+mn-cs"/>
                <a:sym typeface="Calibri" panose="020F0502020204030204"/>
              </a:endParaRPr>
            </a:p>
          </p:txBody>
        </p:sp>
        <p:sp>
          <p:nvSpPr>
            <p:cNvPr id="24600" name="Rectangle 2" descr="&quot;&quot;">
              <a:extLst>
                <a:ext uri="{FF2B5EF4-FFF2-40B4-BE49-F238E27FC236}">
                  <a16:creationId xmlns:a16="http://schemas.microsoft.com/office/drawing/2014/main" id="{C3EAD7AA-52A2-D277-F882-11B13AACA7A9}"/>
                </a:ext>
              </a:extLst>
            </p:cNvPr>
            <p:cNvSpPr/>
            <p:nvPr/>
          </p:nvSpPr>
          <p:spPr>
            <a:xfrm rot="5400000">
              <a:off x="238058" y="1896562"/>
              <a:ext cx="61885" cy="58548"/>
            </a:xfrm>
            <a:prstGeom prst="ellipse">
              <a:avLst/>
            </a:prstGeom>
            <a:solidFill>
              <a:srgbClr val="5B9BD5"/>
            </a:solidFill>
            <a:ln w="25400" cap="flat" cmpd="sng" algn="ctr">
              <a:noFill/>
              <a:prstDash val="solid"/>
              <a:round/>
              <a:headEnd type="none" w="med" len="med"/>
              <a:tailEnd type="none" w="med" len="med"/>
            </a:ln>
          </p:spPr>
          <p:txBody>
            <a:bodyPr anchor="ctr"/>
            <a:lstStyle/>
            <a:p>
              <a:pPr algn="ctr" eaLnBrk="1" fontAlgn="auto">
                <a:defRPr/>
              </a:pPr>
              <a:endParaRPr lang="en-US" kern="0">
                <a:solidFill>
                  <a:schemeClr val="lt1"/>
                </a:solidFill>
                <a:latin typeface="+mn-lt"/>
                <a:cs typeface="+mn-cs"/>
                <a:sym typeface="Calibri" panose="020F0502020204030204"/>
              </a:endParaRPr>
            </a:p>
          </p:txBody>
        </p:sp>
        <p:sp>
          <p:nvSpPr>
            <p:cNvPr id="24601" name="Rectangle 59" descr="&quot;&quot;">
              <a:extLst>
                <a:ext uri="{FF2B5EF4-FFF2-40B4-BE49-F238E27FC236}">
                  <a16:creationId xmlns:a16="http://schemas.microsoft.com/office/drawing/2014/main" id="{EA1D3887-8A0C-DF0B-67D3-8089316898E3}"/>
                </a:ext>
              </a:extLst>
            </p:cNvPr>
            <p:cNvSpPr/>
            <p:nvPr/>
          </p:nvSpPr>
          <p:spPr>
            <a:xfrm rot="5400000">
              <a:off x="54499" y="1896562"/>
              <a:ext cx="61885" cy="58548"/>
            </a:xfrm>
            <a:prstGeom prst="ellipse">
              <a:avLst/>
            </a:prstGeom>
            <a:solidFill>
              <a:srgbClr val="5B9BD5"/>
            </a:solidFill>
            <a:ln w="25400" cap="flat" cmpd="sng" algn="ctr">
              <a:noFill/>
              <a:prstDash val="solid"/>
              <a:round/>
              <a:headEnd type="none" w="med" len="med"/>
              <a:tailEnd type="none" w="med" len="med"/>
            </a:ln>
          </p:spPr>
          <p:txBody>
            <a:bodyPr anchor="ctr"/>
            <a:lstStyle/>
            <a:p>
              <a:pPr algn="ctr" eaLnBrk="1" fontAlgn="auto">
                <a:defRPr/>
              </a:pPr>
              <a:endParaRPr lang="en-US" kern="0">
                <a:solidFill>
                  <a:schemeClr val="lt1"/>
                </a:solidFill>
                <a:latin typeface="+mn-lt"/>
                <a:cs typeface="+mn-cs"/>
                <a:sym typeface="Calibri" panose="020F0502020204030204"/>
              </a:endParaRPr>
            </a:p>
          </p:txBody>
        </p:sp>
        <p:sp>
          <p:nvSpPr>
            <p:cNvPr id="24602" name="Rectangle 2" descr="&quot;&quot;">
              <a:extLst>
                <a:ext uri="{FF2B5EF4-FFF2-40B4-BE49-F238E27FC236}">
                  <a16:creationId xmlns:a16="http://schemas.microsoft.com/office/drawing/2014/main" id="{017C8055-4EF7-9841-0659-81E61D23BA3A}"/>
                </a:ext>
              </a:extLst>
            </p:cNvPr>
            <p:cNvSpPr/>
            <p:nvPr/>
          </p:nvSpPr>
          <p:spPr>
            <a:xfrm rot="5400000">
              <a:off x="238058" y="1753749"/>
              <a:ext cx="61885" cy="58548"/>
            </a:xfrm>
            <a:prstGeom prst="ellipse">
              <a:avLst/>
            </a:prstGeom>
            <a:solidFill>
              <a:srgbClr val="5B9BD5"/>
            </a:solidFill>
            <a:ln w="25400" cap="flat" cmpd="sng" algn="ctr">
              <a:noFill/>
              <a:prstDash val="solid"/>
              <a:round/>
              <a:headEnd type="none" w="med" len="med"/>
              <a:tailEnd type="none" w="med" len="med"/>
            </a:ln>
          </p:spPr>
          <p:txBody>
            <a:bodyPr anchor="ctr"/>
            <a:lstStyle/>
            <a:p>
              <a:pPr algn="ctr" eaLnBrk="1" fontAlgn="auto">
                <a:defRPr/>
              </a:pPr>
              <a:endParaRPr lang="en-US" kern="0">
                <a:solidFill>
                  <a:schemeClr val="lt1"/>
                </a:solidFill>
                <a:latin typeface="+mn-lt"/>
                <a:cs typeface="+mn-cs"/>
                <a:sym typeface="Calibri" panose="020F0502020204030204"/>
              </a:endParaRPr>
            </a:p>
          </p:txBody>
        </p:sp>
        <p:sp>
          <p:nvSpPr>
            <p:cNvPr id="24603" name="Rectangle 59" descr="&quot;&quot;">
              <a:extLst>
                <a:ext uri="{FF2B5EF4-FFF2-40B4-BE49-F238E27FC236}">
                  <a16:creationId xmlns:a16="http://schemas.microsoft.com/office/drawing/2014/main" id="{46EA80C1-C4AA-740D-E088-047C1FB1FC5E}"/>
                </a:ext>
              </a:extLst>
            </p:cNvPr>
            <p:cNvSpPr/>
            <p:nvPr/>
          </p:nvSpPr>
          <p:spPr>
            <a:xfrm rot="5400000">
              <a:off x="54499" y="1753749"/>
              <a:ext cx="61885" cy="58548"/>
            </a:xfrm>
            <a:prstGeom prst="ellipse">
              <a:avLst/>
            </a:prstGeom>
            <a:solidFill>
              <a:srgbClr val="5B9BD5"/>
            </a:solidFill>
            <a:ln w="25400" cap="flat" cmpd="sng" algn="ctr">
              <a:noFill/>
              <a:prstDash val="solid"/>
              <a:round/>
              <a:headEnd type="none" w="med" len="med"/>
              <a:tailEnd type="none" w="med" len="med"/>
            </a:ln>
          </p:spPr>
          <p:txBody>
            <a:bodyPr anchor="ctr"/>
            <a:lstStyle/>
            <a:p>
              <a:pPr algn="ctr" eaLnBrk="1" fontAlgn="auto">
                <a:defRPr/>
              </a:pPr>
              <a:endParaRPr lang="en-US" kern="0">
                <a:solidFill>
                  <a:schemeClr val="lt1"/>
                </a:solidFill>
                <a:latin typeface="+mn-lt"/>
                <a:cs typeface="+mn-cs"/>
                <a:sym typeface="Calibri" panose="020F0502020204030204"/>
              </a:endParaRPr>
            </a:p>
          </p:txBody>
        </p:sp>
        <p:sp>
          <p:nvSpPr>
            <p:cNvPr id="24604" name="Rectangle 2" descr="&quot;&quot;">
              <a:extLst>
                <a:ext uri="{FF2B5EF4-FFF2-40B4-BE49-F238E27FC236}">
                  <a16:creationId xmlns:a16="http://schemas.microsoft.com/office/drawing/2014/main" id="{5E010C6F-8B03-0201-936C-B49010443446}"/>
                </a:ext>
              </a:extLst>
            </p:cNvPr>
            <p:cNvSpPr/>
            <p:nvPr/>
          </p:nvSpPr>
          <p:spPr>
            <a:xfrm rot="5400000">
              <a:off x="238057" y="1612523"/>
              <a:ext cx="61886" cy="58548"/>
            </a:xfrm>
            <a:prstGeom prst="ellipse">
              <a:avLst/>
            </a:prstGeom>
            <a:solidFill>
              <a:srgbClr val="5B9BD5"/>
            </a:solidFill>
            <a:ln w="25400" cap="flat" cmpd="sng" algn="ctr">
              <a:noFill/>
              <a:prstDash val="solid"/>
              <a:round/>
              <a:headEnd type="none" w="med" len="med"/>
              <a:tailEnd type="none" w="med" len="med"/>
            </a:ln>
          </p:spPr>
          <p:txBody>
            <a:bodyPr anchor="ctr"/>
            <a:lstStyle/>
            <a:p>
              <a:pPr algn="ctr" eaLnBrk="1" fontAlgn="auto">
                <a:defRPr/>
              </a:pPr>
              <a:endParaRPr lang="en-US" kern="0">
                <a:solidFill>
                  <a:schemeClr val="lt1"/>
                </a:solidFill>
                <a:latin typeface="+mn-lt"/>
                <a:cs typeface="+mn-cs"/>
                <a:sym typeface="Calibri" panose="020F0502020204030204"/>
              </a:endParaRPr>
            </a:p>
          </p:txBody>
        </p:sp>
        <p:sp>
          <p:nvSpPr>
            <p:cNvPr id="24605" name="Rectangle 59" descr="&quot;&quot;">
              <a:extLst>
                <a:ext uri="{FF2B5EF4-FFF2-40B4-BE49-F238E27FC236}">
                  <a16:creationId xmlns:a16="http://schemas.microsoft.com/office/drawing/2014/main" id="{F2F066FC-1F61-7655-A94A-DB3CEA69C44F}"/>
                </a:ext>
              </a:extLst>
            </p:cNvPr>
            <p:cNvSpPr/>
            <p:nvPr/>
          </p:nvSpPr>
          <p:spPr>
            <a:xfrm rot="5400000">
              <a:off x="54498" y="1612523"/>
              <a:ext cx="61886" cy="58548"/>
            </a:xfrm>
            <a:prstGeom prst="ellipse">
              <a:avLst/>
            </a:prstGeom>
            <a:solidFill>
              <a:srgbClr val="5B9BD5"/>
            </a:solidFill>
            <a:ln w="25400" cap="flat" cmpd="sng" algn="ctr">
              <a:noFill/>
              <a:prstDash val="solid"/>
              <a:round/>
              <a:headEnd type="none" w="med" len="med"/>
              <a:tailEnd type="none" w="med" len="med"/>
            </a:ln>
          </p:spPr>
          <p:txBody>
            <a:bodyPr anchor="ctr"/>
            <a:lstStyle/>
            <a:p>
              <a:pPr algn="ctr" eaLnBrk="1" fontAlgn="auto">
                <a:defRPr/>
              </a:pPr>
              <a:endParaRPr lang="en-US" kern="0">
                <a:solidFill>
                  <a:schemeClr val="lt1"/>
                </a:solidFill>
                <a:latin typeface="+mn-lt"/>
                <a:cs typeface="+mn-cs"/>
                <a:sym typeface="Calibri" panose="020F0502020204030204"/>
              </a:endParaRPr>
            </a:p>
          </p:txBody>
        </p:sp>
      </p:grpSp>
      <p:sp>
        <p:nvSpPr>
          <p:cNvPr id="24583" name="Content Placeholder 1">
            <a:extLst>
              <a:ext uri="{FF2B5EF4-FFF2-40B4-BE49-F238E27FC236}">
                <a16:creationId xmlns:a16="http://schemas.microsoft.com/office/drawing/2014/main" id="{D5391A6B-22A0-3D81-035F-AEFC61FE741D}"/>
              </a:ext>
            </a:extLst>
          </p:cNvPr>
          <p:cNvSpPr>
            <a:spLocks noGrp="1"/>
          </p:cNvSpPr>
          <p:nvPr>
            <p:ph idx="1"/>
          </p:nvPr>
        </p:nvSpPr>
        <p:spPr>
          <a:xfrm>
            <a:off x="3487738" y="3860800"/>
            <a:ext cx="8107362" cy="2311400"/>
          </a:xfrm>
          <a:ln w="12700" cap="flat" algn="ctr">
            <a:miter lim="400000"/>
            <a:headEnd type="none" w="med" len="med"/>
            <a:tailEnd type="none" w="med" len="med"/>
          </a:ln>
        </p:spPr>
        <p:txBody>
          <a:bodyPr lIns="91440" rIns="91440" rtlCol="0" anchor="ctr">
            <a:noAutofit/>
          </a:bodyPr>
          <a:lstStyle/>
          <a:p>
            <a:pPr marL="292100" indent="-292100" defTabSz="914400" eaLnBrk="1" fontAlgn="auto" hangingPunct="1">
              <a:buSzTx/>
              <a:defRPr/>
            </a:pPr>
            <a:r>
              <a:rPr lang="fr-CA" altLang="en-US" sz="1800" kern="1200" dirty="0">
                <a:solidFill>
                  <a:schemeClr val="tx1"/>
                </a:solidFill>
                <a:latin typeface="+mn-lt" pitchFamily="34" charset="0"/>
                <a:ea typeface="+mn-ea" pitchFamily="34" charset="0"/>
                <a:cs typeface="+mn-cs" pitchFamily="34" charset="0"/>
                <a:sym typeface="Calibri" panose="020F0502020204030204"/>
              </a:rPr>
              <a:t>L’application </a:t>
            </a:r>
            <a:r>
              <a:rPr lang="fr-CA" altLang="en-US" sz="1800" kern="1200" dirty="0" err="1">
                <a:solidFill>
                  <a:schemeClr val="tx1"/>
                </a:solidFill>
                <a:latin typeface="+mn-lt" pitchFamily="34" charset="0"/>
                <a:ea typeface="+mn-ea" pitchFamily="34" charset="0"/>
                <a:cs typeface="+mn-cs" pitchFamily="34" charset="0"/>
                <a:sym typeface="Calibri" panose="020F0502020204030204"/>
              </a:rPr>
              <a:t>ShipSound</a:t>
            </a:r>
            <a:r>
              <a:rPr lang="fr-CA" altLang="en-US" sz="1800" kern="1200" dirty="0">
                <a:solidFill>
                  <a:schemeClr val="tx1"/>
                </a:solidFill>
                <a:latin typeface="+mn-lt" pitchFamily="34" charset="0"/>
                <a:ea typeface="+mn-ea" pitchFamily="34" charset="0"/>
                <a:cs typeface="+mn-cs" pitchFamily="34" charset="0"/>
                <a:sym typeface="Calibri" panose="020F0502020204030204"/>
              </a:rPr>
              <a:t> permet d’accéder à la base de données non relationnelle et permet aux utilisateurs d’interagir abondamment avec les données relatives aux mesures du bruit des navires, notamment consulter, sélectionner et télécharger les renseignements.</a:t>
            </a:r>
          </a:p>
          <a:p>
            <a:pPr marL="292100" indent="-292100" defTabSz="914400" eaLnBrk="1" fontAlgn="auto" hangingPunct="1">
              <a:buSzTx/>
              <a:defRPr/>
            </a:pPr>
            <a:r>
              <a:rPr lang="fr-CA" altLang="en-US" sz="1800" kern="1200" dirty="0">
                <a:solidFill>
                  <a:schemeClr val="tx1"/>
                </a:solidFill>
                <a:latin typeface="+mn-lt" pitchFamily="34" charset="0"/>
                <a:ea typeface="+mn-ea" pitchFamily="34" charset="0"/>
                <a:cs typeface="+mn-cs" pitchFamily="34" charset="0"/>
                <a:sym typeface="Calibri" panose="020F0502020204030204"/>
              </a:rPr>
              <a:t>Les renseignements disponibles comprennent les niveaux des bandes de tiers d’octave, les spectres, les spectrogrammes, les voies de navigation, les métadonnées des navires et les données environnementales.</a:t>
            </a:r>
          </a:p>
          <a:p>
            <a:pPr marL="292100" indent="-292100" defTabSz="914400" eaLnBrk="1" fontAlgn="auto" hangingPunct="1">
              <a:buSzTx/>
              <a:defRPr/>
            </a:pPr>
            <a:r>
              <a:rPr lang="fr-CA" altLang="en-US" sz="1800" kern="1200" dirty="0">
                <a:solidFill>
                  <a:schemeClr val="tx1"/>
                </a:solidFill>
                <a:latin typeface="+mn-lt" pitchFamily="34" charset="0"/>
                <a:ea typeface="+mn-ea" pitchFamily="34" charset="0"/>
                <a:cs typeface="+mn-cs" pitchFamily="34" charset="0"/>
                <a:sym typeface="Calibri" panose="020F0502020204030204"/>
              </a:rPr>
              <a:t>Les utilisateurs peuvent également télécharger les fichiers acoustiques (format WAV) et produire des rapports PDF pour chaque mesure de navire.</a:t>
            </a:r>
          </a:p>
        </p:txBody>
      </p:sp>
      <p:sp>
        <p:nvSpPr>
          <p:cNvPr id="24584" name="Rectangle 39" descr="&quot;&quot;">
            <a:extLst>
              <a:ext uri="{FF2B5EF4-FFF2-40B4-BE49-F238E27FC236}">
                <a16:creationId xmlns:a16="http://schemas.microsoft.com/office/drawing/2014/main" id="{C7C304D3-0A29-8F08-8A6E-44FFDAF29A32}"/>
              </a:ext>
            </a:extLst>
          </p:cNvPr>
          <p:cNvSpPr>
            <a:spLocks noGrp="1" noRot="1" noChangeAspect="1" noMove="1" noResize="1" noEditPoints="1" noAdjustHandles="1" noChangeArrowheads="1" noChangeShapeType="1" noTextEdit="1"/>
          </p:cNvSpPr>
          <p:nvPr/>
        </p:nvSpPr>
        <p:spPr>
          <a:xfrm>
            <a:off x="0" y="6500813"/>
            <a:ext cx="12192000" cy="357187"/>
          </a:xfrm>
          <a:prstGeom prst="rect">
            <a:avLst/>
          </a:prstGeom>
          <a:solidFill>
            <a:srgbClr val="262626"/>
          </a:solidFill>
          <a:ln w="25400" cap="flat" cmpd="sng" algn="ctr">
            <a:noFill/>
            <a:prstDash val="solid"/>
            <a:round/>
            <a:headEnd type="none" w="med" len="med"/>
            <a:tailEnd type="none" w="med" len="med"/>
          </a:ln>
        </p:spPr>
        <p:txBody>
          <a:bodyPr anchor="ctr"/>
          <a:lstStyle/>
          <a:p>
            <a:pPr algn="ctr" eaLnBrk="1" fontAlgn="auto">
              <a:defRPr/>
            </a:pPr>
            <a:endParaRPr lang="en-US" kern="0">
              <a:solidFill>
                <a:schemeClr val="lt1"/>
              </a:solidFill>
              <a:latin typeface="+mn-lt"/>
              <a:cs typeface="+mn-cs"/>
              <a:sym typeface="Calibri" panose="020F0502020204030204"/>
            </a:endParaRPr>
          </a:p>
        </p:txBody>
      </p:sp>
      <p:pic>
        <p:nvPicPr>
          <p:cNvPr id="26633" name="Picture 4">
            <a:extLst>
              <a:ext uri="{FF2B5EF4-FFF2-40B4-BE49-F238E27FC236}">
                <a16:creationId xmlns:a16="http://schemas.microsoft.com/office/drawing/2014/main" id="{A33C30A5-BEA6-228C-CD58-D867AE46D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215900"/>
            <a:ext cx="121920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22621.0"/>
  <p:tag name="AS_RELEASE_DATE" val="2021.09.14"/>
  <p:tag name="AS_TITLE" val="Aspose.Slides for .NET 4.0 Client Profile"/>
  <p:tag name="AS_VERSION" val="21.9"/>
</p:tagLst>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A8AAC19DE1534F852A130108BC2523" ma:contentTypeVersion="13" ma:contentTypeDescription="Create a new document." ma:contentTypeScope="" ma:versionID="e2171489c934ff78283e62778d96a7ed">
  <xsd:schema xmlns:xsd="http://www.w3.org/2001/XMLSchema" xmlns:xs="http://www.w3.org/2001/XMLSchema" xmlns:p="http://schemas.microsoft.com/office/2006/metadata/properties" xmlns:ns2="40c74969-6811-4413-811f-879034352a11" xmlns:ns3="efc57636-9286-4754-8d46-3fabd0066689" targetNamespace="http://schemas.microsoft.com/office/2006/metadata/properties" ma:root="true" ma:fieldsID="a99446acf7e21af1ed0418e5b7242d22" ns2:_="" ns3:_="">
    <xsd:import namespace="40c74969-6811-4413-811f-879034352a11"/>
    <xsd:import namespace="efc57636-9286-4754-8d46-3fabd006668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c74969-6811-4413-811f-879034352a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c38d4629-38ad-4148-bc9e-acd04a442d34"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fc57636-9286-4754-8d46-3fabd006668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d03706fb-0a03-42ef-ae5e-e470d665004d}" ma:internalName="TaxCatchAll" ma:showField="CatchAllData" ma:web="efc57636-9286-4754-8d46-3fabd00666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43650C-8447-458D-BEEC-5227FF1E6AA8}"/>
</file>

<file path=customXml/itemProps2.xml><?xml version="1.0" encoding="utf-8"?>
<ds:datastoreItem xmlns:ds="http://schemas.openxmlformats.org/officeDocument/2006/customXml" ds:itemID="{80849487-8379-450F-B6F9-91F3943A1FD5}"/>
</file>

<file path=docProps/app.xml><?xml version="1.0" encoding="utf-8"?>
<Properties xmlns="http://schemas.openxmlformats.org/officeDocument/2006/extended-properties" xmlns:vt="http://schemas.openxmlformats.org/officeDocument/2006/docPropsVTypes">
  <Template/>
  <TotalTime>9370</TotalTime>
  <Words>1397</Words>
  <Application>Microsoft Office PowerPoint</Application>
  <PresentationFormat>Widescreen</PresentationFormat>
  <Paragraphs>78</Paragraphs>
  <Slides>14</Slides>
  <Notes>14</Notes>
  <HiddenSlides>0</HiddenSlides>
  <MMClips>2</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Capteurs</vt:lpstr>
      <vt:lpstr>PowerPoint Presentation</vt:lpstr>
      <vt:lpstr>PowerPoint Presentation</vt:lpstr>
      <vt:lpstr>PowerPoint Presentation</vt:lpstr>
      <vt:lpstr>PowerPoint Presentation</vt:lpstr>
      <vt:lpstr>Mesures du bruit des navires</vt:lpstr>
      <vt:lpstr>Détection des mammifères marins</vt:lpstr>
      <vt:lpstr>Bruit ambiant</vt:lpstr>
      <vt:lpstr>Localisation des mammifères marins</vt:lpstr>
      <vt:lpstr>Gestion des données</vt:lpstr>
      <vt:lpstr>Remerciements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David Hannay</dc:creator>
  <cp:keywords/>
  <dc:description/>
  <cp:lastModifiedBy>Maillet Glas, Olivier (TC/TC)</cp:lastModifiedBy>
  <cp:revision>192</cp:revision>
  <cp:lastPrinted>2021-02-06T23:47:02Z</cp:lastPrinted>
  <dcterms:created xsi:type="dcterms:W3CDTF">2020-11-24T21:50:31Z</dcterms:created>
  <dcterms:modified xsi:type="dcterms:W3CDTF">2024-02-14T19:26:15Z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34ed4f5-eae4-40c7-82be-b1cdf720a1b9_ActionId">
    <vt:lpwstr>9ad5335e-dfa5-4683-b6b9-81b39b0fbaa7</vt:lpwstr>
  </property>
  <property fmtid="{D5CDD505-2E9C-101B-9397-08002B2CF9AE}" pid="3" name="MSIP_Label_834ed4f5-eae4-40c7-82be-b1cdf720a1b9_ContentBits">
    <vt:lpwstr>0</vt:lpwstr>
  </property>
  <property fmtid="{D5CDD505-2E9C-101B-9397-08002B2CF9AE}" pid="4" name="MSIP_Label_834ed4f5-eae4-40c7-82be-b1cdf720a1b9_Enabled">
    <vt:lpwstr>true</vt:lpwstr>
  </property>
  <property fmtid="{D5CDD505-2E9C-101B-9397-08002B2CF9AE}" pid="5" name="MSIP_Label_834ed4f5-eae4-40c7-82be-b1cdf720a1b9_Method">
    <vt:lpwstr>Standard</vt:lpwstr>
  </property>
  <property fmtid="{D5CDD505-2E9C-101B-9397-08002B2CF9AE}" pid="6" name="MSIP_Label_834ed4f5-eae4-40c7-82be-b1cdf720a1b9_Name">
    <vt:lpwstr>Unclassified - Non classifié</vt:lpwstr>
  </property>
  <property fmtid="{D5CDD505-2E9C-101B-9397-08002B2CF9AE}" pid="7" name="MSIP_Label_834ed4f5-eae4-40c7-82be-b1cdf720a1b9_SetDate">
    <vt:lpwstr>2024-01-12T16:19:26Z</vt:lpwstr>
  </property>
  <property fmtid="{D5CDD505-2E9C-101B-9397-08002B2CF9AE}" pid="8" name="MSIP_Label_834ed4f5-eae4-40c7-82be-b1cdf720a1b9_SiteId">
    <vt:lpwstr>e0d54a3c-7bbe-4a64-9d46-f9f84a41c833</vt:lpwstr>
  </property>
  <property fmtid="{D5CDD505-2E9C-101B-9397-08002B2CF9AE}" pid="9" name="MSIP_Label_7bb64f8a-9106-4cda-819e-b627ee2cf2ec_Enabled">
    <vt:lpwstr>true</vt:lpwstr>
  </property>
  <property fmtid="{D5CDD505-2E9C-101B-9397-08002B2CF9AE}" pid="10" name="MSIP_Label_7bb64f8a-9106-4cda-819e-b627ee2cf2ec_SetDate">
    <vt:lpwstr>2024-01-29T20:25:49Z</vt:lpwstr>
  </property>
  <property fmtid="{D5CDD505-2E9C-101B-9397-08002B2CF9AE}" pid="11" name="MSIP_Label_7bb64f8a-9106-4cda-819e-b627ee2cf2ec_Method">
    <vt:lpwstr>Privileged</vt:lpwstr>
  </property>
  <property fmtid="{D5CDD505-2E9C-101B-9397-08002B2CF9AE}" pid="12" name="MSIP_Label_7bb64f8a-9106-4cda-819e-b627ee2cf2ec_Name">
    <vt:lpwstr>Unclassified</vt:lpwstr>
  </property>
  <property fmtid="{D5CDD505-2E9C-101B-9397-08002B2CF9AE}" pid="13" name="MSIP_Label_7bb64f8a-9106-4cda-819e-b627ee2cf2ec_SiteId">
    <vt:lpwstr>2008ffa9-c9b2-4d97-9ad9-4ace25386be7</vt:lpwstr>
  </property>
  <property fmtid="{D5CDD505-2E9C-101B-9397-08002B2CF9AE}" pid="14" name="MSIP_Label_7bb64f8a-9106-4cda-819e-b627ee2cf2ec_ActionId">
    <vt:lpwstr>20e6f36e-135c-41f3-a447-e80c03923017</vt:lpwstr>
  </property>
  <property fmtid="{D5CDD505-2E9C-101B-9397-08002B2CF9AE}" pid="15" name="MSIP_Label_7bb64f8a-9106-4cda-819e-b627ee2cf2ec_ContentBits">
    <vt:lpwstr>1</vt:lpwstr>
  </property>
</Properties>
</file>