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5" r:id="rId2"/>
    <p:sldId id="256" r:id="rId3"/>
    <p:sldId id="262" r:id="rId4"/>
    <p:sldId id="258" r:id="rId5"/>
    <p:sldId id="264" r:id="rId6"/>
    <p:sldId id="266" r:id="rId7"/>
    <p:sldId id="263" r:id="rId8"/>
    <p:sldId id="259" r:id="rId9"/>
    <p:sldId id="260" r:id="rId10"/>
    <p:sldId id="261" r:id="rId11"/>
    <p:sldId id="656" r:id="rId12"/>
    <p:sldId id="257" r:id="rId13"/>
    <p:sldId id="655" r:id="rId14"/>
    <p:sldId id="2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E4926A-7D39-40EC-ABF3-7BB12D7AB2FA}" v="35" dt="2024-02-13T13:38:10.6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3" d="100"/>
          <a:sy n="103" d="100"/>
        </p:scale>
        <p:origin x="876"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E367CE-E91E-4434-954C-70A1ADD3CFA3}" type="datetimeFigureOut">
              <a:rPr lang="en-CA" smtClean="0"/>
              <a:t>2024-02-14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7A2F46-78F9-4C74-8D32-FD1C4C688580}" type="slidenum">
              <a:rPr lang="en-CA" smtClean="0"/>
              <a:t>‹n°›</a:t>
            </a:fld>
            <a:endParaRPr lang="en-CA"/>
          </a:p>
        </p:txBody>
      </p:sp>
    </p:spTree>
    <p:extLst>
      <p:ext uri="{BB962C8B-B14F-4D97-AF65-F5344CB8AC3E}">
        <p14:creationId xmlns:p14="http://schemas.microsoft.com/office/powerpoint/2010/main" val="862128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5"/>
          </p:nvPr>
        </p:nvSpPr>
        <p:spPr/>
        <p:txBody>
          <a:bodyPr/>
          <a:lstStyle/>
          <a:p>
            <a:pPr marL="0" marR="0" lvl="0" indent="0" algn="r" defTabSz="1219261" rtl="0" eaLnBrk="1" fontAlgn="auto" latinLnBrk="0" hangingPunct="1">
              <a:lnSpc>
                <a:spcPct val="100000"/>
              </a:lnSpc>
              <a:spcBef>
                <a:spcPts val="0"/>
              </a:spcBef>
              <a:spcAft>
                <a:spcPts val="0"/>
              </a:spcAft>
              <a:buClrTx/>
              <a:buSzTx/>
              <a:buFontTx/>
              <a:buNone/>
              <a:tabLst/>
              <a:defRPr/>
            </a:pPr>
            <a:fld id="{04EE5FCD-202D-469E-AEC1-E09FE5ADD0DD}"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261"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149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706A3-E099-4AFA-3E43-9E99045B53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AF70EEF-8F8F-BE88-02EF-EBD86F5D9F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3E8535B-7805-1664-BD9E-3F489F6C7B42}"/>
              </a:ext>
            </a:extLst>
          </p:cNvPr>
          <p:cNvSpPr>
            <a:spLocks noGrp="1"/>
          </p:cNvSpPr>
          <p:nvPr>
            <p:ph type="dt" sz="half" idx="10"/>
          </p:nvPr>
        </p:nvSpPr>
        <p:spPr/>
        <p:txBody>
          <a:bodyPr/>
          <a:lstStyle/>
          <a:p>
            <a:fld id="{11D00C7D-EBB1-4ED3-878E-C9A6D66DA101}" type="datetimeFigureOut">
              <a:rPr lang="en-CA" smtClean="0"/>
              <a:t>2024-02-14</a:t>
            </a:fld>
            <a:endParaRPr lang="en-CA"/>
          </a:p>
        </p:txBody>
      </p:sp>
      <p:sp>
        <p:nvSpPr>
          <p:cNvPr id="5" name="Footer Placeholder 4">
            <a:extLst>
              <a:ext uri="{FF2B5EF4-FFF2-40B4-BE49-F238E27FC236}">
                <a16:creationId xmlns:a16="http://schemas.microsoft.com/office/drawing/2014/main" id="{EE762BCC-8672-14FC-2962-F98CBCBF57A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E1BD5B5-09C8-B33E-D96C-8BF02B3F1D9F}"/>
              </a:ext>
            </a:extLst>
          </p:cNvPr>
          <p:cNvSpPr>
            <a:spLocks noGrp="1"/>
          </p:cNvSpPr>
          <p:nvPr>
            <p:ph type="sldNum" sz="quarter" idx="12"/>
          </p:nvPr>
        </p:nvSpPr>
        <p:spPr/>
        <p:txBody>
          <a:bodyPr/>
          <a:lstStyle/>
          <a:p>
            <a:fld id="{717229BC-20AE-4EA5-8C0F-A7F520BF9149}" type="slidenum">
              <a:rPr lang="en-CA" smtClean="0"/>
              <a:t>‹n°›</a:t>
            </a:fld>
            <a:endParaRPr lang="en-CA"/>
          </a:p>
        </p:txBody>
      </p:sp>
    </p:spTree>
    <p:extLst>
      <p:ext uri="{BB962C8B-B14F-4D97-AF65-F5344CB8AC3E}">
        <p14:creationId xmlns:p14="http://schemas.microsoft.com/office/powerpoint/2010/main" val="431566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6348B-2D49-0E6B-6696-95254129B33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23BD8BA-8DE7-C52B-3A02-C78FDFF7BE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346AFFC-AEBD-06F3-4A5F-6EAF54B7A16D}"/>
              </a:ext>
            </a:extLst>
          </p:cNvPr>
          <p:cNvSpPr>
            <a:spLocks noGrp="1"/>
          </p:cNvSpPr>
          <p:nvPr>
            <p:ph type="dt" sz="half" idx="10"/>
          </p:nvPr>
        </p:nvSpPr>
        <p:spPr/>
        <p:txBody>
          <a:bodyPr/>
          <a:lstStyle/>
          <a:p>
            <a:fld id="{11D00C7D-EBB1-4ED3-878E-C9A6D66DA101}" type="datetimeFigureOut">
              <a:rPr lang="en-CA" smtClean="0"/>
              <a:t>2024-02-14</a:t>
            </a:fld>
            <a:endParaRPr lang="en-CA"/>
          </a:p>
        </p:txBody>
      </p:sp>
      <p:sp>
        <p:nvSpPr>
          <p:cNvPr id="5" name="Footer Placeholder 4">
            <a:extLst>
              <a:ext uri="{FF2B5EF4-FFF2-40B4-BE49-F238E27FC236}">
                <a16:creationId xmlns:a16="http://schemas.microsoft.com/office/drawing/2014/main" id="{2F80EB24-BE06-E9B8-951B-5C9387859DC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0AF08B8-A37A-A4AF-132D-845840795E74}"/>
              </a:ext>
            </a:extLst>
          </p:cNvPr>
          <p:cNvSpPr>
            <a:spLocks noGrp="1"/>
          </p:cNvSpPr>
          <p:nvPr>
            <p:ph type="sldNum" sz="quarter" idx="12"/>
          </p:nvPr>
        </p:nvSpPr>
        <p:spPr/>
        <p:txBody>
          <a:bodyPr/>
          <a:lstStyle/>
          <a:p>
            <a:fld id="{717229BC-20AE-4EA5-8C0F-A7F520BF9149}" type="slidenum">
              <a:rPr lang="en-CA" smtClean="0"/>
              <a:t>‹n°›</a:t>
            </a:fld>
            <a:endParaRPr lang="en-CA"/>
          </a:p>
        </p:txBody>
      </p:sp>
    </p:spTree>
    <p:extLst>
      <p:ext uri="{BB962C8B-B14F-4D97-AF65-F5344CB8AC3E}">
        <p14:creationId xmlns:p14="http://schemas.microsoft.com/office/powerpoint/2010/main" val="156408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8F5780-DD2B-DE5A-9A5C-8249C136CD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63DB98B-35D3-E8EE-4AE3-9E2785A7F6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974510E-C47F-9ED7-7E08-4B68E70CE99B}"/>
              </a:ext>
            </a:extLst>
          </p:cNvPr>
          <p:cNvSpPr>
            <a:spLocks noGrp="1"/>
          </p:cNvSpPr>
          <p:nvPr>
            <p:ph type="dt" sz="half" idx="10"/>
          </p:nvPr>
        </p:nvSpPr>
        <p:spPr/>
        <p:txBody>
          <a:bodyPr/>
          <a:lstStyle/>
          <a:p>
            <a:fld id="{11D00C7D-EBB1-4ED3-878E-C9A6D66DA101}" type="datetimeFigureOut">
              <a:rPr lang="en-CA" smtClean="0"/>
              <a:t>2024-02-14</a:t>
            </a:fld>
            <a:endParaRPr lang="en-CA"/>
          </a:p>
        </p:txBody>
      </p:sp>
      <p:sp>
        <p:nvSpPr>
          <p:cNvPr id="5" name="Footer Placeholder 4">
            <a:extLst>
              <a:ext uri="{FF2B5EF4-FFF2-40B4-BE49-F238E27FC236}">
                <a16:creationId xmlns:a16="http://schemas.microsoft.com/office/drawing/2014/main" id="{1FB051F5-0F96-EA37-26D7-6F504368709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DF88809-8467-40EC-7DF6-6DA13CCAF229}"/>
              </a:ext>
            </a:extLst>
          </p:cNvPr>
          <p:cNvSpPr>
            <a:spLocks noGrp="1"/>
          </p:cNvSpPr>
          <p:nvPr>
            <p:ph type="sldNum" sz="quarter" idx="12"/>
          </p:nvPr>
        </p:nvSpPr>
        <p:spPr/>
        <p:txBody>
          <a:bodyPr/>
          <a:lstStyle/>
          <a:p>
            <a:fld id="{717229BC-20AE-4EA5-8C0F-A7F520BF9149}" type="slidenum">
              <a:rPr lang="en-CA" smtClean="0"/>
              <a:t>‹n°›</a:t>
            </a:fld>
            <a:endParaRPr lang="en-CA"/>
          </a:p>
        </p:txBody>
      </p:sp>
    </p:spTree>
    <p:extLst>
      <p:ext uri="{BB962C8B-B14F-4D97-AF65-F5344CB8AC3E}">
        <p14:creationId xmlns:p14="http://schemas.microsoft.com/office/powerpoint/2010/main" val="2839959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088BEF1-D3AD-E34F-A3B9-A73E884A7AB2}" type="slidenum">
              <a:rPr lang="en-CA" noProof="0" smtClean="0"/>
              <a:pPr/>
              <a:t>‹n°›</a:t>
            </a:fld>
            <a:endParaRPr lang="en-CA" noProof="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 y="0"/>
            <a:ext cx="12190413" cy="6858000"/>
          </a:xfrm>
          <a:prstGeom prst="rect">
            <a:avLst/>
          </a:prstGeom>
        </p:spPr>
      </p:pic>
      <p:pic>
        <p:nvPicPr>
          <p:cNvPr id="2" name="Picture 1">
            <a:extLst>
              <a:ext uri="{FF2B5EF4-FFF2-40B4-BE49-F238E27FC236}">
                <a16:creationId xmlns:a16="http://schemas.microsoft.com/office/drawing/2014/main" id="{466A444E-3417-C0F8-9FB5-07F733228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 y="0"/>
            <a:ext cx="12190413" cy="6858000"/>
          </a:xfrm>
          <a:prstGeom prst="rect">
            <a:avLst/>
          </a:prstGeom>
        </p:spPr>
      </p:pic>
    </p:spTree>
    <p:extLst>
      <p:ext uri="{BB962C8B-B14F-4D97-AF65-F5344CB8AC3E}">
        <p14:creationId xmlns:p14="http://schemas.microsoft.com/office/powerpoint/2010/main" val="319112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C026-9B70-1011-337E-D6A3B535FBE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E9382D4-3661-6F65-5AE8-F43E8CBC00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0C96B0A-6F96-4329-0E10-A230A7D9C83C}"/>
              </a:ext>
            </a:extLst>
          </p:cNvPr>
          <p:cNvSpPr>
            <a:spLocks noGrp="1"/>
          </p:cNvSpPr>
          <p:nvPr>
            <p:ph type="dt" sz="half" idx="10"/>
          </p:nvPr>
        </p:nvSpPr>
        <p:spPr/>
        <p:txBody>
          <a:bodyPr/>
          <a:lstStyle/>
          <a:p>
            <a:fld id="{11D00C7D-EBB1-4ED3-878E-C9A6D66DA101}" type="datetimeFigureOut">
              <a:rPr lang="en-CA" smtClean="0"/>
              <a:t>2024-02-14</a:t>
            </a:fld>
            <a:endParaRPr lang="en-CA"/>
          </a:p>
        </p:txBody>
      </p:sp>
      <p:sp>
        <p:nvSpPr>
          <p:cNvPr id="5" name="Footer Placeholder 4">
            <a:extLst>
              <a:ext uri="{FF2B5EF4-FFF2-40B4-BE49-F238E27FC236}">
                <a16:creationId xmlns:a16="http://schemas.microsoft.com/office/drawing/2014/main" id="{651FEEFD-BDE4-15D8-7A49-9CEF3B02DB9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B9F1258-F89C-4533-203B-A371ED7F9301}"/>
              </a:ext>
            </a:extLst>
          </p:cNvPr>
          <p:cNvSpPr>
            <a:spLocks noGrp="1"/>
          </p:cNvSpPr>
          <p:nvPr>
            <p:ph type="sldNum" sz="quarter" idx="12"/>
          </p:nvPr>
        </p:nvSpPr>
        <p:spPr/>
        <p:txBody>
          <a:bodyPr/>
          <a:lstStyle/>
          <a:p>
            <a:fld id="{717229BC-20AE-4EA5-8C0F-A7F520BF9149}" type="slidenum">
              <a:rPr lang="en-CA" smtClean="0"/>
              <a:t>‹n°›</a:t>
            </a:fld>
            <a:endParaRPr lang="en-CA"/>
          </a:p>
        </p:txBody>
      </p:sp>
    </p:spTree>
    <p:extLst>
      <p:ext uri="{BB962C8B-B14F-4D97-AF65-F5344CB8AC3E}">
        <p14:creationId xmlns:p14="http://schemas.microsoft.com/office/powerpoint/2010/main" val="572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8CB57-F5EA-DA00-9154-07AFE43898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C8B79C2-11D6-8075-C227-78AF0EBAA45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2490A0-C558-3FF2-A403-DF45223D1F59}"/>
              </a:ext>
            </a:extLst>
          </p:cNvPr>
          <p:cNvSpPr>
            <a:spLocks noGrp="1"/>
          </p:cNvSpPr>
          <p:nvPr>
            <p:ph type="dt" sz="half" idx="10"/>
          </p:nvPr>
        </p:nvSpPr>
        <p:spPr/>
        <p:txBody>
          <a:bodyPr/>
          <a:lstStyle/>
          <a:p>
            <a:fld id="{11D00C7D-EBB1-4ED3-878E-C9A6D66DA101}" type="datetimeFigureOut">
              <a:rPr lang="en-CA" smtClean="0"/>
              <a:t>2024-02-14</a:t>
            </a:fld>
            <a:endParaRPr lang="en-CA"/>
          </a:p>
        </p:txBody>
      </p:sp>
      <p:sp>
        <p:nvSpPr>
          <p:cNvPr id="5" name="Footer Placeholder 4">
            <a:extLst>
              <a:ext uri="{FF2B5EF4-FFF2-40B4-BE49-F238E27FC236}">
                <a16:creationId xmlns:a16="http://schemas.microsoft.com/office/drawing/2014/main" id="{4EF820C9-5413-09A6-BB76-CF78C35D6FB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F454804-A067-AC02-B959-FB6163DE66BE}"/>
              </a:ext>
            </a:extLst>
          </p:cNvPr>
          <p:cNvSpPr>
            <a:spLocks noGrp="1"/>
          </p:cNvSpPr>
          <p:nvPr>
            <p:ph type="sldNum" sz="quarter" idx="12"/>
          </p:nvPr>
        </p:nvSpPr>
        <p:spPr/>
        <p:txBody>
          <a:bodyPr/>
          <a:lstStyle/>
          <a:p>
            <a:fld id="{717229BC-20AE-4EA5-8C0F-A7F520BF9149}" type="slidenum">
              <a:rPr lang="en-CA" smtClean="0"/>
              <a:t>‹n°›</a:t>
            </a:fld>
            <a:endParaRPr lang="en-CA"/>
          </a:p>
        </p:txBody>
      </p:sp>
    </p:spTree>
    <p:extLst>
      <p:ext uri="{BB962C8B-B14F-4D97-AF65-F5344CB8AC3E}">
        <p14:creationId xmlns:p14="http://schemas.microsoft.com/office/powerpoint/2010/main" val="310119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190E7-ADC0-D355-8E67-F4BFA0DF028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2675B27-9AD7-D2C2-72C2-133C8EF00D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B2B59E3-FE1F-1E84-174C-4CD50EFB85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0000DD3-DE42-910A-D435-35CE9A8DA9E2}"/>
              </a:ext>
            </a:extLst>
          </p:cNvPr>
          <p:cNvSpPr>
            <a:spLocks noGrp="1"/>
          </p:cNvSpPr>
          <p:nvPr>
            <p:ph type="dt" sz="half" idx="10"/>
          </p:nvPr>
        </p:nvSpPr>
        <p:spPr/>
        <p:txBody>
          <a:bodyPr/>
          <a:lstStyle/>
          <a:p>
            <a:fld id="{11D00C7D-EBB1-4ED3-878E-C9A6D66DA101}" type="datetimeFigureOut">
              <a:rPr lang="en-CA" smtClean="0"/>
              <a:t>2024-02-14</a:t>
            </a:fld>
            <a:endParaRPr lang="en-CA"/>
          </a:p>
        </p:txBody>
      </p:sp>
      <p:sp>
        <p:nvSpPr>
          <p:cNvPr id="6" name="Footer Placeholder 5">
            <a:extLst>
              <a:ext uri="{FF2B5EF4-FFF2-40B4-BE49-F238E27FC236}">
                <a16:creationId xmlns:a16="http://schemas.microsoft.com/office/drawing/2014/main" id="{ACBB921E-3672-729C-496A-B68C070170B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D94959F-3318-BB4F-DFA6-517DC4FE3AA9}"/>
              </a:ext>
            </a:extLst>
          </p:cNvPr>
          <p:cNvSpPr>
            <a:spLocks noGrp="1"/>
          </p:cNvSpPr>
          <p:nvPr>
            <p:ph type="sldNum" sz="quarter" idx="12"/>
          </p:nvPr>
        </p:nvSpPr>
        <p:spPr/>
        <p:txBody>
          <a:bodyPr/>
          <a:lstStyle/>
          <a:p>
            <a:fld id="{717229BC-20AE-4EA5-8C0F-A7F520BF9149}" type="slidenum">
              <a:rPr lang="en-CA" smtClean="0"/>
              <a:t>‹n°›</a:t>
            </a:fld>
            <a:endParaRPr lang="en-CA"/>
          </a:p>
        </p:txBody>
      </p:sp>
    </p:spTree>
    <p:extLst>
      <p:ext uri="{BB962C8B-B14F-4D97-AF65-F5344CB8AC3E}">
        <p14:creationId xmlns:p14="http://schemas.microsoft.com/office/powerpoint/2010/main" val="359894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BF61E-CE35-C208-E197-0B46C8E3F03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E26BBB9-760E-0BF9-1511-307BACD908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30C619-B540-4B18-09E2-638A72ACA4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A0D453B-5F02-3F15-503F-C34998A6F8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363A56-6366-527C-4C38-CC4D8A5021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0E0AC0D-3366-C362-C142-B663911E5BAD}"/>
              </a:ext>
            </a:extLst>
          </p:cNvPr>
          <p:cNvSpPr>
            <a:spLocks noGrp="1"/>
          </p:cNvSpPr>
          <p:nvPr>
            <p:ph type="dt" sz="half" idx="10"/>
          </p:nvPr>
        </p:nvSpPr>
        <p:spPr/>
        <p:txBody>
          <a:bodyPr/>
          <a:lstStyle/>
          <a:p>
            <a:fld id="{11D00C7D-EBB1-4ED3-878E-C9A6D66DA101}" type="datetimeFigureOut">
              <a:rPr lang="en-CA" smtClean="0"/>
              <a:t>2024-02-14</a:t>
            </a:fld>
            <a:endParaRPr lang="en-CA"/>
          </a:p>
        </p:txBody>
      </p:sp>
      <p:sp>
        <p:nvSpPr>
          <p:cNvPr id="8" name="Footer Placeholder 7">
            <a:extLst>
              <a:ext uri="{FF2B5EF4-FFF2-40B4-BE49-F238E27FC236}">
                <a16:creationId xmlns:a16="http://schemas.microsoft.com/office/drawing/2014/main" id="{BD64D1D6-C25F-BE6E-9D5E-4906AD3ED00F}"/>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78F1AB7E-CE9D-7B70-908E-90DB23F1DB4B}"/>
              </a:ext>
            </a:extLst>
          </p:cNvPr>
          <p:cNvSpPr>
            <a:spLocks noGrp="1"/>
          </p:cNvSpPr>
          <p:nvPr>
            <p:ph type="sldNum" sz="quarter" idx="12"/>
          </p:nvPr>
        </p:nvSpPr>
        <p:spPr/>
        <p:txBody>
          <a:bodyPr/>
          <a:lstStyle/>
          <a:p>
            <a:fld id="{717229BC-20AE-4EA5-8C0F-A7F520BF9149}" type="slidenum">
              <a:rPr lang="en-CA" smtClean="0"/>
              <a:t>‹n°›</a:t>
            </a:fld>
            <a:endParaRPr lang="en-CA"/>
          </a:p>
        </p:txBody>
      </p:sp>
    </p:spTree>
    <p:extLst>
      <p:ext uri="{BB962C8B-B14F-4D97-AF65-F5344CB8AC3E}">
        <p14:creationId xmlns:p14="http://schemas.microsoft.com/office/powerpoint/2010/main" val="3227356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875B0-2FE0-CFDA-B8CC-09FB5D6879F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90FDB6C-C210-1A02-F5DE-A2CD75DD3BE5}"/>
              </a:ext>
            </a:extLst>
          </p:cNvPr>
          <p:cNvSpPr>
            <a:spLocks noGrp="1"/>
          </p:cNvSpPr>
          <p:nvPr>
            <p:ph type="dt" sz="half" idx="10"/>
          </p:nvPr>
        </p:nvSpPr>
        <p:spPr/>
        <p:txBody>
          <a:bodyPr/>
          <a:lstStyle/>
          <a:p>
            <a:fld id="{11D00C7D-EBB1-4ED3-878E-C9A6D66DA101}" type="datetimeFigureOut">
              <a:rPr lang="en-CA" smtClean="0"/>
              <a:t>2024-02-14</a:t>
            </a:fld>
            <a:endParaRPr lang="en-CA"/>
          </a:p>
        </p:txBody>
      </p:sp>
      <p:sp>
        <p:nvSpPr>
          <p:cNvPr id="4" name="Footer Placeholder 3">
            <a:extLst>
              <a:ext uri="{FF2B5EF4-FFF2-40B4-BE49-F238E27FC236}">
                <a16:creationId xmlns:a16="http://schemas.microsoft.com/office/drawing/2014/main" id="{9DA38E83-C6F5-75E6-F853-CB1F4DF08C9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1B02060-B634-A904-93F0-050EF292121F}"/>
              </a:ext>
            </a:extLst>
          </p:cNvPr>
          <p:cNvSpPr>
            <a:spLocks noGrp="1"/>
          </p:cNvSpPr>
          <p:nvPr>
            <p:ph type="sldNum" sz="quarter" idx="12"/>
          </p:nvPr>
        </p:nvSpPr>
        <p:spPr/>
        <p:txBody>
          <a:bodyPr/>
          <a:lstStyle/>
          <a:p>
            <a:fld id="{717229BC-20AE-4EA5-8C0F-A7F520BF9149}" type="slidenum">
              <a:rPr lang="en-CA" smtClean="0"/>
              <a:t>‹n°›</a:t>
            </a:fld>
            <a:endParaRPr lang="en-CA"/>
          </a:p>
        </p:txBody>
      </p:sp>
    </p:spTree>
    <p:extLst>
      <p:ext uri="{BB962C8B-B14F-4D97-AF65-F5344CB8AC3E}">
        <p14:creationId xmlns:p14="http://schemas.microsoft.com/office/powerpoint/2010/main" val="3731190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E25E8-74AE-CB4C-5923-DB1A0CEE9ACB}"/>
              </a:ext>
            </a:extLst>
          </p:cNvPr>
          <p:cNvSpPr>
            <a:spLocks noGrp="1"/>
          </p:cNvSpPr>
          <p:nvPr>
            <p:ph type="dt" sz="half" idx="10"/>
          </p:nvPr>
        </p:nvSpPr>
        <p:spPr/>
        <p:txBody>
          <a:bodyPr/>
          <a:lstStyle/>
          <a:p>
            <a:fld id="{11D00C7D-EBB1-4ED3-878E-C9A6D66DA101}" type="datetimeFigureOut">
              <a:rPr lang="en-CA" smtClean="0"/>
              <a:t>2024-02-14</a:t>
            </a:fld>
            <a:endParaRPr lang="en-CA"/>
          </a:p>
        </p:txBody>
      </p:sp>
      <p:sp>
        <p:nvSpPr>
          <p:cNvPr id="3" name="Footer Placeholder 2">
            <a:extLst>
              <a:ext uri="{FF2B5EF4-FFF2-40B4-BE49-F238E27FC236}">
                <a16:creationId xmlns:a16="http://schemas.microsoft.com/office/drawing/2014/main" id="{4C7EF4F0-5BAC-B895-95D4-FE487EC6429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ED7DA7B1-883A-A771-F7EE-230F9D024245}"/>
              </a:ext>
            </a:extLst>
          </p:cNvPr>
          <p:cNvSpPr>
            <a:spLocks noGrp="1"/>
          </p:cNvSpPr>
          <p:nvPr>
            <p:ph type="sldNum" sz="quarter" idx="12"/>
          </p:nvPr>
        </p:nvSpPr>
        <p:spPr/>
        <p:txBody>
          <a:bodyPr/>
          <a:lstStyle/>
          <a:p>
            <a:fld id="{717229BC-20AE-4EA5-8C0F-A7F520BF9149}" type="slidenum">
              <a:rPr lang="en-CA" smtClean="0"/>
              <a:t>‹n°›</a:t>
            </a:fld>
            <a:endParaRPr lang="en-CA"/>
          </a:p>
        </p:txBody>
      </p:sp>
    </p:spTree>
    <p:extLst>
      <p:ext uri="{BB962C8B-B14F-4D97-AF65-F5344CB8AC3E}">
        <p14:creationId xmlns:p14="http://schemas.microsoft.com/office/powerpoint/2010/main" val="671614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8E461-240C-D372-02E9-8290CFA2C5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D4732A8-C919-FF51-B0D9-CE4257543A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3D2D644-A4B0-28B7-5027-ED6D58D0E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FB6CB6-8F99-260A-6138-633FFB0AB5A6}"/>
              </a:ext>
            </a:extLst>
          </p:cNvPr>
          <p:cNvSpPr>
            <a:spLocks noGrp="1"/>
          </p:cNvSpPr>
          <p:nvPr>
            <p:ph type="dt" sz="half" idx="10"/>
          </p:nvPr>
        </p:nvSpPr>
        <p:spPr/>
        <p:txBody>
          <a:bodyPr/>
          <a:lstStyle/>
          <a:p>
            <a:fld id="{11D00C7D-EBB1-4ED3-878E-C9A6D66DA101}" type="datetimeFigureOut">
              <a:rPr lang="en-CA" smtClean="0"/>
              <a:t>2024-02-14</a:t>
            </a:fld>
            <a:endParaRPr lang="en-CA"/>
          </a:p>
        </p:txBody>
      </p:sp>
      <p:sp>
        <p:nvSpPr>
          <p:cNvPr id="6" name="Footer Placeholder 5">
            <a:extLst>
              <a:ext uri="{FF2B5EF4-FFF2-40B4-BE49-F238E27FC236}">
                <a16:creationId xmlns:a16="http://schemas.microsoft.com/office/drawing/2014/main" id="{E80901A6-4482-AF56-117D-A12796EAE19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D4A4874-687D-1682-385A-07EE5D6E5EEF}"/>
              </a:ext>
            </a:extLst>
          </p:cNvPr>
          <p:cNvSpPr>
            <a:spLocks noGrp="1"/>
          </p:cNvSpPr>
          <p:nvPr>
            <p:ph type="sldNum" sz="quarter" idx="12"/>
          </p:nvPr>
        </p:nvSpPr>
        <p:spPr/>
        <p:txBody>
          <a:bodyPr/>
          <a:lstStyle/>
          <a:p>
            <a:fld id="{717229BC-20AE-4EA5-8C0F-A7F520BF9149}" type="slidenum">
              <a:rPr lang="en-CA" smtClean="0"/>
              <a:t>‹n°›</a:t>
            </a:fld>
            <a:endParaRPr lang="en-CA"/>
          </a:p>
        </p:txBody>
      </p:sp>
    </p:spTree>
    <p:extLst>
      <p:ext uri="{BB962C8B-B14F-4D97-AF65-F5344CB8AC3E}">
        <p14:creationId xmlns:p14="http://schemas.microsoft.com/office/powerpoint/2010/main" val="427294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3F5C4-0B91-9375-77D3-E2D21C72CB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F5B983AC-8B4E-4EE0-6758-B4B5F5D3E0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19A9D9A8-5671-F025-6DE1-8E024DA871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A122AD-EC22-0059-029B-D518DF094A37}"/>
              </a:ext>
            </a:extLst>
          </p:cNvPr>
          <p:cNvSpPr>
            <a:spLocks noGrp="1"/>
          </p:cNvSpPr>
          <p:nvPr>
            <p:ph type="dt" sz="half" idx="10"/>
          </p:nvPr>
        </p:nvSpPr>
        <p:spPr/>
        <p:txBody>
          <a:bodyPr/>
          <a:lstStyle/>
          <a:p>
            <a:fld id="{11D00C7D-EBB1-4ED3-878E-C9A6D66DA101}" type="datetimeFigureOut">
              <a:rPr lang="en-CA" smtClean="0"/>
              <a:t>2024-02-14</a:t>
            </a:fld>
            <a:endParaRPr lang="en-CA"/>
          </a:p>
        </p:txBody>
      </p:sp>
      <p:sp>
        <p:nvSpPr>
          <p:cNvPr id="6" name="Footer Placeholder 5">
            <a:extLst>
              <a:ext uri="{FF2B5EF4-FFF2-40B4-BE49-F238E27FC236}">
                <a16:creationId xmlns:a16="http://schemas.microsoft.com/office/drawing/2014/main" id="{154BC200-CD04-1B61-0E26-73C11D51738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40FF168-739F-E901-FE33-DDA5C1BE5BEC}"/>
              </a:ext>
            </a:extLst>
          </p:cNvPr>
          <p:cNvSpPr>
            <a:spLocks noGrp="1"/>
          </p:cNvSpPr>
          <p:nvPr>
            <p:ph type="sldNum" sz="quarter" idx="12"/>
          </p:nvPr>
        </p:nvSpPr>
        <p:spPr/>
        <p:txBody>
          <a:bodyPr/>
          <a:lstStyle/>
          <a:p>
            <a:fld id="{717229BC-20AE-4EA5-8C0F-A7F520BF9149}" type="slidenum">
              <a:rPr lang="en-CA" smtClean="0"/>
              <a:t>‹n°›</a:t>
            </a:fld>
            <a:endParaRPr lang="en-CA"/>
          </a:p>
        </p:txBody>
      </p:sp>
    </p:spTree>
    <p:extLst>
      <p:ext uri="{BB962C8B-B14F-4D97-AF65-F5344CB8AC3E}">
        <p14:creationId xmlns:p14="http://schemas.microsoft.com/office/powerpoint/2010/main" val="1824221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45801E-C656-9D53-4E82-2AA8C4E4A5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7DD99D3-1B32-1C64-860E-D418A4C965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78BB5D5-D18E-A014-87CD-C1704DE19A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1D00C7D-EBB1-4ED3-878E-C9A6D66DA101}" type="datetimeFigureOut">
              <a:rPr lang="en-CA" smtClean="0"/>
              <a:t>2024-02-14</a:t>
            </a:fld>
            <a:endParaRPr lang="en-CA"/>
          </a:p>
        </p:txBody>
      </p:sp>
      <p:sp>
        <p:nvSpPr>
          <p:cNvPr id="5" name="Footer Placeholder 4">
            <a:extLst>
              <a:ext uri="{FF2B5EF4-FFF2-40B4-BE49-F238E27FC236}">
                <a16:creationId xmlns:a16="http://schemas.microsoft.com/office/drawing/2014/main" id="{A9BFECD1-3E94-28F1-F391-AF91E9324F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20CCF2A5-E883-2507-1FDE-8847B45C9B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17229BC-20AE-4EA5-8C0F-A7F520BF9149}" type="slidenum">
              <a:rPr lang="en-CA" smtClean="0"/>
              <a:t>‹n°›</a:t>
            </a:fld>
            <a:endParaRPr lang="en-CA"/>
          </a:p>
        </p:txBody>
      </p:sp>
    </p:spTree>
    <p:extLst>
      <p:ext uri="{BB962C8B-B14F-4D97-AF65-F5344CB8AC3E}">
        <p14:creationId xmlns:p14="http://schemas.microsoft.com/office/powerpoint/2010/main" val="2849306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mailto:incubate-incuber@csps-efpc.gc.ca" TargetMode="Externa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3" Type="http://schemas.openxmlformats.org/officeDocument/2006/relationships/hyperlink" Target="https://twitter.com/School_GC?ref_src=twsrc%5Egoogle%7Ctwcamp%5Eserp%7Ctwgr%5Eauthor" TargetMode="External"/><Relationship Id="rId2" Type="http://schemas.openxmlformats.org/officeDocument/2006/relationships/hyperlink" Target="https://www.csps-efpc.gc.ca/index-eng.aspx"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F7DD0-576C-6B6A-381E-D42BEB6514EF}"/>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43EDB96E-5E5A-8BEC-C945-0753D23B8CDC}"/>
              </a:ext>
            </a:extLst>
          </p:cNvPr>
          <p:cNvSpPr>
            <a:spLocks noGrp="1"/>
          </p:cNvSpPr>
          <p:nvPr>
            <p:ph idx="1"/>
          </p:nvPr>
        </p:nvSpPr>
        <p:spPr/>
        <p:txBody>
          <a:bodyPr/>
          <a:lstStyle/>
          <a:p>
            <a:endParaRPr lang="en-CA"/>
          </a:p>
        </p:txBody>
      </p:sp>
      <p:pic>
        <p:nvPicPr>
          <p:cNvPr id="3074" name="Picture 2" descr="Free Robot Holding a Bowl Stock Photo">
            <a:extLst>
              <a:ext uri="{FF2B5EF4-FFF2-40B4-BE49-F238E27FC236}">
                <a16:creationId xmlns:a16="http://schemas.microsoft.com/office/drawing/2014/main" id="{AD827EA4-5B4B-EBFF-5832-ECA5F1B680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00"/>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12611F3-9F80-48D7-2C3C-7985D5106BEE}"/>
              </a:ext>
            </a:extLst>
          </p:cNvPr>
          <p:cNvSpPr txBox="1"/>
          <p:nvPr/>
        </p:nvSpPr>
        <p:spPr>
          <a:xfrm>
            <a:off x="1707606" y="681037"/>
            <a:ext cx="3851759" cy="1200329"/>
          </a:xfrm>
          <a:prstGeom prst="rect">
            <a:avLst/>
          </a:prstGeom>
          <a:noFill/>
        </p:spPr>
        <p:txBody>
          <a:bodyPr wrap="none" rtlCol="0">
            <a:spAutoFit/>
          </a:bodyPr>
          <a:lstStyle/>
          <a:p>
            <a:pPr algn="r"/>
            <a:r>
              <a:rPr lang="en-CA" sz="3600">
                <a:latin typeface="Verdana Pro Cond Black" panose="020F0502020204030204" pitchFamily="34" charset="0"/>
                <a:ea typeface="ADLaM Display" panose="020F0502020204030204" pitchFamily="2" charset="0"/>
                <a:cs typeface="ADLaM Display" panose="020F0502020204030204" pitchFamily="2" charset="0"/>
              </a:rPr>
              <a:t>LLM Experiments</a:t>
            </a:r>
          </a:p>
          <a:p>
            <a:pPr algn="r"/>
            <a:r>
              <a:rPr lang="en-CA" sz="3600">
                <a:latin typeface="Verdana Pro Cond Black" panose="020F0502020204030204" pitchFamily="34" charset="0"/>
                <a:ea typeface="ADLaM Display" panose="020F0502020204030204" pitchFamily="2" charset="0"/>
                <a:cs typeface="ADLaM Display" panose="020F0502020204030204" pitchFamily="2" charset="0"/>
              </a:rPr>
              <a:t>at the CSPS</a:t>
            </a:r>
          </a:p>
        </p:txBody>
      </p:sp>
      <p:sp>
        <p:nvSpPr>
          <p:cNvPr id="5" name="TextBox 4">
            <a:extLst>
              <a:ext uri="{FF2B5EF4-FFF2-40B4-BE49-F238E27FC236}">
                <a16:creationId xmlns:a16="http://schemas.microsoft.com/office/drawing/2014/main" id="{5AB5E538-0654-1277-DCD3-E7E89865B6E4}"/>
              </a:ext>
            </a:extLst>
          </p:cNvPr>
          <p:cNvSpPr txBox="1"/>
          <p:nvPr/>
        </p:nvSpPr>
        <p:spPr>
          <a:xfrm>
            <a:off x="6397565" y="681036"/>
            <a:ext cx="3799438" cy="1200329"/>
          </a:xfrm>
          <a:prstGeom prst="rect">
            <a:avLst/>
          </a:prstGeom>
          <a:noFill/>
        </p:spPr>
        <p:txBody>
          <a:bodyPr wrap="none" rtlCol="0">
            <a:spAutoFit/>
          </a:bodyPr>
          <a:lstStyle/>
          <a:p>
            <a:r>
              <a:rPr lang="en-CA" sz="3600" err="1">
                <a:latin typeface="Verdana Pro Cond Black" panose="020F0502020204030204" pitchFamily="34" charset="0"/>
                <a:ea typeface="ADLaM Display" panose="020F0502020204030204" pitchFamily="2" charset="0"/>
                <a:cs typeface="ADLaM Display" panose="020F0502020204030204" pitchFamily="2" charset="0"/>
              </a:rPr>
              <a:t>Expériences</a:t>
            </a:r>
            <a:r>
              <a:rPr lang="en-CA" sz="3600">
                <a:latin typeface="Verdana Pro Cond Black" panose="020F0502020204030204" pitchFamily="34" charset="0"/>
                <a:ea typeface="ADLaM Display" panose="020F0502020204030204" pitchFamily="2" charset="0"/>
                <a:cs typeface="ADLaM Display" panose="020F0502020204030204" pitchFamily="2" charset="0"/>
              </a:rPr>
              <a:t> GML</a:t>
            </a:r>
          </a:p>
          <a:p>
            <a:r>
              <a:rPr lang="en-CA" sz="3600">
                <a:latin typeface="Verdana Pro Cond Black" panose="020F0502020204030204" pitchFamily="34" charset="0"/>
                <a:ea typeface="ADLaM Display" panose="020F0502020204030204" pitchFamily="2" charset="0"/>
                <a:cs typeface="ADLaM Display" panose="020F0502020204030204" pitchFamily="2" charset="0"/>
              </a:rPr>
              <a:t>à </a:t>
            </a:r>
            <a:r>
              <a:rPr lang="en-CA" sz="3600" err="1">
                <a:latin typeface="Verdana Pro Cond Black" panose="020F0502020204030204" pitchFamily="34" charset="0"/>
                <a:ea typeface="ADLaM Display" panose="020F0502020204030204" pitchFamily="2" charset="0"/>
                <a:cs typeface="ADLaM Display" panose="020F0502020204030204" pitchFamily="2" charset="0"/>
              </a:rPr>
              <a:t>l’EFPC</a:t>
            </a:r>
            <a:endParaRPr lang="en-CA" sz="3600">
              <a:latin typeface="Verdana Pro Cond Black" panose="020F0502020204030204" pitchFamily="34" charset="0"/>
              <a:ea typeface="ADLaM Display" panose="020F0502020204030204" pitchFamily="2" charset="0"/>
              <a:cs typeface="ADLaM Display" panose="020F0502020204030204" pitchFamily="2" charset="0"/>
            </a:endParaRPr>
          </a:p>
        </p:txBody>
      </p:sp>
    </p:spTree>
    <p:extLst>
      <p:ext uri="{BB962C8B-B14F-4D97-AF65-F5344CB8AC3E}">
        <p14:creationId xmlns:p14="http://schemas.microsoft.com/office/powerpoint/2010/main" val="35062003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ree Symmetrical Photography of Clouds Covered Blue Sky Stock Photo">
            <a:extLst>
              <a:ext uri="{FF2B5EF4-FFF2-40B4-BE49-F238E27FC236}">
                <a16:creationId xmlns:a16="http://schemas.microsoft.com/office/drawing/2014/main" id="{D2203C38-8B94-06E6-3313-22F62628CD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99676"/>
            <a:ext cx="12192000" cy="1725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7249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CD3B0C-3F41-4BE5-E7F3-B856EF09B72D}"/>
              </a:ext>
            </a:extLst>
          </p:cNvPr>
          <p:cNvPicPr>
            <a:picLocks noChangeAspect="1"/>
          </p:cNvPicPr>
          <p:nvPr/>
        </p:nvPicPr>
        <p:blipFill>
          <a:blip r:embed="rId2"/>
          <a:stretch>
            <a:fillRect/>
          </a:stretch>
        </p:blipFill>
        <p:spPr>
          <a:xfrm>
            <a:off x="2847521" y="2909815"/>
            <a:ext cx="6496957" cy="1038370"/>
          </a:xfrm>
          <a:prstGeom prst="rect">
            <a:avLst/>
          </a:prstGeom>
        </p:spPr>
      </p:pic>
    </p:spTree>
    <p:extLst>
      <p:ext uri="{BB962C8B-B14F-4D97-AF65-F5344CB8AC3E}">
        <p14:creationId xmlns:p14="http://schemas.microsoft.com/office/powerpoint/2010/main" val="13930430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DE074-F04A-8A5E-7ADA-3FD835DFD263}"/>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07D2945E-163A-8621-ADDC-E8D458305E42}"/>
              </a:ext>
            </a:extLst>
          </p:cNvPr>
          <p:cNvSpPr>
            <a:spLocks noGrp="1"/>
          </p:cNvSpPr>
          <p:nvPr>
            <p:ph idx="1"/>
          </p:nvPr>
        </p:nvSpPr>
        <p:spPr/>
        <p:txBody>
          <a:bodyPr/>
          <a:lstStyle/>
          <a:p>
            <a:endParaRPr lang="en-CA"/>
          </a:p>
        </p:txBody>
      </p:sp>
      <p:pic>
        <p:nvPicPr>
          <p:cNvPr id="1026" name="Picture 2" descr="Free Low Angle Photography of High Rise Building Stock Photo">
            <a:extLst>
              <a:ext uri="{FF2B5EF4-FFF2-40B4-BE49-F238E27FC236}">
                <a16:creationId xmlns:a16="http://schemas.microsoft.com/office/drawing/2014/main" id="{5A89CBEB-C84F-F157-C2A7-F78C5DDDC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11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7693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7D11E4-2F59-B812-3882-DAB94189714B}"/>
              </a:ext>
            </a:extLst>
          </p:cNvPr>
          <p:cNvSpPr>
            <a:spLocks noGrp="1"/>
          </p:cNvSpPr>
          <p:nvPr>
            <p:ph type="title"/>
          </p:nvPr>
        </p:nvSpPr>
        <p:spPr>
          <a:xfrm>
            <a:off x="0" y="-1234773"/>
            <a:ext cx="11336245" cy="1087686"/>
          </a:xfrm>
        </p:spPr>
        <p:txBody>
          <a:bodyPr/>
          <a:lstStyle/>
          <a:p>
            <a:r>
              <a:rPr lang="fr-CA"/>
              <a:t>Contact</a:t>
            </a:r>
            <a:endParaRPr lang="en-CA"/>
          </a:p>
        </p:txBody>
      </p:sp>
      <p:pic>
        <p:nvPicPr>
          <p:cNvPr id="11" name="Graphic 10" descr="@ icon">
            <a:extLst>
              <a:ext uri="{FF2B5EF4-FFF2-40B4-BE49-F238E27FC236}">
                <a16:creationId xmlns:a16="http://schemas.microsoft.com/office/drawing/2014/main" id="{A79D31E2-46D5-66CC-FD2A-AEBE78AE57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5418" y="1818311"/>
            <a:ext cx="3221378" cy="3221378"/>
          </a:xfrm>
          <a:prstGeom prst="rect">
            <a:avLst/>
          </a:prstGeom>
        </p:spPr>
      </p:pic>
      <p:sp>
        <p:nvSpPr>
          <p:cNvPr id="2" name="TextBox 1">
            <a:extLst>
              <a:ext uri="{FF2B5EF4-FFF2-40B4-BE49-F238E27FC236}">
                <a16:creationId xmlns:a16="http://schemas.microsoft.com/office/drawing/2014/main" id="{5DE8FC02-3DBC-156B-BCAD-70DAE9F17C95}"/>
              </a:ext>
            </a:extLst>
          </p:cNvPr>
          <p:cNvSpPr txBox="1"/>
          <p:nvPr/>
        </p:nvSpPr>
        <p:spPr>
          <a:xfrm>
            <a:off x="4243609" y="2326005"/>
            <a:ext cx="3563298" cy="255223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a:ln>
                  <a:noFill/>
                </a:ln>
                <a:solidFill>
                  <a:srgbClr val="3C2C52"/>
                </a:solidFill>
                <a:effectLst/>
                <a:uLnTx/>
                <a:uFillTx/>
                <a:latin typeface="Arial" panose="020B0604020202020204"/>
                <a:ea typeface="+mn-ea"/>
                <a:cs typeface="Segoe UI"/>
              </a:rPr>
              <a:t>Canada School of Public Service</a:t>
            </a:r>
            <a:r>
              <a:rPr kumimoji="0" lang="en-US" sz="2400" b="0" i="0" u="none" strike="noStrike" kern="1200" cap="none" spc="0" normalizeH="0" baseline="0" noProof="0">
                <a:ln>
                  <a:noFill/>
                </a:ln>
                <a:solidFill>
                  <a:srgbClr val="3C2C52"/>
                </a:solidFill>
                <a:effectLst/>
                <a:uLnTx/>
                <a:uFillTx/>
                <a:latin typeface="Arial" panose="020B0604020202020204"/>
                <a:ea typeface="+mn-ea"/>
                <a:cs typeface="Segoe UI"/>
              </a:rPr>
              <a:t>​</a:t>
            </a:r>
          </a:p>
          <a:p>
            <a:pPr marL="0" marR="0" lvl="0" indent="0" algn="l" defTabSz="1219261"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a:ln>
                  <a:noFill/>
                </a:ln>
                <a:solidFill>
                  <a:srgbClr val="3C2C52"/>
                </a:solidFill>
                <a:effectLst/>
                <a:uLnTx/>
                <a:uFillTx/>
                <a:latin typeface="Arial" panose="020B0604020202020204"/>
                <a:ea typeface="+mn-ea"/>
                <a:cs typeface="Segoe UI"/>
              </a:rPr>
              <a:t>Public Sector Experimentation</a:t>
            </a:r>
            <a:r>
              <a:rPr kumimoji="0" lang="en-US" sz="2800" b="0" i="0" u="none" strike="noStrike" kern="1200" cap="none" spc="0" normalizeH="0" baseline="0" noProof="0">
                <a:ln>
                  <a:noFill/>
                </a:ln>
                <a:solidFill>
                  <a:srgbClr val="3C2C52"/>
                </a:solidFill>
                <a:effectLst/>
                <a:uLnTx/>
                <a:uFillTx/>
                <a:latin typeface="Arial" panose="020B0604020202020204"/>
                <a:ea typeface="+mn-ea"/>
                <a:cs typeface="Segoe UI"/>
              </a:rPr>
              <a:t>​</a:t>
            </a:r>
          </a:p>
          <a:p>
            <a:pPr marL="0" marR="0" lvl="0" indent="0" algn="l" defTabSz="1219261"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srgbClr val="007BB9"/>
                </a:solidFill>
                <a:effectLst/>
                <a:uLnTx/>
                <a:uFillTx/>
                <a:latin typeface="Arial" panose="020B0604020202020204"/>
                <a:ea typeface="+mn-ea"/>
                <a:cs typeface="Segoe UI"/>
              </a:rPr>
              <a:t>​</a:t>
            </a:r>
          </a:p>
          <a:p>
            <a:pPr defTabSz="1219261">
              <a:lnSpc>
                <a:spcPct val="150000"/>
              </a:lnSpc>
              <a:defRPr/>
            </a:pPr>
            <a:r>
              <a:rPr lang="en-US" sz="1700">
                <a:solidFill>
                  <a:srgbClr val="3A3F50"/>
                </a:solidFill>
                <a:latin typeface="Calibri"/>
                <a:cs typeface="Segoe UI"/>
              </a:rPr>
              <a:t>​</a:t>
            </a:r>
            <a:r>
              <a:rPr lang="en-CA" sz="1700">
                <a:solidFill>
                  <a:srgbClr val="007BB9"/>
                </a:solidFill>
                <a:latin typeface="Arial" panose="020B0604020202020204"/>
                <a:cs typeface="Segoe UI"/>
              </a:rPr>
              <a:t>joshua.turner@csps-efpc.gc.ca </a:t>
            </a:r>
            <a:endParaRPr lang="en-US" sz="1700">
              <a:solidFill>
                <a:srgbClr val="007BB9"/>
              </a:solidFill>
              <a:latin typeface="Arial" panose="020B0604020202020204"/>
              <a:cs typeface="Segoe UI"/>
            </a:endParaRPr>
          </a:p>
          <a:p>
            <a:pPr marL="0" marR="0" lvl="0" indent="0" algn="l" defTabSz="1219261" rtl="0" eaLnBrk="1" fontAlgn="auto" latinLnBrk="0" hangingPunct="1">
              <a:lnSpc>
                <a:spcPct val="150000"/>
              </a:lnSpc>
              <a:spcBef>
                <a:spcPts val="0"/>
              </a:spcBef>
              <a:spcAft>
                <a:spcPts val="0"/>
              </a:spcAft>
              <a:buClrTx/>
              <a:buSzTx/>
              <a:buFontTx/>
              <a:buNone/>
              <a:tabLst/>
              <a:defRPr/>
            </a:pPr>
            <a:r>
              <a:rPr kumimoji="0" lang="en-CA" sz="1700" b="0" i="0" u="none" strike="noStrike" kern="1200" cap="none" spc="0" normalizeH="0" baseline="0" noProof="0">
                <a:ln>
                  <a:noFill/>
                </a:ln>
                <a:solidFill>
                  <a:srgbClr val="007BB9"/>
                </a:solidFill>
                <a:effectLst/>
                <a:uLnTx/>
                <a:uFillTx/>
                <a:latin typeface="Arial" panose="020B0604020202020204"/>
                <a:ea typeface="+mn-ea"/>
                <a:cs typeface="Segoe UI"/>
                <a:hlinkClick r:id="rId5"/>
              </a:rPr>
              <a:t>incubate-incuber@csps-efpc.gc.ca</a:t>
            </a:r>
            <a:r>
              <a:rPr kumimoji="0" lang="en-CA" sz="1700" b="0" i="0" u="none" strike="noStrike" kern="1200" cap="none" spc="0" normalizeH="0" baseline="0" noProof="0">
                <a:ln>
                  <a:noFill/>
                </a:ln>
                <a:solidFill>
                  <a:srgbClr val="3A3F50"/>
                </a:solidFill>
                <a:effectLst/>
                <a:uLnTx/>
                <a:uFillTx/>
                <a:latin typeface="Arial" panose="020B0604020202020204"/>
                <a:ea typeface="+mn-ea"/>
                <a:cs typeface="Segoe UI"/>
              </a:rPr>
              <a:t> </a:t>
            </a:r>
          </a:p>
        </p:txBody>
      </p:sp>
      <p:sp>
        <p:nvSpPr>
          <p:cNvPr id="3" name="Slide Number Placeholder 2">
            <a:extLst>
              <a:ext uri="{FF2B5EF4-FFF2-40B4-BE49-F238E27FC236}">
                <a16:creationId xmlns:a16="http://schemas.microsoft.com/office/drawing/2014/main" id="{11AF22A5-2936-BF20-0F1C-F55388207FED}"/>
              </a:ext>
            </a:extLst>
          </p:cNvPr>
          <p:cNvSpPr>
            <a:spLocks noGrp="1"/>
          </p:cNvSpPr>
          <p:nvPr>
            <p:ph type="sldNum" sz="quarter" idx="10"/>
          </p:nvPr>
        </p:nvSpPr>
        <p:spPr>
          <a:xfrm>
            <a:off x="11643104" y="6383590"/>
            <a:ext cx="405147" cy="191003"/>
          </a:xfrm>
        </p:spPr>
        <p:txBody>
          <a:bodyPr/>
          <a:lstStyle/>
          <a:p>
            <a:pPr marL="0" marR="0" lvl="0" indent="0" algn="ctr" defTabSz="1219261" rtl="0" eaLnBrk="1" fontAlgn="auto" latinLnBrk="0" hangingPunct="1">
              <a:lnSpc>
                <a:spcPct val="100000"/>
              </a:lnSpc>
              <a:spcBef>
                <a:spcPts val="0"/>
              </a:spcBef>
              <a:spcAft>
                <a:spcPts val="0"/>
              </a:spcAft>
              <a:buClrTx/>
              <a:buSzTx/>
              <a:buFontTx/>
              <a:buNone/>
              <a:tabLst/>
              <a:defRPr/>
            </a:pPr>
            <a:fld id="{7088BEF1-D3AD-E34F-A3B9-A73E884A7AB2}" type="slidenum">
              <a:rPr kumimoji="0" lang="en-CA" sz="1200" b="0" i="0" u="none" strike="noStrike" kern="1200" cap="none" spc="0" normalizeH="0" baseline="0" noProof="0" smtClean="0">
                <a:ln>
                  <a:noFill/>
                </a:ln>
                <a:solidFill>
                  <a:srgbClr val="3F2A56"/>
                </a:solidFill>
                <a:effectLst/>
                <a:uLnTx/>
                <a:uFillTx/>
                <a:latin typeface="Arial" panose="020B0604020202020204"/>
                <a:ea typeface="+mn-ea"/>
                <a:cs typeface="+mn-cs"/>
              </a:rPr>
              <a:pPr marL="0" marR="0" lvl="0" indent="0" algn="ctr" defTabSz="1219261"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srgbClr val="3F2A56"/>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F06B82B7-AF2E-D70B-934B-6E5CACEBB96C}"/>
              </a:ext>
            </a:extLst>
          </p:cNvPr>
          <p:cNvSpPr txBox="1"/>
          <p:nvPr/>
        </p:nvSpPr>
        <p:spPr>
          <a:xfrm>
            <a:off x="838200" y="6123543"/>
            <a:ext cx="8041625" cy="369332"/>
          </a:xfrm>
          <a:prstGeom prst="rect">
            <a:avLst/>
          </a:prstGeom>
          <a:noFill/>
        </p:spPr>
        <p:txBody>
          <a:bodyPr wrap="none" rtlCol="0">
            <a:spAutoFit/>
          </a:bodyPr>
          <a:lstStyle/>
          <a:p>
            <a:r>
              <a:rPr lang="en-CA"/>
              <a:t>All images used under license from their respective owners, via </a:t>
            </a:r>
            <a:r>
              <a:rPr lang="en-CA" err="1"/>
              <a:t>Pexels</a:t>
            </a:r>
            <a:r>
              <a:rPr lang="en-CA"/>
              <a:t> by Canva</a:t>
            </a:r>
          </a:p>
        </p:txBody>
      </p:sp>
      <p:sp>
        <p:nvSpPr>
          <p:cNvPr id="9" name="TextBox 8">
            <a:extLst>
              <a:ext uri="{FF2B5EF4-FFF2-40B4-BE49-F238E27FC236}">
                <a16:creationId xmlns:a16="http://schemas.microsoft.com/office/drawing/2014/main" id="{753BD81C-F93A-864E-CCCD-DB2B421367F1}"/>
              </a:ext>
            </a:extLst>
          </p:cNvPr>
          <p:cNvSpPr txBox="1"/>
          <p:nvPr/>
        </p:nvSpPr>
        <p:spPr>
          <a:xfrm>
            <a:off x="7837102" y="2282875"/>
            <a:ext cx="3478202" cy="1569660"/>
          </a:xfrm>
          <a:prstGeom prst="rect">
            <a:avLst/>
          </a:prstGeom>
          <a:noFill/>
        </p:spPr>
        <p:txBody>
          <a:bodyPr wrap="square">
            <a:spAutoFit/>
          </a:bodyPr>
          <a:lstStyle/>
          <a:p>
            <a:pPr defTabSz="1219261">
              <a:defRPr/>
            </a:pPr>
            <a:r>
              <a:rPr lang="en-CA" sz="2400" b="1">
                <a:solidFill>
                  <a:srgbClr val="3C2C52"/>
                </a:solidFill>
                <a:latin typeface="Arial" panose="020B0604020202020204"/>
                <a:cs typeface="Segoe UI"/>
              </a:rPr>
              <a:t>École de la </a:t>
            </a:r>
            <a:r>
              <a:rPr lang="en-CA" sz="2400" b="1" err="1">
                <a:solidFill>
                  <a:srgbClr val="3C2C52"/>
                </a:solidFill>
                <a:latin typeface="Arial" panose="020B0604020202020204"/>
                <a:cs typeface="Segoe UI"/>
              </a:rPr>
              <a:t>fonction</a:t>
            </a:r>
            <a:r>
              <a:rPr lang="en-CA" sz="2400" b="1">
                <a:solidFill>
                  <a:srgbClr val="3C2C52"/>
                </a:solidFill>
                <a:latin typeface="Arial" panose="020B0604020202020204"/>
                <a:cs typeface="Segoe UI"/>
              </a:rPr>
              <a:t> </a:t>
            </a:r>
            <a:r>
              <a:rPr lang="en-CA" sz="2400" b="1" err="1">
                <a:solidFill>
                  <a:srgbClr val="3C2C52"/>
                </a:solidFill>
                <a:latin typeface="Arial" panose="020B0604020202020204"/>
                <a:cs typeface="Segoe UI"/>
              </a:rPr>
              <a:t>publique</a:t>
            </a:r>
            <a:r>
              <a:rPr lang="en-CA" sz="2400" b="1">
                <a:solidFill>
                  <a:srgbClr val="3C2C52"/>
                </a:solidFill>
                <a:latin typeface="Arial" panose="020B0604020202020204"/>
                <a:cs typeface="Segoe UI"/>
              </a:rPr>
              <a:t> du Canada</a:t>
            </a:r>
            <a:r>
              <a:rPr lang="en-US" sz="2400" b="1">
                <a:solidFill>
                  <a:srgbClr val="3C2C52"/>
                </a:solidFill>
                <a:latin typeface="Arial" panose="020B0604020202020204"/>
                <a:cs typeface="Segoe UI"/>
              </a:rPr>
              <a:t>​</a:t>
            </a:r>
          </a:p>
          <a:p>
            <a:pPr defTabSz="1219261">
              <a:defRPr/>
            </a:pPr>
            <a:r>
              <a:rPr lang="en-CA" sz="2400" err="1">
                <a:solidFill>
                  <a:srgbClr val="3C2C52"/>
                </a:solidFill>
                <a:latin typeface="Arial" panose="020B0604020202020204"/>
                <a:cs typeface="Segoe UI"/>
              </a:rPr>
              <a:t>Expérimentation</a:t>
            </a:r>
            <a:r>
              <a:rPr lang="en-US" sz="2400">
                <a:solidFill>
                  <a:srgbClr val="3C2C52"/>
                </a:solidFill>
                <a:latin typeface="Arial" panose="020B0604020202020204"/>
                <a:cs typeface="Segoe UI"/>
              </a:rPr>
              <a:t>​ dans le </a:t>
            </a:r>
            <a:r>
              <a:rPr lang="en-US" sz="2400" err="1">
                <a:solidFill>
                  <a:srgbClr val="3C2C52"/>
                </a:solidFill>
                <a:latin typeface="Arial" panose="020B0604020202020204"/>
                <a:cs typeface="Segoe UI"/>
              </a:rPr>
              <a:t>secteur</a:t>
            </a:r>
            <a:r>
              <a:rPr lang="en-US" sz="2400">
                <a:solidFill>
                  <a:srgbClr val="3C2C52"/>
                </a:solidFill>
                <a:latin typeface="Arial" panose="020B0604020202020204"/>
                <a:cs typeface="Segoe UI"/>
              </a:rPr>
              <a:t> public</a:t>
            </a:r>
          </a:p>
        </p:txBody>
      </p:sp>
    </p:spTree>
    <p:extLst>
      <p:ext uri="{BB962C8B-B14F-4D97-AF65-F5344CB8AC3E}">
        <p14:creationId xmlns:p14="http://schemas.microsoft.com/office/powerpoint/2010/main" val="11308895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ABDAD-68A7-6AEC-7E7A-4B5E1CD4E889}"/>
              </a:ext>
            </a:extLst>
          </p:cNvPr>
          <p:cNvSpPr txBox="1">
            <a:spLocks noGrp="1"/>
          </p:cNvSpPr>
          <p:nvPr>
            <p:ph type="title" idx="4294967295"/>
          </p:nvPr>
        </p:nvSpPr>
        <p:spPr>
          <a:xfrm>
            <a:off x="256032" y="-707136"/>
            <a:ext cx="3180358" cy="553998"/>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kumimoji="0" lang="fr-CA" sz="3600" b="0" i="0" u="none" strike="noStrike" kern="1200" cap="none" spc="0" normalizeH="0" baseline="0" noProof="0" err="1">
                <a:ln>
                  <a:noFill/>
                </a:ln>
                <a:solidFill>
                  <a:schemeClr val="tx1"/>
                </a:solidFill>
                <a:effectLst/>
                <a:uLnTx/>
                <a:uFillTx/>
                <a:latin typeface="+mn-lt"/>
                <a:ea typeface="+mn-ea"/>
                <a:cs typeface="+mn-cs"/>
              </a:rPr>
              <a:t>Stay</a:t>
            </a:r>
            <a:r>
              <a:rPr kumimoji="0" lang="fr-CA" sz="3600" b="0" i="0" u="none" strike="noStrike" kern="1200" cap="none" spc="0" normalizeH="0" baseline="0" noProof="0">
                <a:ln>
                  <a:noFill/>
                </a:ln>
                <a:solidFill>
                  <a:schemeClr val="tx1"/>
                </a:solidFill>
                <a:effectLst/>
                <a:uLnTx/>
                <a:uFillTx/>
                <a:latin typeface="+mn-lt"/>
                <a:ea typeface="+mn-ea"/>
                <a:cs typeface="+mn-cs"/>
              </a:rPr>
              <a:t> </a:t>
            </a:r>
            <a:r>
              <a:rPr kumimoji="0" lang="fr-CA" sz="3600" b="0" i="0" u="none" strike="noStrike" kern="1200" cap="none" spc="0" normalizeH="0" baseline="0" noProof="0" err="1">
                <a:ln>
                  <a:noFill/>
                </a:ln>
                <a:solidFill>
                  <a:schemeClr val="tx1"/>
                </a:solidFill>
                <a:effectLst/>
                <a:uLnTx/>
                <a:uFillTx/>
                <a:latin typeface="+mn-lt"/>
                <a:ea typeface="+mn-ea"/>
                <a:cs typeface="+mn-cs"/>
              </a:rPr>
              <a:t>connected</a:t>
            </a:r>
            <a:endParaRPr kumimoji="0" lang="en-CA" sz="3600" b="0" i="0" u="none" strike="noStrike" kern="1200" cap="none" spc="0" normalizeH="0" baseline="0" noProof="0">
              <a:ln>
                <a:noFill/>
              </a:ln>
              <a:solidFill>
                <a:schemeClr val="tx1"/>
              </a:solidFill>
              <a:effectLst/>
              <a:uLnTx/>
              <a:uFillTx/>
              <a:latin typeface="+mn-lt"/>
              <a:ea typeface="+mn-ea"/>
              <a:cs typeface="+mn-cs"/>
            </a:endParaRPr>
          </a:p>
        </p:txBody>
      </p:sp>
      <p:sp>
        <p:nvSpPr>
          <p:cNvPr id="5" name="Rectangle 4">
            <a:extLst>
              <a:ext uri="{FF2B5EF4-FFF2-40B4-BE49-F238E27FC236}">
                <a16:creationId xmlns:a16="http://schemas.microsoft.com/office/drawing/2014/main" id="{7E590C28-9604-3FDE-D587-807FC55B4082}"/>
              </a:ext>
            </a:extLst>
          </p:cNvPr>
          <p:cNvSpPr/>
          <p:nvPr/>
        </p:nvSpPr>
        <p:spPr>
          <a:xfrm>
            <a:off x="12285909" y="6250919"/>
            <a:ext cx="2804875" cy="574746"/>
          </a:xfrm>
          <a:prstGeom prst="rect">
            <a:avLst/>
          </a:prstGeom>
        </p:spPr>
        <p:txBody>
          <a:bodyPr wrap="square" lIns="80682" tIns="40341" rIns="80682" bIns="40341" anchor="t">
            <a:spAutoFit/>
          </a:bodyPr>
          <a:lstStyle/>
          <a:p>
            <a:pPr marL="10160" marR="3810" lvl="0" indent="0" algn="l" defTabSz="1219261" rtl="0" eaLnBrk="1" fontAlgn="auto" latinLnBrk="0" hangingPunct="1">
              <a:lnSpc>
                <a:spcPct val="120000"/>
              </a:lnSpc>
              <a:spcBef>
                <a:spcPts val="0"/>
              </a:spcBef>
              <a:spcAft>
                <a:spcPts val="0"/>
              </a:spcAft>
              <a:buClrTx/>
              <a:buSzTx/>
              <a:buFontTx/>
              <a:buNone/>
              <a:tabLst/>
              <a:defRPr/>
            </a:pPr>
            <a:r>
              <a:rPr kumimoji="0" lang="fr-CA" sz="1400" b="0"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hlinkClick r:id="rId2"/>
              </a:rPr>
              <a:t>Canada.ca/</a:t>
            </a:r>
            <a:r>
              <a:rPr kumimoji="0" lang="fr-CA" sz="1400" b="0" i="0" u="none" strike="noStrike" kern="1200" cap="none" spc="0" normalizeH="0" baseline="0" noProof="0" err="1">
                <a:ln>
                  <a:noFill/>
                </a:ln>
                <a:solidFill>
                  <a:prstClr val="black">
                    <a:lumMod val="65000"/>
                    <a:lumOff val="35000"/>
                  </a:prstClr>
                </a:solidFill>
                <a:effectLst/>
                <a:uLnTx/>
                <a:uFillTx/>
                <a:latin typeface="Arial" panose="020B0604020202020204"/>
                <a:ea typeface="+mn-ea"/>
                <a:cs typeface="+mn-cs"/>
                <a:hlinkClick r:id="rId2"/>
              </a:rPr>
              <a:t>School</a:t>
            </a:r>
            <a:endParaRPr kumimoji="0" lang="fr-CA" sz="1400" b="0"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endParaRPr>
          </a:p>
          <a:p>
            <a:pPr marL="10160" marR="3810" lvl="0" indent="0" algn="l" defTabSz="1219261" rtl="0" eaLnBrk="1" fontAlgn="auto" latinLnBrk="0" hangingPunct="1">
              <a:lnSpc>
                <a:spcPct val="120000"/>
              </a:lnSpc>
              <a:spcBef>
                <a:spcPts val="0"/>
              </a:spcBef>
              <a:spcAft>
                <a:spcPts val="0"/>
              </a:spcAft>
              <a:buClrTx/>
              <a:buSzTx/>
              <a:buFontTx/>
              <a:buNone/>
              <a:tabLst/>
              <a:defRPr/>
            </a:pPr>
            <a:r>
              <a:rPr kumimoji="0" lang="fr-CA" sz="1400" b="0"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hlinkClick r:id="rId3"/>
              </a:rPr>
              <a:t>@School_GC</a:t>
            </a:r>
            <a:endParaRPr kumimoji="0" lang="en-CA" sz="1400" b="0"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53557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A1B5D-E4A6-CE83-F475-4583695788C0}"/>
              </a:ext>
            </a:extLst>
          </p:cNvPr>
          <p:cNvSpPr>
            <a:spLocks noGrp="1"/>
          </p:cNvSpPr>
          <p:nvPr>
            <p:ph type="ctrTitle"/>
          </p:nvPr>
        </p:nvSpPr>
        <p:spPr/>
        <p:txBody>
          <a:bodyPr/>
          <a:lstStyle/>
          <a:p>
            <a:endParaRPr lang="en-CA"/>
          </a:p>
        </p:txBody>
      </p:sp>
      <p:sp>
        <p:nvSpPr>
          <p:cNvPr id="3" name="Subtitle 2">
            <a:extLst>
              <a:ext uri="{FF2B5EF4-FFF2-40B4-BE49-F238E27FC236}">
                <a16:creationId xmlns:a16="http://schemas.microsoft.com/office/drawing/2014/main" id="{DB8C4DAC-8E41-8265-B52B-8E0E330C5845}"/>
              </a:ext>
            </a:extLst>
          </p:cNvPr>
          <p:cNvSpPr>
            <a:spLocks noGrp="1"/>
          </p:cNvSpPr>
          <p:nvPr>
            <p:ph type="subTitle" idx="1"/>
          </p:nvPr>
        </p:nvSpPr>
        <p:spPr/>
        <p:txBody>
          <a:bodyPr/>
          <a:lstStyle/>
          <a:p>
            <a:endParaRPr lang="en-CA"/>
          </a:p>
        </p:txBody>
      </p:sp>
      <p:pic>
        <p:nvPicPr>
          <p:cNvPr id="5" name="Picture 4" descr="A body of water with mountains in the background&#10;&#10;Description automatically generated">
            <a:extLst>
              <a:ext uri="{FF2B5EF4-FFF2-40B4-BE49-F238E27FC236}">
                <a16:creationId xmlns:a16="http://schemas.microsoft.com/office/drawing/2014/main" id="{2078B6F9-DF77-9758-426F-61DB5C622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35375"/>
            <a:ext cx="12191998" cy="8128750"/>
          </a:xfrm>
          <a:prstGeom prst="rect">
            <a:avLst/>
          </a:prstGeom>
        </p:spPr>
      </p:pic>
    </p:spTree>
    <p:extLst>
      <p:ext uri="{BB962C8B-B14F-4D97-AF65-F5344CB8AC3E}">
        <p14:creationId xmlns:p14="http://schemas.microsoft.com/office/powerpoint/2010/main" val="37697813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D3624-2500-1034-7076-14FC7EC5FB2A}"/>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9F201FEA-BD5A-24A0-4061-74462BA465EC}"/>
              </a:ext>
            </a:extLst>
          </p:cNvPr>
          <p:cNvSpPr>
            <a:spLocks noGrp="1"/>
          </p:cNvSpPr>
          <p:nvPr>
            <p:ph idx="1"/>
          </p:nvPr>
        </p:nvSpPr>
        <p:spPr/>
        <p:txBody>
          <a:bodyPr/>
          <a:lstStyle/>
          <a:p>
            <a:endParaRPr lang="en-CA"/>
          </a:p>
        </p:txBody>
      </p:sp>
      <p:pic>
        <p:nvPicPr>
          <p:cNvPr id="6146" name="Picture 2" descr="Free Yellow Lights in Dark Room Stock Photo">
            <a:extLst>
              <a:ext uri="{FF2B5EF4-FFF2-40B4-BE49-F238E27FC236}">
                <a16:creationId xmlns:a16="http://schemas.microsoft.com/office/drawing/2014/main" id="{2E0B3EDB-C2D9-5222-1F99-34E7D0C00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6100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9AFB7-405F-061D-7869-BD13650D37E0}"/>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B42D4EE9-B4A7-52AF-7A6D-DE375A088BC4}"/>
              </a:ext>
            </a:extLst>
          </p:cNvPr>
          <p:cNvSpPr>
            <a:spLocks noGrp="1"/>
          </p:cNvSpPr>
          <p:nvPr>
            <p:ph idx="1"/>
          </p:nvPr>
        </p:nvSpPr>
        <p:spPr/>
        <p:txBody>
          <a:bodyPr/>
          <a:lstStyle/>
          <a:p>
            <a:endParaRPr lang="en-CA"/>
          </a:p>
        </p:txBody>
      </p:sp>
      <p:pic>
        <p:nvPicPr>
          <p:cNvPr id="2052" name="Picture 4" descr="Free People in Couch Stock Photo">
            <a:extLst>
              <a:ext uri="{FF2B5EF4-FFF2-40B4-BE49-F238E27FC236}">
                <a16:creationId xmlns:a16="http://schemas.microsoft.com/office/drawing/2014/main" id="{657533C1-E48A-DF71-5624-004B8B3A1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1944"/>
            <a:ext cx="12192000" cy="8129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9423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8E328-9A4E-DFB0-66EF-8D819E592FA8}"/>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AAA7D5A3-212E-6E84-B999-52C6D22862D2}"/>
              </a:ext>
            </a:extLst>
          </p:cNvPr>
          <p:cNvSpPr>
            <a:spLocks noGrp="1"/>
          </p:cNvSpPr>
          <p:nvPr>
            <p:ph idx="1"/>
          </p:nvPr>
        </p:nvSpPr>
        <p:spPr/>
        <p:txBody>
          <a:bodyPr/>
          <a:lstStyle/>
          <a:p>
            <a:endParaRPr lang="en-CA"/>
          </a:p>
        </p:txBody>
      </p:sp>
      <p:pic>
        <p:nvPicPr>
          <p:cNvPr id="2050" name="Picture 2" descr="Free An artist’s illustration of artificial intelligence (AI). This image represents how AI-powered tools can support us and save time. It was created by Martina Stiftinger as part of the Visua... Stock Photo">
            <a:extLst>
              <a:ext uri="{FF2B5EF4-FFF2-40B4-BE49-F238E27FC236}">
                <a16:creationId xmlns:a16="http://schemas.microsoft.com/office/drawing/2014/main" id="{5A6295BA-F26A-AE44-09B3-B462C365E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219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5664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F8AAB-1856-B505-B3FB-D45C4EF11EDF}"/>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D04E368D-ADBA-5E54-5DD7-5FA8F139282C}"/>
              </a:ext>
            </a:extLst>
          </p:cNvPr>
          <p:cNvSpPr>
            <a:spLocks noGrp="1"/>
          </p:cNvSpPr>
          <p:nvPr>
            <p:ph idx="1"/>
          </p:nvPr>
        </p:nvSpPr>
        <p:spPr/>
        <p:txBody>
          <a:bodyPr/>
          <a:lstStyle/>
          <a:p>
            <a:endParaRPr lang="en-CA"/>
          </a:p>
        </p:txBody>
      </p:sp>
      <p:pic>
        <p:nvPicPr>
          <p:cNvPr id="4098" name="Picture 2" descr="Free Cooked Sausage Stock Photo">
            <a:extLst>
              <a:ext uri="{FF2B5EF4-FFF2-40B4-BE49-F238E27FC236}">
                <a16:creationId xmlns:a16="http://schemas.microsoft.com/office/drawing/2014/main" id="{A54B1228-B54B-B3C3-2EB6-20665EE37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33844"/>
            <a:ext cx="12190412" cy="8125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9913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62BFB-74D6-D3B3-C501-97EF7C799173}"/>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A847DCF8-5D8D-6041-F73B-1003FDFC3DB5}"/>
              </a:ext>
            </a:extLst>
          </p:cNvPr>
          <p:cNvSpPr>
            <a:spLocks noGrp="1"/>
          </p:cNvSpPr>
          <p:nvPr>
            <p:ph idx="1"/>
          </p:nvPr>
        </p:nvSpPr>
        <p:spPr/>
        <p:txBody>
          <a:bodyPr/>
          <a:lstStyle/>
          <a:p>
            <a:endParaRPr lang="en-CA"/>
          </a:p>
        </p:txBody>
      </p:sp>
      <p:pic>
        <p:nvPicPr>
          <p:cNvPr id="1026" name="Picture 2" descr="Free An artist’s illustration of artificial intelligence (AI). This image depicts how AI can help humans to understand the complexity of biology. It was created by artist Khyati Trehan as part ... Stock Photo">
            <a:extLst>
              <a:ext uri="{FF2B5EF4-FFF2-40B4-BE49-F238E27FC236}">
                <a16:creationId xmlns:a16="http://schemas.microsoft.com/office/drawing/2014/main" id="{85E42BC1-1C5D-2A7A-EEFA-EA6207BE0D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 y="-398663"/>
            <a:ext cx="12193588" cy="7655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6629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03D02-800F-C7B2-701B-69D17FEE3681}"/>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36D6A88A-B054-6382-BF87-0C82E7938F4B}"/>
              </a:ext>
            </a:extLst>
          </p:cNvPr>
          <p:cNvSpPr>
            <a:spLocks noGrp="1"/>
          </p:cNvSpPr>
          <p:nvPr>
            <p:ph idx="1"/>
          </p:nvPr>
        </p:nvSpPr>
        <p:spPr/>
        <p:txBody>
          <a:bodyPr/>
          <a:lstStyle/>
          <a:p>
            <a:endParaRPr lang="en-CA"/>
          </a:p>
        </p:txBody>
      </p:sp>
      <p:pic>
        <p:nvPicPr>
          <p:cNvPr id="3074" name="Picture 2" descr="Free Lighthouse By The Cliff Stock Photo">
            <a:extLst>
              <a:ext uri="{FF2B5EF4-FFF2-40B4-BE49-F238E27FC236}">
                <a16:creationId xmlns:a16="http://schemas.microsoft.com/office/drawing/2014/main" id="{43B0CBA2-BC71-139C-1582-F677A504C7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36974"/>
            <a:ext cx="12192000" cy="147450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F9BC6D9-A3E4-00D8-B8E9-01D95C1BB2C2}"/>
              </a:ext>
            </a:extLst>
          </p:cNvPr>
          <p:cNvSpPr txBox="1"/>
          <p:nvPr/>
        </p:nvSpPr>
        <p:spPr>
          <a:xfrm>
            <a:off x="6835806" y="326996"/>
            <a:ext cx="1695272" cy="3139321"/>
          </a:xfrm>
          <a:prstGeom prst="rect">
            <a:avLst/>
          </a:prstGeom>
          <a:noFill/>
        </p:spPr>
        <p:txBody>
          <a:bodyPr wrap="none" rtlCol="0">
            <a:spAutoFit/>
          </a:bodyPr>
          <a:lstStyle/>
          <a:p>
            <a:r>
              <a:rPr lang="en-CA"/>
              <a:t>Provenance</a:t>
            </a:r>
          </a:p>
          <a:p>
            <a:r>
              <a:rPr lang="en-CA"/>
              <a:t>Security</a:t>
            </a:r>
          </a:p>
          <a:p>
            <a:r>
              <a:rPr lang="en-CA"/>
              <a:t>Privacy</a:t>
            </a:r>
          </a:p>
          <a:p>
            <a:r>
              <a:rPr lang="en-CA"/>
              <a:t>Ethics</a:t>
            </a:r>
          </a:p>
          <a:p>
            <a:r>
              <a:rPr lang="en-CA"/>
              <a:t>State Capacity</a:t>
            </a:r>
          </a:p>
          <a:p>
            <a:r>
              <a:rPr lang="en-CA"/>
              <a:t>Copyright</a:t>
            </a:r>
          </a:p>
          <a:p>
            <a:r>
              <a:rPr lang="en-CA"/>
              <a:t>Architecture</a:t>
            </a:r>
          </a:p>
          <a:p>
            <a:r>
              <a:rPr lang="en-CA"/>
              <a:t>Efficiency</a:t>
            </a:r>
          </a:p>
          <a:p>
            <a:r>
              <a:rPr lang="en-CA"/>
              <a:t>Human Agency</a:t>
            </a:r>
          </a:p>
          <a:p>
            <a:r>
              <a:rPr lang="en-CA"/>
              <a:t>GoC Policy</a:t>
            </a:r>
          </a:p>
          <a:p>
            <a:endParaRPr lang="en-CA"/>
          </a:p>
        </p:txBody>
      </p:sp>
      <p:sp>
        <p:nvSpPr>
          <p:cNvPr id="5" name="TextBox 4">
            <a:extLst>
              <a:ext uri="{FF2B5EF4-FFF2-40B4-BE49-F238E27FC236}">
                <a16:creationId xmlns:a16="http://schemas.microsoft.com/office/drawing/2014/main" id="{AA8A1DBF-BBA9-861D-E014-E26ABCCC4F47}"/>
              </a:ext>
            </a:extLst>
          </p:cNvPr>
          <p:cNvSpPr txBox="1"/>
          <p:nvPr/>
        </p:nvSpPr>
        <p:spPr>
          <a:xfrm>
            <a:off x="8910825" y="326996"/>
            <a:ext cx="2845907" cy="2862322"/>
          </a:xfrm>
          <a:prstGeom prst="rect">
            <a:avLst/>
          </a:prstGeom>
          <a:noFill/>
        </p:spPr>
        <p:txBody>
          <a:bodyPr wrap="none" rtlCol="0">
            <a:spAutoFit/>
          </a:bodyPr>
          <a:lstStyle/>
          <a:p>
            <a:r>
              <a:rPr lang="fr-FR"/>
              <a:t>Provenance</a:t>
            </a:r>
          </a:p>
          <a:p>
            <a:r>
              <a:rPr lang="fr-FR"/>
              <a:t>Sécurité</a:t>
            </a:r>
          </a:p>
          <a:p>
            <a:r>
              <a:rPr lang="fr-FR"/>
              <a:t>Vie privée</a:t>
            </a:r>
          </a:p>
          <a:p>
            <a:r>
              <a:rPr lang="fr-FR"/>
              <a:t>Éthique</a:t>
            </a:r>
          </a:p>
          <a:p>
            <a:r>
              <a:rPr lang="fr-FR"/>
              <a:t>Capacité de l'État</a:t>
            </a:r>
          </a:p>
          <a:p>
            <a:r>
              <a:rPr lang="fr-FR"/>
              <a:t>Droits d'auteur</a:t>
            </a:r>
          </a:p>
          <a:p>
            <a:r>
              <a:rPr lang="fr-FR"/>
              <a:t>Architecture</a:t>
            </a:r>
          </a:p>
          <a:p>
            <a:r>
              <a:rPr lang="fr-FR"/>
              <a:t>Efficacité</a:t>
            </a:r>
          </a:p>
          <a:p>
            <a:r>
              <a:rPr lang="fr-FR"/>
              <a:t>Agentivité</a:t>
            </a:r>
          </a:p>
          <a:p>
            <a:r>
              <a:rPr lang="fr-FR"/>
              <a:t>Politique du gouvernement</a:t>
            </a:r>
            <a:endParaRPr lang="en-CA"/>
          </a:p>
        </p:txBody>
      </p:sp>
    </p:spTree>
    <p:extLst>
      <p:ext uri="{BB962C8B-B14F-4D97-AF65-F5344CB8AC3E}">
        <p14:creationId xmlns:p14="http://schemas.microsoft.com/office/powerpoint/2010/main" val="28578182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62A3F-1D4D-3BC9-59E3-758083025B24}"/>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12A155D8-D45D-7596-8866-238097D4C577}"/>
              </a:ext>
            </a:extLst>
          </p:cNvPr>
          <p:cNvSpPr>
            <a:spLocks noGrp="1"/>
          </p:cNvSpPr>
          <p:nvPr>
            <p:ph idx="1"/>
          </p:nvPr>
        </p:nvSpPr>
        <p:spPr/>
        <p:txBody>
          <a:bodyPr/>
          <a:lstStyle/>
          <a:p>
            <a:endParaRPr lang="en-CA"/>
          </a:p>
        </p:txBody>
      </p:sp>
      <p:pic>
        <p:nvPicPr>
          <p:cNvPr id="4098" name="Picture 2" descr="Free &#10;The University Bridge in Saskatoon Stock Photo">
            <a:extLst>
              <a:ext uri="{FF2B5EF4-FFF2-40B4-BE49-F238E27FC236}">
                <a16:creationId xmlns:a16="http://schemas.microsoft.com/office/drawing/2014/main" id="{B782016C-9390-0957-53C9-80FA504A9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3761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A8AAC19DE1534F852A130108BC2523" ma:contentTypeVersion="13" ma:contentTypeDescription="Create a new document." ma:contentTypeScope="" ma:versionID="e2171489c934ff78283e62778d96a7ed">
  <xsd:schema xmlns:xsd="http://www.w3.org/2001/XMLSchema" xmlns:xs="http://www.w3.org/2001/XMLSchema" xmlns:p="http://schemas.microsoft.com/office/2006/metadata/properties" xmlns:ns2="40c74969-6811-4413-811f-879034352a11" xmlns:ns3="efc57636-9286-4754-8d46-3fabd0066689" targetNamespace="http://schemas.microsoft.com/office/2006/metadata/properties" ma:root="true" ma:fieldsID="a99446acf7e21af1ed0418e5b7242d22" ns2:_="" ns3:_="">
    <xsd:import namespace="40c74969-6811-4413-811f-879034352a11"/>
    <xsd:import namespace="efc57636-9286-4754-8d46-3fabd006668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74969-6811-4413-811f-879034352a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38d4629-38ad-4148-bc9e-acd04a442d34"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c57636-9286-4754-8d46-3fabd006668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d03706fb-0a03-42ef-ae5e-e470d665004d}" ma:internalName="TaxCatchAll" ma:showField="CatchAllData" ma:web="efc57636-9286-4754-8d46-3fabd00666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0c74969-6811-4413-811f-879034352a11">
      <Terms xmlns="http://schemas.microsoft.com/office/infopath/2007/PartnerControls"/>
    </lcf76f155ced4ddcb4097134ff3c332f>
    <TaxCatchAll xmlns="efc57636-9286-4754-8d46-3fabd0066689" xsi:nil="true"/>
  </documentManagement>
</p:properties>
</file>

<file path=customXml/itemProps1.xml><?xml version="1.0" encoding="utf-8"?>
<ds:datastoreItem xmlns:ds="http://schemas.openxmlformats.org/officeDocument/2006/customXml" ds:itemID="{55A51C9C-0302-4191-ADEF-385F39C5265F}"/>
</file>

<file path=customXml/itemProps2.xml><?xml version="1.0" encoding="utf-8"?>
<ds:datastoreItem xmlns:ds="http://schemas.openxmlformats.org/officeDocument/2006/customXml" ds:itemID="{B890B881-0918-499C-AD0B-8408FBE19CAA}"/>
</file>

<file path=customXml/itemProps3.xml><?xml version="1.0" encoding="utf-8"?>
<ds:datastoreItem xmlns:ds="http://schemas.openxmlformats.org/officeDocument/2006/customXml" ds:itemID="{F6659A0B-50AD-4BC8-AED2-C0760328299B}"/>
</file>

<file path=docProps/app.xml><?xml version="1.0" encoding="utf-8"?>
<Properties xmlns="http://schemas.openxmlformats.org/officeDocument/2006/extended-properties" xmlns:vt="http://schemas.openxmlformats.org/officeDocument/2006/docPropsVTypes">
  <TotalTime>0</TotalTime>
  <Words>108</Words>
  <Application>Microsoft Office PowerPoint</Application>
  <PresentationFormat>Grand écran</PresentationFormat>
  <Paragraphs>38</Paragraphs>
  <Slides>14</Slides>
  <Notes>1</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Contact</vt:lpstr>
      <vt:lpstr>Stay connected</vt:lpstr>
    </vt:vector>
  </TitlesOfParts>
  <Company>Government of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Turner (CSPS-EFPC)</dc:creator>
  <cp:lastModifiedBy>Joshua Turner (CSPS-EFPC)</cp:lastModifiedBy>
  <cp:revision>3</cp:revision>
  <dcterms:created xsi:type="dcterms:W3CDTF">2024-02-07T14:18:56Z</dcterms:created>
  <dcterms:modified xsi:type="dcterms:W3CDTF">2024-02-14T18:47:29Z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0x0101001DA8AAC19DE1534F852A130108BC2523</vt:lpwstr>
  </property>
</Properties>
</file>