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comments/modernComment_124_3B87F230.xml" ContentType="application/vnd.ms-powerpoint.comment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docProps/core.xml" ContentType="application/vnd.openxmlformats-package.core-properties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81" r:id="rId2"/>
    <p:sldId id="330" r:id="rId3"/>
    <p:sldId id="327" r:id="rId4"/>
    <p:sldId id="312" r:id="rId5"/>
    <p:sldId id="299" r:id="rId6"/>
    <p:sldId id="291" r:id="rId7"/>
    <p:sldId id="286" r:id="rId8"/>
    <p:sldId id="321" r:id="rId9"/>
    <p:sldId id="316" r:id="rId10"/>
    <p:sldId id="309" r:id="rId11"/>
    <p:sldId id="292" r:id="rId12"/>
    <p:sldId id="307" r:id="rId13"/>
    <p:sldId id="280" r:id="rId14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880755-BB9A-CB1E-6034-9D53E98327FC}" name="Filion, Émiline (ASC/CSA)" initials="F(" userId="S::emiline.filion@asc-csa.gc.ca::8cf29ee4-97c5-4471-9adf-7f339c93b1d7" providerId="AD"/>
  <p188:author id="{6433FDBF-7C5B-BD3E-55B9-D1E12CB33085}" name="Sheikholmolouki, Roksana (ASC/CSA)" initials="S(" userId="S::roksana.sheikholmolouki@asc-csa.gc.ca::aad3abb3-172f-4a9f-9dc6-0b5f74127e5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A394D-620E-AE6B-639C-7F528493DA9E}" v="550" dt="2024-01-22T06:42:47.041"/>
    <p1510:client id="{3A48FAB1-2247-205C-5C13-83F6E0B3AD44}" v="3" dt="2024-01-22T21:11:41.101"/>
    <p1510:client id="{B2B1C265-5225-87DD-1291-6A9760819406}" v="15" vWet="16" dt="2024-01-22T13:59:08.101"/>
    <p1510:client id="{C63FF070-8756-3F08-41CE-7F71BFFA7DED}" v="4" dt="2024-01-22T15:06:13.840"/>
    <p1510:client id="{CB925591-7737-4D04-879C-98E6BA4B9184}" v="350" dt="2024-01-22T14:00:59.666"/>
    <p1510:client id="{E6AA2566-0CA6-3BB7-7702-B7ADBE784333}" v="2" dt="2024-01-22T15:06:37.3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73116" autoAdjust="0"/>
  </p:normalViewPr>
  <p:slideViewPr>
    <p:cSldViewPr snapToGrid="0">
      <p:cViewPr>
        <p:scale>
          <a:sx n="83" d="100"/>
          <a:sy n="83" d="100"/>
        </p:scale>
        <p:origin x="648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lion, Émiline (ASC/CSA)" userId="S::emiline.filion@asc-csa.gc.ca::8cf29ee4-97c5-4471-9adf-7f339c93b1d7" providerId="AD" clId="Web-{B2B1C265-5225-87DD-1291-6A9760819406}"/>
    <pc:docChg chg="modSld">
      <pc:chgData name="Filion, Émiline (ASC/CSA)" userId="S::emiline.filion@asc-csa.gc.ca::8cf29ee4-97c5-4471-9adf-7f339c93b1d7" providerId="AD" clId="Web-{B2B1C265-5225-87DD-1291-6A9760819406}" dt="2024-01-22T13:59:05.773" v="12" actId="20577"/>
      <pc:docMkLst>
        <pc:docMk/>
      </pc:docMkLst>
      <pc:sldChg chg="modSp">
        <pc:chgData name="Filion, Émiline (ASC/CSA)" userId="S::emiline.filion@asc-csa.gc.ca::8cf29ee4-97c5-4471-9adf-7f339c93b1d7" providerId="AD" clId="Web-{B2B1C265-5225-87DD-1291-6A9760819406}" dt="2024-01-22T13:59:05.773" v="12" actId="20577"/>
        <pc:sldMkLst>
          <pc:docMk/>
          <pc:sldMk cId="988913424" sldId="284"/>
        </pc:sldMkLst>
        <pc:spChg chg="mod">
          <ac:chgData name="Filion, Émiline (ASC/CSA)" userId="S::emiline.filion@asc-csa.gc.ca::8cf29ee4-97c5-4471-9adf-7f339c93b1d7" providerId="AD" clId="Web-{B2B1C265-5225-87DD-1291-6A9760819406}" dt="2024-01-22T13:59:05.773" v="12" actId="20577"/>
          <ac:spMkLst>
            <pc:docMk/>
            <pc:sldMk cId="988913424" sldId="284"/>
            <ac:spMk id="3" creationId="{00000000-0000-0000-0000-000000000000}"/>
          </ac:spMkLst>
        </pc:spChg>
      </pc:sldChg>
    </pc:docChg>
  </pc:docChgLst>
  <pc:docChgLst>
    <pc:chgData name="Fee, Natasha (ASC/CSA)" userId="2c23e5af-65d0-4c38-b7ba-554b5c7b0601" providerId="ADAL" clId="{CB925591-7737-4D04-879C-98E6BA4B9184}"/>
    <pc:docChg chg="undo redo custSel modSld">
      <pc:chgData name="Fee, Natasha (ASC/CSA)" userId="2c23e5af-65d0-4c38-b7ba-554b5c7b0601" providerId="ADAL" clId="{CB925591-7737-4D04-879C-98E6BA4B9184}" dt="2024-01-22T14:58:14.215" v="1226" actId="20577"/>
      <pc:docMkLst>
        <pc:docMk/>
      </pc:docMkLst>
      <pc:sldChg chg="modSp mod">
        <pc:chgData name="Fee, Natasha (ASC/CSA)" userId="2c23e5af-65d0-4c38-b7ba-554b5c7b0601" providerId="ADAL" clId="{CB925591-7737-4D04-879C-98E6BA4B9184}" dt="2024-01-22T14:00:59.666" v="1225" actId="20577"/>
        <pc:sldMkLst>
          <pc:docMk/>
          <pc:sldMk cId="988913424" sldId="284"/>
        </pc:sldMkLst>
        <pc:spChg chg="mod">
          <ac:chgData name="Fee, Natasha (ASC/CSA)" userId="2c23e5af-65d0-4c38-b7ba-554b5c7b0601" providerId="ADAL" clId="{CB925591-7737-4D04-879C-98E6BA4B9184}" dt="2024-01-22T13:59:52.240" v="1114"/>
          <ac:spMkLst>
            <pc:docMk/>
            <pc:sldMk cId="988913424" sldId="284"/>
            <ac:spMk id="3" creationId="{00000000-0000-0000-0000-000000000000}"/>
          </ac:spMkLst>
        </pc:spChg>
        <pc:spChg chg="mod">
          <ac:chgData name="Fee, Natasha (ASC/CSA)" userId="2c23e5af-65d0-4c38-b7ba-554b5c7b0601" providerId="ADAL" clId="{CB925591-7737-4D04-879C-98E6BA4B9184}" dt="2024-01-22T14:00:59.666" v="1225" actId="20577"/>
          <ac:spMkLst>
            <pc:docMk/>
            <pc:sldMk cId="988913424" sldId="284"/>
            <ac:spMk id="5" creationId="{60326FC4-22E1-9589-2389-DAD2DFC751D0}"/>
          </ac:spMkLst>
        </pc:spChg>
      </pc:sldChg>
      <pc:sldChg chg="modSp mod">
        <pc:chgData name="Fee, Natasha (ASC/CSA)" userId="2c23e5af-65d0-4c38-b7ba-554b5c7b0601" providerId="ADAL" clId="{CB925591-7737-4D04-879C-98E6BA4B9184}" dt="2024-01-22T14:58:14.215" v="1226" actId="20577"/>
        <pc:sldMkLst>
          <pc:docMk/>
          <pc:sldMk cId="998765104" sldId="292"/>
        </pc:sldMkLst>
        <pc:spChg chg="mod">
          <ac:chgData name="Fee, Natasha (ASC/CSA)" userId="2c23e5af-65d0-4c38-b7ba-554b5c7b0601" providerId="ADAL" clId="{CB925591-7737-4D04-879C-98E6BA4B9184}" dt="2024-01-19T20:25:35.743" v="196" actId="20578"/>
          <ac:spMkLst>
            <pc:docMk/>
            <pc:sldMk cId="998765104" sldId="292"/>
            <ac:spMk id="9" creationId="{249A0AA6-D201-DA1B-587F-5D8F77369638}"/>
          </ac:spMkLst>
        </pc:spChg>
        <pc:spChg chg="mod">
          <ac:chgData name="Fee, Natasha (ASC/CSA)" userId="2c23e5af-65d0-4c38-b7ba-554b5c7b0601" providerId="ADAL" clId="{CB925591-7737-4D04-879C-98E6BA4B9184}" dt="2024-01-22T14:58:14.215" v="1226" actId="20577"/>
          <ac:spMkLst>
            <pc:docMk/>
            <pc:sldMk cId="998765104" sldId="292"/>
            <ac:spMk id="13" creationId="{CB2CAA0C-737E-48F1-34C1-FC08B4A3D340}"/>
          </ac:spMkLst>
        </pc:spChg>
      </pc:sldChg>
      <pc:sldChg chg="modSp mod">
        <pc:chgData name="Fee, Natasha (ASC/CSA)" userId="2c23e5af-65d0-4c38-b7ba-554b5c7b0601" providerId="ADAL" clId="{CB925591-7737-4D04-879C-98E6BA4B9184}" dt="2024-01-19T20:28:46.384" v="197" actId="20577"/>
        <pc:sldMkLst>
          <pc:docMk/>
          <pc:sldMk cId="1852042846" sldId="299"/>
        </pc:sldMkLst>
        <pc:spChg chg="mod">
          <ac:chgData name="Fee, Natasha (ASC/CSA)" userId="2c23e5af-65d0-4c38-b7ba-554b5c7b0601" providerId="ADAL" clId="{CB925591-7737-4D04-879C-98E6BA4B9184}" dt="2024-01-19T20:28:46.384" v="197" actId="20577"/>
          <ac:spMkLst>
            <pc:docMk/>
            <pc:sldMk cId="1852042846" sldId="299"/>
            <ac:spMk id="9" creationId="{A6B8722C-5B72-EF43-13A2-1C61A8A215EA}"/>
          </ac:spMkLst>
        </pc:spChg>
      </pc:sldChg>
      <pc:sldChg chg="modSp mod">
        <pc:chgData name="Fee, Natasha (ASC/CSA)" userId="2c23e5af-65d0-4c38-b7ba-554b5c7b0601" providerId="ADAL" clId="{CB925591-7737-4D04-879C-98E6BA4B9184}" dt="2024-01-19T20:24:11.632" v="149" actId="13926"/>
        <pc:sldMkLst>
          <pc:docMk/>
          <pc:sldMk cId="660386923" sldId="306"/>
        </pc:sldMkLst>
        <pc:spChg chg="mod">
          <ac:chgData name="Fee, Natasha (ASC/CSA)" userId="2c23e5af-65d0-4c38-b7ba-554b5c7b0601" providerId="ADAL" clId="{CB925591-7737-4D04-879C-98E6BA4B9184}" dt="2024-01-19T20:22:27.835" v="15" actId="20577"/>
          <ac:spMkLst>
            <pc:docMk/>
            <pc:sldMk cId="660386923" sldId="306"/>
            <ac:spMk id="3" creationId="{35819A06-9489-E51E-FB02-3E0D5AD415EA}"/>
          </ac:spMkLst>
        </pc:spChg>
        <pc:spChg chg="mod">
          <ac:chgData name="Fee, Natasha (ASC/CSA)" userId="2c23e5af-65d0-4c38-b7ba-554b5c7b0601" providerId="ADAL" clId="{CB925591-7737-4D04-879C-98E6BA4B9184}" dt="2024-01-19T20:24:11.632" v="149" actId="13926"/>
          <ac:spMkLst>
            <pc:docMk/>
            <pc:sldMk cId="660386923" sldId="306"/>
            <ac:spMk id="5" creationId="{74C3C3B5-F307-3943-D964-11828369D84F}"/>
          </ac:spMkLst>
        </pc:spChg>
      </pc:sldChg>
    </pc:docChg>
  </pc:docChgLst>
  <pc:docChgLst>
    <pc:chgData name="Sheikholmolouki, Roksana (ASC/CSA)" userId="S::roksana.sheikholmolouki@asc-csa.gc.ca::aad3abb3-172f-4a9f-9dc6-0b5f74127e51" providerId="AD" clId="Web-{3A48FAB1-2247-205C-5C13-83F6E0B3AD44}"/>
    <pc:docChg chg="modSld">
      <pc:chgData name="Sheikholmolouki, Roksana (ASC/CSA)" userId="S::roksana.sheikholmolouki@asc-csa.gc.ca::aad3abb3-172f-4a9f-9dc6-0b5f74127e51" providerId="AD" clId="Web-{3A48FAB1-2247-205C-5C13-83F6E0B3AD44}" dt="2024-01-22T21:11:40.133" v="1" actId="20577"/>
      <pc:docMkLst>
        <pc:docMk/>
      </pc:docMkLst>
      <pc:sldChg chg="modSp">
        <pc:chgData name="Sheikholmolouki, Roksana (ASC/CSA)" userId="S::roksana.sheikholmolouki@asc-csa.gc.ca::aad3abb3-172f-4a9f-9dc6-0b5f74127e51" providerId="AD" clId="Web-{3A48FAB1-2247-205C-5C13-83F6E0B3AD44}" dt="2024-01-22T21:11:40.133" v="1" actId="20577"/>
        <pc:sldMkLst>
          <pc:docMk/>
          <pc:sldMk cId="482644222" sldId="296"/>
        </pc:sldMkLst>
        <pc:spChg chg="mod">
          <ac:chgData name="Sheikholmolouki, Roksana (ASC/CSA)" userId="S::roksana.sheikholmolouki@asc-csa.gc.ca::aad3abb3-172f-4a9f-9dc6-0b5f74127e51" providerId="AD" clId="Web-{3A48FAB1-2247-205C-5C13-83F6E0B3AD44}" dt="2024-01-22T21:11:40.133" v="1" actId="20577"/>
          <ac:spMkLst>
            <pc:docMk/>
            <pc:sldMk cId="482644222" sldId="296"/>
            <ac:spMk id="8" creationId="{FDB16BF6-8DD3-995B-1075-3D0CF7C5B31A}"/>
          </ac:spMkLst>
        </pc:spChg>
      </pc:sldChg>
    </pc:docChg>
  </pc:docChgLst>
  <pc:docChgLst>
    <pc:chgData name="Monaco, Laura (ASC/CSA)" userId="S::laura.monaco@asc-csa.gc.ca::7070365d-8dae-4a5a-aade-0548e81f3569" providerId="AD" clId="Web-{C63FF070-8756-3F08-41CE-7F71BFFA7DED}"/>
    <pc:docChg chg="modSld">
      <pc:chgData name="Monaco, Laura (ASC/CSA)" userId="S::laura.monaco@asc-csa.gc.ca::7070365d-8dae-4a5a-aade-0548e81f3569" providerId="AD" clId="Web-{C63FF070-8756-3F08-41CE-7F71BFFA7DED}" dt="2024-01-22T15:06:13.074" v="2" actId="20577"/>
      <pc:docMkLst>
        <pc:docMk/>
      </pc:docMkLst>
      <pc:sldChg chg="modSp">
        <pc:chgData name="Monaco, Laura (ASC/CSA)" userId="S::laura.monaco@asc-csa.gc.ca::7070365d-8dae-4a5a-aade-0548e81f3569" providerId="AD" clId="Web-{C63FF070-8756-3F08-41CE-7F71BFFA7DED}" dt="2024-01-22T15:06:13.074" v="2" actId="20577"/>
        <pc:sldMkLst>
          <pc:docMk/>
          <pc:sldMk cId="660386923" sldId="306"/>
        </pc:sldMkLst>
        <pc:spChg chg="mod">
          <ac:chgData name="Monaco, Laura (ASC/CSA)" userId="S::laura.monaco@asc-csa.gc.ca::7070365d-8dae-4a5a-aade-0548e81f3569" providerId="AD" clId="Web-{C63FF070-8756-3F08-41CE-7F71BFFA7DED}" dt="2024-01-22T15:06:13.074" v="2" actId="20577"/>
          <ac:spMkLst>
            <pc:docMk/>
            <pc:sldMk cId="660386923" sldId="306"/>
            <ac:spMk id="5" creationId="{74C3C3B5-F307-3943-D964-11828369D84F}"/>
          </ac:spMkLst>
        </pc:spChg>
      </pc:sldChg>
    </pc:docChg>
  </pc:docChgLst>
  <pc:docChgLst>
    <pc:chgData name="Sheikholmolouki, Roksana (ASC/CSA)" userId="S::roksana.sheikholmolouki@asc-csa.gc.ca::aad3abb3-172f-4a9f-9dc6-0b5f74127e51" providerId="AD" clId="Web-{1FBA394D-620E-AE6B-639C-7F528493DA9E}"/>
    <pc:docChg chg="addSld delSld modSld sldOrd">
      <pc:chgData name="Sheikholmolouki, Roksana (ASC/CSA)" userId="S::roksana.sheikholmolouki@asc-csa.gc.ca::aad3abb3-172f-4a9f-9dc6-0b5f74127e51" providerId="AD" clId="Web-{1FBA394D-620E-AE6B-639C-7F528493DA9E}" dt="2024-01-22T06:42:47.041" v="428" actId="20577"/>
      <pc:docMkLst>
        <pc:docMk/>
      </pc:docMkLst>
      <pc:sldChg chg="modSp">
        <pc:chgData name="Sheikholmolouki, Roksana (ASC/CSA)" userId="S::roksana.sheikholmolouki@asc-csa.gc.ca::aad3abb3-172f-4a9f-9dc6-0b5f74127e51" providerId="AD" clId="Web-{1FBA394D-620E-AE6B-639C-7F528493DA9E}" dt="2024-01-21T23:46:12.438" v="0" actId="1076"/>
        <pc:sldMkLst>
          <pc:docMk/>
          <pc:sldMk cId="988913424" sldId="284"/>
        </pc:sldMkLst>
        <pc:spChg chg="mod">
          <ac:chgData name="Sheikholmolouki, Roksana (ASC/CSA)" userId="S::roksana.sheikholmolouki@asc-csa.gc.ca::aad3abb3-172f-4a9f-9dc6-0b5f74127e51" providerId="AD" clId="Web-{1FBA394D-620E-AE6B-639C-7F528493DA9E}" dt="2024-01-21T23:46:12.438" v="0" actId="1076"/>
          <ac:spMkLst>
            <pc:docMk/>
            <pc:sldMk cId="988913424" sldId="284"/>
            <ac:spMk id="5" creationId="{60326FC4-22E1-9589-2389-DAD2DFC751D0}"/>
          </ac:spMkLst>
        </pc:spChg>
      </pc:sldChg>
      <pc:sldChg chg="modSp modNotes">
        <pc:chgData name="Sheikholmolouki, Roksana (ASC/CSA)" userId="S::roksana.sheikholmolouki@asc-csa.gc.ca::aad3abb3-172f-4a9f-9dc6-0b5f74127e51" providerId="AD" clId="Web-{1FBA394D-620E-AE6B-639C-7F528493DA9E}" dt="2024-01-22T06:41:20.852" v="416"/>
        <pc:sldMkLst>
          <pc:docMk/>
          <pc:sldMk cId="3423518524" sldId="286"/>
        </pc:sldMkLst>
        <pc:spChg chg="mod">
          <ac:chgData name="Sheikholmolouki, Roksana (ASC/CSA)" userId="S::roksana.sheikholmolouki@asc-csa.gc.ca::aad3abb3-172f-4a9f-9dc6-0b5f74127e51" providerId="AD" clId="Web-{1FBA394D-620E-AE6B-639C-7F528493DA9E}" dt="2024-01-22T01:37:42.940" v="82" actId="1076"/>
          <ac:spMkLst>
            <pc:docMk/>
            <pc:sldMk cId="3423518524" sldId="286"/>
            <ac:spMk id="2" creationId="{00000000-0000-0000-0000-000000000000}"/>
          </ac:spMkLst>
        </pc:spChg>
      </pc:sldChg>
      <pc:sldChg chg="modNotes">
        <pc:chgData name="Sheikholmolouki, Roksana (ASC/CSA)" userId="S::roksana.sheikholmolouki@asc-csa.gc.ca::aad3abb3-172f-4a9f-9dc6-0b5f74127e51" providerId="AD" clId="Web-{1FBA394D-620E-AE6B-639C-7F528493DA9E}" dt="2024-01-22T06:41:03.586" v="413"/>
        <pc:sldMkLst>
          <pc:docMk/>
          <pc:sldMk cId="1681563050" sldId="290"/>
        </pc:sldMkLst>
      </pc:sldChg>
      <pc:sldChg chg="modNotes">
        <pc:chgData name="Sheikholmolouki, Roksana (ASC/CSA)" userId="S::roksana.sheikholmolouki@asc-csa.gc.ca::aad3abb3-172f-4a9f-9dc6-0b5f74127e51" providerId="AD" clId="Web-{1FBA394D-620E-AE6B-639C-7F528493DA9E}" dt="2024-01-22T06:41:40.055" v="420"/>
        <pc:sldMkLst>
          <pc:docMk/>
          <pc:sldMk cId="998765104" sldId="292"/>
        </pc:sldMkLst>
      </pc:sldChg>
      <pc:sldChg chg="ord modNotes">
        <pc:chgData name="Sheikholmolouki, Roksana (ASC/CSA)" userId="S::roksana.sheikholmolouki@asc-csa.gc.ca::aad3abb3-172f-4a9f-9dc6-0b5f74127e51" providerId="AD" clId="Web-{1FBA394D-620E-AE6B-639C-7F528493DA9E}" dt="2024-01-22T02:27:55.162" v="187"/>
        <pc:sldMkLst>
          <pc:docMk/>
          <pc:sldMk cId="2922329868" sldId="294"/>
        </pc:sldMkLst>
      </pc:sldChg>
      <pc:sldChg chg="modNotes">
        <pc:chgData name="Sheikholmolouki, Roksana (ASC/CSA)" userId="S::roksana.sheikholmolouki@asc-csa.gc.ca::aad3abb3-172f-4a9f-9dc6-0b5f74127e51" providerId="AD" clId="Web-{1FBA394D-620E-AE6B-639C-7F528493DA9E}" dt="2024-01-22T06:41:13.273" v="415"/>
        <pc:sldMkLst>
          <pc:docMk/>
          <pc:sldMk cId="426012334" sldId="301"/>
        </pc:sldMkLst>
      </pc:sldChg>
      <pc:sldChg chg="del">
        <pc:chgData name="Sheikholmolouki, Roksana (ASC/CSA)" userId="S::roksana.sheikholmolouki@asc-csa.gc.ca::aad3abb3-172f-4a9f-9dc6-0b5f74127e51" providerId="AD" clId="Web-{1FBA394D-620E-AE6B-639C-7F528493DA9E}" dt="2024-01-21T23:52:40.835" v="1"/>
        <pc:sldMkLst>
          <pc:docMk/>
          <pc:sldMk cId="2359302301" sldId="304"/>
        </pc:sldMkLst>
      </pc:sldChg>
      <pc:sldChg chg="modSp">
        <pc:chgData name="Sheikholmolouki, Roksana (ASC/CSA)" userId="S::roksana.sheikholmolouki@asc-csa.gc.ca::aad3abb3-172f-4a9f-9dc6-0b5f74127e51" providerId="AD" clId="Web-{1FBA394D-620E-AE6B-639C-7F528493DA9E}" dt="2024-01-21T23:56:14.339" v="45" actId="20577"/>
        <pc:sldMkLst>
          <pc:docMk/>
          <pc:sldMk cId="660386923" sldId="306"/>
        </pc:sldMkLst>
        <pc:spChg chg="mod">
          <ac:chgData name="Sheikholmolouki, Roksana (ASC/CSA)" userId="S::roksana.sheikholmolouki@asc-csa.gc.ca::aad3abb3-172f-4a9f-9dc6-0b5f74127e51" providerId="AD" clId="Web-{1FBA394D-620E-AE6B-639C-7F528493DA9E}" dt="2024-01-21T23:55:50.666" v="38" actId="1076"/>
          <ac:spMkLst>
            <pc:docMk/>
            <pc:sldMk cId="660386923" sldId="306"/>
            <ac:spMk id="3" creationId="{35819A06-9489-E51E-FB02-3E0D5AD415EA}"/>
          </ac:spMkLst>
        </pc:spChg>
        <pc:spChg chg="mod">
          <ac:chgData name="Sheikholmolouki, Roksana (ASC/CSA)" userId="S::roksana.sheikholmolouki@asc-csa.gc.ca::aad3abb3-172f-4a9f-9dc6-0b5f74127e51" providerId="AD" clId="Web-{1FBA394D-620E-AE6B-639C-7F528493DA9E}" dt="2024-01-21T23:56:14.339" v="45" actId="20577"/>
          <ac:spMkLst>
            <pc:docMk/>
            <pc:sldMk cId="660386923" sldId="306"/>
            <ac:spMk id="5" creationId="{74C3C3B5-F307-3943-D964-11828369D84F}"/>
          </ac:spMkLst>
        </pc:spChg>
      </pc:sldChg>
      <pc:sldChg chg="modNotes">
        <pc:chgData name="Sheikholmolouki, Roksana (ASC/CSA)" userId="S::roksana.sheikholmolouki@asc-csa.gc.ca::aad3abb3-172f-4a9f-9dc6-0b5f74127e51" providerId="AD" clId="Web-{1FBA394D-620E-AE6B-639C-7F528493DA9E}" dt="2024-01-22T06:41:01.492" v="412"/>
        <pc:sldMkLst>
          <pc:docMk/>
          <pc:sldMk cId="3875327053" sldId="309"/>
        </pc:sldMkLst>
      </pc:sldChg>
      <pc:sldChg chg="modSp del">
        <pc:chgData name="Sheikholmolouki, Roksana (ASC/CSA)" userId="S::roksana.sheikholmolouki@asc-csa.gc.ca::aad3abb3-172f-4a9f-9dc6-0b5f74127e51" providerId="AD" clId="Web-{1FBA394D-620E-AE6B-639C-7F528493DA9E}" dt="2024-01-22T05:10:21.681" v="408"/>
        <pc:sldMkLst>
          <pc:docMk/>
          <pc:sldMk cId="685290177" sldId="315"/>
        </pc:sldMkLst>
        <pc:spChg chg="mod">
          <ac:chgData name="Sheikholmolouki, Roksana (ASC/CSA)" userId="S::roksana.sheikholmolouki@asc-csa.gc.ca::aad3abb3-172f-4a9f-9dc6-0b5f74127e51" providerId="AD" clId="Web-{1FBA394D-620E-AE6B-639C-7F528493DA9E}" dt="2024-01-22T02:46:42.384" v="402" actId="1076"/>
          <ac:spMkLst>
            <pc:docMk/>
            <pc:sldMk cId="685290177" sldId="315"/>
            <ac:spMk id="17" creationId="{92DE1C4B-A084-04BB-89BB-5C81B3D7FDD8}"/>
          </ac:spMkLst>
        </pc:spChg>
      </pc:sldChg>
      <pc:sldChg chg="modNotes">
        <pc:chgData name="Sheikholmolouki, Roksana (ASC/CSA)" userId="S::roksana.sheikholmolouki@asc-csa.gc.ca::aad3abb3-172f-4a9f-9dc6-0b5f74127e51" providerId="AD" clId="Web-{1FBA394D-620E-AE6B-639C-7F528493DA9E}" dt="2024-01-22T06:41:30.539" v="418"/>
        <pc:sldMkLst>
          <pc:docMk/>
          <pc:sldMk cId="1803111507" sldId="316"/>
        </pc:sldMkLst>
      </pc:sldChg>
      <pc:sldChg chg="modNotes">
        <pc:chgData name="Sheikholmolouki, Roksana (ASC/CSA)" userId="S::roksana.sheikholmolouki@asc-csa.gc.ca::aad3abb3-172f-4a9f-9dc6-0b5f74127e51" providerId="AD" clId="Web-{1FBA394D-620E-AE6B-639C-7F528493DA9E}" dt="2024-01-22T06:41:26.102" v="417"/>
        <pc:sldMkLst>
          <pc:docMk/>
          <pc:sldMk cId="3945871162" sldId="317"/>
        </pc:sldMkLst>
      </pc:sldChg>
      <pc:sldChg chg="addSp delSp modSp modNotes">
        <pc:chgData name="Sheikholmolouki, Roksana (ASC/CSA)" userId="S::roksana.sheikholmolouki@asc-csa.gc.ca::aad3abb3-172f-4a9f-9dc6-0b5f74127e51" providerId="AD" clId="Web-{1FBA394D-620E-AE6B-639C-7F528493DA9E}" dt="2024-01-22T06:42:47.041" v="428" actId="20577"/>
        <pc:sldMkLst>
          <pc:docMk/>
          <pc:sldMk cId="3796862163" sldId="318"/>
        </pc:sldMkLst>
        <pc:spChg chg="add mod">
          <ac:chgData name="Sheikholmolouki, Roksana (ASC/CSA)" userId="S::roksana.sheikholmolouki@asc-csa.gc.ca::aad3abb3-172f-4a9f-9dc6-0b5f74127e51" providerId="AD" clId="Web-{1FBA394D-620E-AE6B-639C-7F528493DA9E}" dt="2024-01-22T06:42:08.321" v="423" actId="1076"/>
          <ac:spMkLst>
            <pc:docMk/>
            <pc:sldMk cId="3796862163" sldId="318"/>
            <ac:spMk id="5" creationId="{0A6E8144-C7A1-2022-FD59-23E9210598E0}"/>
          </ac:spMkLst>
        </pc:spChg>
        <pc:spChg chg="add mod">
          <ac:chgData name="Sheikholmolouki, Roksana (ASC/CSA)" userId="S::roksana.sheikholmolouki@asc-csa.gc.ca::aad3abb3-172f-4a9f-9dc6-0b5f74127e51" providerId="AD" clId="Web-{1FBA394D-620E-AE6B-639C-7F528493DA9E}" dt="2024-01-22T06:42:33.978" v="426" actId="1076"/>
          <ac:spMkLst>
            <pc:docMk/>
            <pc:sldMk cId="3796862163" sldId="318"/>
            <ac:spMk id="7" creationId="{FC9040BA-2236-3A9F-1C48-414980EAD8E5}"/>
          </ac:spMkLst>
        </pc:spChg>
        <pc:spChg chg="del">
          <ac:chgData name="Sheikholmolouki, Roksana (ASC/CSA)" userId="S::roksana.sheikholmolouki@asc-csa.gc.ca::aad3abb3-172f-4a9f-9dc6-0b5f74127e51" providerId="AD" clId="Web-{1FBA394D-620E-AE6B-639C-7F528493DA9E}" dt="2024-01-22T06:42:01.540" v="421"/>
          <ac:spMkLst>
            <pc:docMk/>
            <pc:sldMk cId="3796862163" sldId="318"/>
            <ac:spMk id="9" creationId="{249A0AA6-D201-DA1B-587F-5D8F77369638}"/>
          </ac:spMkLst>
        </pc:spChg>
        <pc:spChg chg="del">
          <ac:chgData name="Sheikholmolouki, Roksana (ASC/CSA)" userId="S::roksana.sheikholmolouki@asc-csa.gc.ca::aad3abb3-172f-4a9f-9dc6-0b5f74127e51" providerId="AD" clId="Web-{1FBA394D-620E-AE6B-639C-7F528493DA9E}" dt="2024-01-22T06:42:30.259" v="424"/>
          <ac:spMkLst>
            <pc:docMk/>
            <pc:sldMk cId="3796862163" sldId="318"/>
            <ac:spMk id="10" creationId="{3308FBB8-ACC7-6615-FD3F-A01DA1F421FB}"/>
          </ac:spMkLst>
        </pc:spChg>
        <pc:spChg chg="mod">
          <ac:chgData name="Sheikholmolouki, Roksana (ASC/CSA)" userId="S::roksana.sheikholmolouki@asc-csa.gc.ca::aad3abb3-172f-4a9f-9dc6-0b5f74127e51" providerId="AD" clId="Web-{1FBA394D-620E-AE6B-639C-7F528493DA9E}" dt="2024-01-22T06:42:47.041" v="428" actId="20577"/>
          <ac:spMkLst>
            <pc:docMk/>
            <pc:sldMk cId="3796862163" sldId="318"/>
            <ac:spMk id="13" creationId="{CB2CAA0C-737E-48F1-34C1-FC08B4A3D340}"/>
          </ac:spMkLst>
        </pc:spChg>
      </pc:sldChg>
      <pc:sldChg chg="del">
        <pc:chgData name="Sheikholmolouki, Roksana (ASC/CSA)" userId="S::roksana.sheikholmolouki@asc-csa.gc.ca::aad3abb3-172f-4a9f-9dc6-0b5f74127e51" providerId="AD" clId="Web-{1FBA394D-620E-AE6B-639C-7F528493DA9E}" dt="2024-01-22T02:43:58.882" v="336"/>
        <pc:sldMkLst>
          <pc:docMk/>
          <pc:sldMk cId="2149635854" sldId="319"/>
        </pc:sldMkLst>
      </pc:sldChg>
      <pc:sldChg chg="ord modNotes">
        <pc:chgData name="Sheikholmolouki, Roksana (ASC/CSA)" userId="S::roksana.sheikholmolouki@asc-csa.gc.ca::aad3abb3-172f-4a9f-9dc6-0b5f74127e51" providerId="AD" clId="Web-{1FBA394D-620E-AE6B-639C-7F528493DA9E}" dt="2024-01-22T05:16:54.014" v="411"/>
        <pc:sldMkLst>
          <pc:docMk/>
          <pc:sldMk cId="2858162876" sldId="320"/>
        </pc:sldMkLst>
      </pc:sldChg>
      <pc:sldChg chg="modSp">
        <pc:chgData name="Sheikholmolouki, Roksana (ASC/CSA)" userId="S::roksana.sheikholmolouki@asc-csa.gc.ca::aad3abb3-172f-4a9f-9dc6-0b5f74127e51" providerId="AD" clId="Web-{1FBA394D-620E-AE6B-639C-7F528493DA9E}" dt="2024-01-22T01:37:12.049" v="81" actId="1076"/>
        <pc:sldMkLst>
          <pc:docMk/>
          <pc:sldMk cId="4089006364" sldId="321"/>
        </pc:sldMkLst>
        <pc:spChg chg="mod">
          <ac:chgData name="Sheikholmolouki, Roksana (ASC/CSA)" userId="S::roksana.sheikholmolouki@asc-csa.gc.ca::aad3abb3-172f-4a9f-9dc6-0b5f74127e51" providerId="AD" clId="Web-{1FBA394D-620E-AE6B-639C-7F528493DA9E}" dt="2024-01-22T01:37:12.049" v="81" actId="1076"/>
          <ac:spMkLst>
            <pc:docMk/>
            <pc:sldMk cId="4089006364" sldId="321"/>
            <ac:spMk id="2" creationId="{00000000-0000-0000-0000-000000000000}"/>
          </ac:spMkLst>
        </pc:spChg>
      </pc:sldChg>
      <pc:sldChg chg="modNotes">
        <pc:chgData name="Sheikholmolouki, Roksana (ASC/CSA)" userId="S::roksana.sheikholmolouki@asc-csa.gc.ca::aad3abb3-172f-4a9f-9dc6-0b5f74127e51" providerId="AD" clId="Web-{1FBA394D-620E-AE6B-639C-7F528493DA9E}" dt="2024-01-22T00:12:47.902" v="48"/>
        <pc:sldMkLst>
          <pc:docMk/>
          <pc:sldMk cId="3907179984" sldId="322"/>
        </pc:sldMkLst>
      </pc:sldChg>
      <pc:sldChg chg="modSp modNotes">
        <pc:chgData name="Sheikholmolouki, Roksana (ASC/CSA)" userId="S::roksana.sheikholmolouki@asc-csa.gc.ca::aad3abb3-172f-4a9f-9dc6-0b5f74127e51" providerId="AD" clId="Web-{1FBA394D-620E-AE6B-639C-7F528493DA9E}" dt="2024-01-22T01:05:47.565" v="79"/>
        <pc:sldMkLst>
          <pc:docMk/>
          <pc:sldMk cId="1894815813" sldId="323"/>
        </pc:sldMkLst>
        <pc:spChg chg="mod">
          <ac:chgData name="Sheikholmolouki, Roksana (ASC/CSA)" userId="S::roksana.sheikholmolouki@asc-csa.gc.ca::aad3abb3-172f-4a9f-9dc6-0b5f74127e51" providerId="AD" clId="Web-{1FBA394D-620E-AE6B-639C-7F528493DA9E}" dt="2024-01-22T01:05:44.705" v="78" actId="20577"/>
          <ac:spMkLst>
            <pc:docMk/>
            <pc:sldMk cId="1894815813" sldId="323"/>
            <ac:spMk id="6" creationId="{8AF6133B-CA4B-8657-7A21-E2F3EF397EB4}"/>
          </ac:spMkLst>
        </pc:spChg>
      </pc:sldChg>
      <pc:sldChg chg="add del mod modShow">
        <pc:chgData name="Sheikholmolouki, Roksana (ASC/CSA)" userId="S::roksana.sheikholmolouki@asc-csa.gc.ca::aad3abb3-172f-4a9f-9dc6-0b5f74127e51" providerId="AD" clId="Web-{1FBA394D-620E-AE6B-639C-7F528493DA9E}" dt="2024-01-22T05:05:49.179" v="407"/>
        <pc:sldMkLst>
          <pc:docMk/>
          <pc:sldMk cId="2477008685" sldId="324"/>
        </pc:sldMkLst>
      </pc:sldChg>
      <pc:sldChg chg="modNotes">
        <pc:chgData name="Sheikholmolouki, Roksana (ASC/CSA)" userId="S::roksana.sheikholmolouki@asc-csa.gc.ca::aad3abb3-172f-4a9f-9dc6-0b5f74127e51" providerId="AD" clId="Web-{1FBA394D-620E-AE6B-639C-7F528493DA9E}" dt="2024-01-22T06:41:07.836" v="414"/>
        <pc:sldMkLst>
          <pc:docMk/>
          <pc:sldMk cId="2625770066" sldId="325"/>
        </pc:sldMkLst>
      </pc:sldChg>
      <pc:sldChg chg="del">
        <pc:chgData name="Sheikholmolouki, Roksana (ASC/CSA)" userId="S::roksana.sheikholmolouki@asc-csa.gc.ca::aad3abb3-172f-4a9f-9dc6-0b5f74127e51" providerId="AD" clId="Web-{1FBA394D-620E-AE6B-639C-7F528493DA9E}" dt="2024-01-22T01:58:33.430" v="84"/>
        <pc:sldMkLst>
          <pc:docMk/>
          <pc:sldMk cId="1161656116" sldId="326"/>
        </pc:sldMkLst>
      </pc:sldChg>
      <pc:sldChg chg="addSp delSp modSp add ord replId modNotes">
        <pc:chgData name="Sheikholmolouki, Roksana (ASC/CSA)" userId="S::roksana.sheikholmolouki@asc-csa.gc.ca::aad3abb3-172f-4a9f-9dc6-0b5f74127e51" providerId="AD" clId="Web-{1FBA394D-620E-AE6B-639C-7F528493DA9E}" dt="2024-01-22T06:41:36.118" v="419"/>
        <pc:sldMkLst>
          <pc:docMk/>
          <pc:sldMk cId="2759956802" sldId="327"/>
        </pc:sldMkLst>
        <pc:spChg chg="del mod">
          <ac:chgData name="Sheikholmolouki, Roksana (ASC/CSA)" userId="S::roksana.sheikholmolouki@asc-csa.gc.ca::aad3abb3-172f-4a9f-9dc6-0b5f74127e51" providerId="AD" clId="Web-{1FBA394D-620E-AE6B-639C-7F528493DA9E}" dt="2024-01-21T23:54:01.774" v="16"/>
          <ac:spMkLst>
            <pc:docMk/>
            <pc:sldMk cId="2759956802" sldId="327"/>
            <ac:spMk id="2" creationId="{B2884D17-8A17-1AB0-2DC8-5368E35F51C2}"/>
          </ac:spMkLst>
        </pc:spChg>
        <pc:spChg chg="del">
          <ac:chgData name="Sheikholmolouki, Roksana (ASC/CSA)" userId="S::roksana.sheikholmolouki@asc-csa.gc.ca::aad3abb3-172f-4a9f-9dc6-0b5f74127e51" providerId="AD" clId="Web-{1FBA394D-620E-AE6B-639C-7F528493DA9E}" dt="2024-01-21T23:52:56.757" v="3"/>
          <ac:spMkLst>
            <pc:docMk/>
            <pc:sldMk cId="2759956802" sldId="327"/>
            <ac:spMk id="3" creationId="{5D4F35F7-461A-ECB3-1566-6D8C0E700AC1}"/>
          </ac:spMkLst>
        </pc:spChg>
        <pc:spChg chg="add del mod">
          <ac:chgData name="Sheikholmolouki, Roksana (ASC/CSA)" userId="S::roksana.sheikholmolouki@asc-csa.gc.ca::aad3abb3-172f-4a9f-9dc6-0b5f74127e51" providerId="AD" clId="Web-{1FBA394D-620E-AE6B-639C-7F528493DA9E}" dt="2024-01-21T23:53:30.383" v="9"/>
          <ac:spMkLst>
            <pc:docMk/>
            <pc:sldMk cId="2759956802" sldId="327"/>
            <ac:spMk id="6" creationId="{2A571CF1-35AF-5FB4-7DFA-9EC5B173E68F}"/>
          </ac:spMkLst>
        </pc:spChg>
        <pc:spChg chg="add del mod">
          <ac:chgData name="Sheikholmolouki, Roksana (ASC/CSA)" userId="S::roksana.sheikholmolouki@asc-csa.gc.ca::aad3abb3-172f-4a9f-9dc6-0b5f74127e51" providerId="AD" clId="Web-{1FBA394D-620E-AE6B-639C-7F528493DA9E}" dt="2024-01-21T23:54:08.743" v="19"/>
          <ac:spMkLst>
            <pc:docMk/>
            <pc:sldMk cId="2759956802" sldId="327"/>
            <ac:spMk id="9" creationId="{66418EBA-9A4E-9B8B-7AB7-00D6F5D13F15}"/>
          </ac:spMkLst>
        </pc:spChg>
        <pc:spChg chg="add del">
          <ac:chgData name="Sheikholmolouki, Roksana (ASC/CSA)" userId="S::roksana.sheikholmolouki@asc-csa.gc.ca::aad3abb3-172f-4a9f-9dc6-0b5f74127e51" providerId="AD" clId="Web-{1FBA394D-620E-AE6B-639C-7F528493DA9E}" dt="2024-01-21T23:54:05.383" v="18"/>
          <ac:spMkLst>
            <pc:docMk/>
            <pc:sldMk cId="2759956802" sldId="327"/>
            <ac:spMk id="11" creationId="{9B5738C5-15A2-6F14-DF0F-51B236554805}"/>
          </ac:spMkLst>
        </pc:spChg>
        <pc:spChg chg="add mod">
          <ac:chgData name="Sheikholmolouki, Roksana (ASC/CSA)" userId="S::roksana.sheikholmolouki@asc-csa.gc.ca::aad3abb3-172f-4a9f-9dc6-0b5f74127e51" providerId="AD" clId="Web-{1FBA394D-620E-AE6B-639C-7F528493DA9E}" dt="2024-01-21T23:54:09.446" v="20"/>
          <ac:spMkLst>
            <pc:docMk/>
            <pc:sldMk cId="2759956802" sldId="327"/>
            <ac:spMk id="13" creationId="{19D4C0EE-8E43-0973-FDFA-98E83F672075}"/>
          </ac:spMkLst>
        </pc:spChg>
        <pc:picChg chg="add mod">
          <ac:chgData name="Sheikholmolouki, Roksana (ASC/CSA)" userId="S::roksana.sheikholmolouki@asc-csa.gc.ca::aad3abb3-172f-4a9f-9dc6-0b5f74127e51" providerId="AD" clId="Web-{1FBA394D-620E-AE6B-639C-7F528493DA9E}" dt="2024-01-22T02:43:27.194" v="334" actId="14100"/>
          <ac:picMkLst>
            <pc:docMk/>
            <pc:sldMk cId="2759956802" sldId="327"/>
            <ac:picMk id="7" creationId="{882A2877-9B30-0A51-2579-4D15276B5CD6}"/>
          </ac:picMkLst>
        </pc:picChg>
        <pc:picChg chg="add mod">
          <ac:chgData name="Sheikholmolouki, Roksana (ASC/CSA)" userId="S::roksana.sheikholmolouki@asc-csa.gc.ca::aad3abb3-172f-4a9f-9dc6-0b5f74127e51" providerId="AD" clId="Web-{1FBA394D-620E-AE6B-639C-7F528493DA9E}" dt="2024-01-22T02:43:50.960" v="335" actId="1076"/>
          <ac:picMkLst>
            <pc:docMk/>
            <pc:sldMk cId="2759956802" sldId="327"/>
            <ac:picMk id="14" creationId="{3020E484-53DD-2D53-58BC-1D4979474BAF}"/>
          </ac:picMkLst>
        </pc:picChg>
        <pc:picChg chg="add mod">
          <ac:chgData name="Sheikholmolouki, Roksana (ASC/CSA)" userId="S::roksana.sheikholmolouki@asc-csa.gc.ca::aad3abb3-172f-4a9f-9dc6-0b5f74127e51" providerId="AD" clId="Web-{1FBA394D-620E-AE6B-639C-7F528493DA9E}" dt="2024-01-22T02:47:22.369" v="403" actId="14100"/>
          <ac:picMkLst>
            <pc:docMk/>
            <pc:sldMk cId="2759956802" sldId="327"/>
            <ac:picMk id="16" creationId="{6E7414F5-252D-D564-6A14-B74EF8E0B686}"/>
          </ac:picMkLst>
        </pc:picChg>
      </pc:sldChg>
      <pc:sldChg chg="addSp delSp modSp new">
        <pc:chgData name="Sheikholmolouki, Roksana (ASC/CSA)" userId="S::roksana.sheikholmolouki@asc-csa.gc.ca::aad3abb3-172f-4a9f-9dc6-0b5f74127e51" providerId="AD" clId="Web-{1FBA394D-620E-AE6B-639C-7F528493DA9E}" dt="2024-01-22T02:46:11.431" v="372" actId="1076"/>
        <pc:sldMkLst>
          <pc:docMk/>
          <pc:sldMk cId="415971847" sldId="328"/>
        </pc:sldMkLst>
        <pc:spChg chg="del">
          <ac:chgData name="Sheikholmolouki, Roksana (ASC/CSA)" userId="S::roksana.sheikholmolouki@asc-csa.gc.ca::aad3abb3-172f-4a9f-9dc6-0b5f74127e51" providerId="AD" clId="Web-{1FBA394D-620E-AE6B-639C-7F528493DA9E}" dt="2024-01-22T02:19:07.029" v="152"/>
          <ac:spMkLst>
            <pc:docMk/>
            <pc:sldMk cId="415971847" sldId="328"/>
            <ac:spMk id="2" creationId="{2816612C-8E5F-7F76-0172-239FA9C34DC7}"/>
          </ac:spMkLst>
        </pc:spChg>
        <pc:spChg chg="mod">
          <ac:chgData name="Sheikholmolouki, Roksana (ASC/CSA)" userId="S::roksana.sheikholmolouki@asc-csa.gc.ca::aad3abb3-172f-4a9f-9dc6-0b5f74127e51" providerId="AD" clId="Web-{1FBA394D-620E-AE6B-639C-7F528493DA9E}" dt="2024-01-22T02:20:40.108" v="174" actId="20577"/>
          <ac:spMkLst>
            <pc:docMk/>
            <pc:sldMk cId="415971847" sldId="328"/>
            <ac:spMk id="3" creationId="{DBD4598C-474D-234F-53EA-BA31E5A2718B}"/>
          </ac:spMkLst>
        </pc:spChg>
        <pc:spChg chg="add del">
          <ac:chgData name="Sheikholmolouki, Roksana (ASC/CSA)" userId="S::roksana.sheikholmolouki@asc-csa.gc.ca::aad3abb3-172f-4a9f-9dc6-0b5f74127e51" providerId="AD" clId="Web-{1FBA394D-620E-AE6B-639C-7F528493DA9E}" dt="2024-01-22T02:22:04.313" v="176"/>
          <ac:spMkLst>
            <pc:docMk/>
            <pc:sldMk cId="415971847" sldId="328"/>
            <ac:spMk id="5" creationId="{8E5A1A11-8539-1FC0-CB7C-09ABED0A54BB}"/>
          </ac:spMkLst>
        </pc:spChg>
        <pc:spChg chg="add mod">
          <ac:chgData name="Sheikholmolouki, Roksana (ASC/CSA)" userId="S::roksana.sheikholmolouki@asc-csa.gc.ca::aad3abb3-172f-4a9f-9dc6-0b5f74127e51" providerId="AD" clId="Web-{1FBA394D-620E-AE6B-639C-7F528493DA9E}" dt="2024-01-22T02:46:11.431" v="372" actId="1076"/>
          <ac:spMkLst>
            <pc:docMk/>
            <pc:sldMk cId="415971847" sldId="328"/>
            <ac:spMk id="6" creationId="{9CE384FA-3731-CCCA-AC52-4A58738EA583}"/>
          </ac:spMkLst>
        </pc:spChg>
      </pc:sldChg>
    </pc:docChg>
  </pc:docChgLst>
  <pc:docChgLst>
    <pc:chgData name="Sheikholmolouki, Roksana (ASC/CSA)" userId="S::roksana.sheikholmolouki@asc-csa.gc.ca::aad3abb3-172f-4a9f-9dc6-0b5f74127e51" providerId="AD" clId="Web-{E6AA2566-0CA6-3BB7-7702-B7ADBE784333}"/>
    <pc:docChg chg="modSld">
      <pc:chgData name="Sheikholmolouki, Roksana (ASC/CSA)" userId="S::roksana.sheikholmolouki@asc-csa.gc.ca::aad3abb3-172f-4a9f-9dc6-0b5f74127e51" providerId="AD" clId="Web-{E6AA2566-0CA6-3BB7-7702-B7ADBE784333}" dt="2024-01-22T15:06:37.321" v="1" actId="20577"/>
      <pc:docMkLst>
        <pc:docMk/>
      </pc:docMkLst>
      <pc:sldChg chg="modSp">
        <pc:chgData name="Sheikholmolouki, Roksana (ASC/CSA)" userId="S::roksana.sheikholmolouki@asc-csa.gc.ca::aad3abb3-172f-4a9f-9dc6-0b5f74127e51" providerId="AD" clId="Web-{E6AA2566-0CA6-3BB7-7702-B7ADBE784333}" dt="2024-01-22T15:06:37.321" v="1" actId="20577"/>
        <pc:sldMkLst>
          <pc:docMk/>
          <pc:sldMk cId="660386923" sldId="306"/>
        </pc:sldMkLst>
        <pc:spChg chg="mod">
          <ac:chgData name="Sheikholmolouki, Roksana (ASC/CSA)" userId="S::roksana.sheikholmolouki@asc-csa.gc.ca::aad3abb3-172f-4a9f-9dc6-0b5f74127e51" providerId="AD" clId="Web-{E6AA2566-0CA6-3BB7-7702-B7ADBE784333}" dt="2024-01-22T15:06:37.321" v="1" actId="20577"/>
          <ac:spMkLst>
            <pc:docMk/>
            <pc:sldMk cId="660386923" sldId="306"/>
            <ac:spMk id="5" creationId="{74C3C3B5-F307-3943-D964-11828369D84F}"/>
          </ac:spMkLst>
        </pc:spChg>
      </pc:sldChg>
    </pc:docChg>
  </pc:docChgLst>
  <pc:docChgLst>
    <pc:chgData name="Filion, Émiline (ASC/CSA)" userId="S::emiline.filion@asc-csa.gc.ca::8cf29ee4-97c5-4471-9adf-7f339c93b1d7" providerId="AD" clId="Web-{CD9FE14D-862F-4751-B0B4-68A38EAAFD24}"/>
    <pc:docChg chg="mod modSld">
      <pc:chgData name="Filion, Émiline (ASC/CSA)" userId="S::emiline.filion@asc-csa.gc.ca::8cf29ee4-97c5-4471-9adf-7f339c93b1d7" providerId="AD" clId="Web-{CD9FE14D-862F-4751-B0B4-68A38EAAFD24}" dt="2024-01-19T15:13:45.327" v="114"/>
      <pc:docMkLst>
        <pc:docMk/>
      </pc:docMkLst>
      <pc:sldChg chg="modSp">
        <pc:chgData name="Filion, Émiline (ASC/CSA)" userId="S::emiline.filion@asc-csa.gc.ca::8cf29ee4-97c5-4471-9adf-7f339c93b1d7" providerId="AD" clId="Web-{CD9FE14D-862F-4751-B0B4-68A38EAAFD24}" dt="2024-01-19T14:47:42.477" v="2" actId="20577"/>
        <pc:sldMkLst>
          <pc:docMk/>
          <pc:sldMk cId="2710172318" sldId="282"/>
        </pc:sldMkLst>
        <pc:spChg chg="mod">
          <ac:chgData name="Filion, Émiline (ASC/CSA)" userId="S::emiline.filion@asc-csa.gc.ca::8cf29ee4-97c5-4471-9adf-7f339c93b1d7" providerId="AD" clId="Web-{CD9FE14D-862F-4751-B0B4-68A38EAAFD24}" dt="2024-01-19T14:47:42.477" v="2" actId="20577"/>
          <ac:spMkLst>
            <pc:docMk/>
            <pc:sldMk cId="2710172318" sldId="282"/>
            <ac:spMk id="10" creationId="{DEB863FA-665A-C01B-F1EE-F33E9AE8DBD5}"/>
          </ac:spMkLst>
        </pc:spChg>
      </pc:sldChg>
      <pc:sldChg chg="modSp">
        <pc:chgData name="Filion, Émiline (ASC/CSA)" userId="S::emiline.filion@asc-csa.gc.ca::8cf29ee4-97c5-4471-9adf-7f339c93b1d7" providerId="AD" clId="Web-{CD9FE14D-862F-4751-B0B4-68A38EAAFD24}" dt="2024-01-19T14:49:00.322" v="23" actId="20577"/>
        <pc:sldMkLst>
          <pc:docMk/>
          <pc:sldMk cId="988913424" sldId="284"/>
        </pc:sldMkLst>
        <pc:spChg chg="mod">
          <ac:chgData name="Filion, Émiline (ASC/CSA)" userId="S::emiline.filion@asc-csa.gc.ca::8cf29ee4-97c5-4471-9adf-7f339c93b1d7" providerId="AD" clId="Web-{CD9FE14D-862F-4751-B0B4-68A38EAAFD24}" dt="2024-01-19T14:49:00.322" v="23" actId="20577"/>
          <ac:spMkLst>
            <pc:docMk/>
            <pc:sldMk cId="988913424" sldId="284"/>
            <ac:spMk id="3" creationId="{00000000-0000-0000-0000-000000000000}"/>
          </ac:spMkLst>
        </pc:spChg>
        <pc:spChg chg="mod">
          <ac:chgData name="Filion, Émiline (ASC/CSA)" userId="S::emiline.filion@asc-csa.gc.ca::8cf29ee4-97c5-4471-9adf-7f339c93b1d7" providerId="AD" clId="Web-{CD9FE14D-862F-4751-B0B4-68A38EAAFD24}" dt="2024-01-19T14:48:46.024" v="12" actId="20577"/>
          <ac:spMkLst>
            <pc:docMk/>
            <pc:sldMk cId="988913424" sldId="284"/>
            <ac:spMk id="5" creationId="{60326FC4-22E1-9589-2389-DAD2DFC751D0}"/>
          </ac:spMkLst>
        </pc:spChg>
      </pc:sldChg>
      <pc:sldChg chg="addSp delSp modSp">
        <pc:chgData name="Filion, Émiline (ASC/CSA)" userId="S::emiline.filion@asc-csa.gc.ca::8cf29ee4-97c5-4471-9adf-7f339c93b1d7" providerId="AD" clId="Web-{CD9FE14D-862F-4751-B0B4-68A38EAAFD24}" dt="2024-01-19T15:06:48.493" v="85" actId="20577"/>
        <pc:sldMkLst>
          <pc:docMk/>
          <pc:sldMk cId="3423518524" sldId="286"/>
        </pc:sldMkLst>
        <pc:spChg chg="add del mod">
          <ac:chgData name="Filion, Émiline (ASC/CSA)" userId="S::emiline.filion@asc-csa.gc.ca::8cf29ee4-97c5-4471-9adf-7f339c93b1d7" providerId="AD" clId="Web-{CD9FE14D-862F-4751-B0B4-68A38EAAFD24}" dt="2024-01-19T15:06:48.493" v="85" actId="20577"/>
          <ac:spMkLst>
            <pc:docMk/>
            <pc:sldMk cId="3423518524" sldId="286"/>
            <ac:spMk id="2" creationId="{00000000-0000-0000-0000-000000000000}"/>
          </ac:spMkLst>
        </pc:spChg>
        <pc:spChg chg="add del mod">
          <ac:chgData name="Filion, Émiline (ASC/CSA)" userId="S::emiline.filion@asc-csa.gc.ca::8cf29ee4-97c5-4471-9adf-7f339c93b1d7" providerId="AD" clId="Web-{CD9FE14D-862F-4751-B0B4-68A38EAAFD24}" dt="2024-01-19T15:06:06.336" v="80"/>
          <ac:spMkLst>
            <pc:docMk/>
            <pc:sldMk cId="3423518524" sldId="286"/>
            <ac:spMk id="7" creationId="{66CBDE42-87DD-9DEA-7322-801329738F3D}"/>
          </ac:spMkLst>
        </pc:spChg>
      </pc:sldChg>
      <pc:sldChg chg="modSp">
        <pc:chgData name="Filion, Émiline (ASC/CSA)" userId="S::emiline.filion@asc-csa.gc.ca::8cf29ee4-97c5-4471-9adf-7f339c93b1d7" providerId="AD" clId="Web-{CD9FE14D-862F-4751-B0B4-68A38EAAFD24}" dt="2024-01-19T15:09:02.995" v="99" actId="20577"/>
        <pc:sldMkLst>
          <pc:docMk/>
          <pc:sldMk cId="1681563050" sldId="290"/>
        </pc:sldMkLst>
        <pc:spChg chg="mod">
          <ac:chgData name="Filion, Émiline (ASC/CSA)" userId="S::emiline.filion@asc-csa.gc.ca::8cf29ee4-97c5-4471-9adf-7f339c93b1d7" providerId="AD" clId="Web-{CD9FE14D-862F-4751-B0B4-68A38EAAFD24}" dt="2024-01-19T15:09:02.995" v="99" actId="20577"/>
          <ac:spMkLst>
            <pc:docMk/>
            <pc:sldMk cId="1681563050" sldId="290"/>
            <ac:spMk id="10" creationId="{5158E6D5-E807-F25C-685E-2EA569B816D5}"/>
          </ac:spMkLst>
        </pc:spChg>
      </pc:sldChg>
      <pc:sldChg chg="modSp">
        <pc:chgData name="Filion, Émiline (ASC/CSA)" userId="S::emiline.filion@asc-csa.gc.ca::8cf29ee4-97c5-4471-9adf-7f339c93b1d7" providerId="AD" clId="Web-{CD9FE14D-862F-4751-B0B4-68A38EAAFD24}" dt="2024-01-19T15:02:40.615" v="71" actId="20577"/>
        <pc:sldMkLst>
          <pc:docMk/>
          <pc:sldMk cId="592936896" sldId="291"/>
        </pc:sldMkLst>
        <pc:spChg chg="mod">
          <ac:chgData name="Filion, Émiline (ASC/CSA)" userId="S::emiline.filion@asc-csa.gc.ca::8cf29ee4-97c5-4471-9adf-7f339c93b1d7" providerId="AD" clId="Web-{CD9FE14D-862F-4751-B0B4-68A38EAAFD24}" dt="2024-01-19T15:02:40.615" v="71" actId="20577"/>
          <ac:spMkLst>
            <pc:docMk/>
            <pc:sldMk cId="592936896" sldId="291"/>
            <ac:spMk id="3" creationId="{738332B6-1335-61DB-8575-67EAD1BA2971}"/>
          </ac:spMkLst>
        </pc:spChg>
        <pc:spChg chg="mod">
          <ac:chgData name="Filion, Émiline (ASC/CSA)" userId="S::emiline.filion@asc-csa.gc.ca::8cf29ee4-97c5-4471-9adf-7f339c93b1d7" providerId="AD" clId="Web-{CD9FE14D-862F-4751-B0B4-68A38EAAFD24}" dt="2024-01-19T15:01:33.864" v="57" actId="14100"/>
          <ac:spMkLst>
            <pc:docMk/>
            <pc:sldMk cId="592936896" sldId="291"/>
            <ac:spMk id="8" creationId="{510A37C0-2D84-32B6-5C97-093A61AA7FDD}"/>
          </ac:spMkLst>
        </pc:spChg>
        <pc:spChg chg="mod">
          <ac:chgData name="Filion, Émiline (ASC/CSA)" userId="S::emiline.filion@asc-csa.gc.ca::8cf29ee4-97c5-4471-9adf-7f339c93b1d7" providerId="AD" clId="Web-{CD9FE14D-862F-4751-B0B4-68A38EAAFD24}" dt="2024-01-19T15:02:31.849" v="68" actId="20577"/>
          <ac:spMkLst>
            <pc:docMk/>
            <pc:sldMk cId="592936896" sldId="291"/>
            <ac:spMk id="10" creationId="{3FC0159C-9E89-4B0F-A40F-E949C41577D9}"/>
          </ac:spMkLst>
        </pc:spChg>
        <pc:spChg chg="mod">
          <ac:chgData name="Filion, Émiline (ASC/CSA)" userId="S::emiline.filion@asc-csa.gc.ca::8cf29ee4-97c5-4471-9adf-7f339c93b1d7" providerId="AD" clId="Web-{CD9FE14D-862F-4751-B0B4-68A38EAAFD24}" dt="2024-01-19T15:01:56.301" v="62" actId="14100"/>
          <ac:spMkLst>
            <pc:docMk/>
            <pc:sldMk cId="592936896" sldId="291"/>
            <ac:spMk id="18" creationId="{A428F8C4-A624-60EA-3C99-83F72ED691FF}"/>
          </ac:spMkLst>
        </pc:spChg>
      </pc:sldChg>
      <pc:sldChg chg="addCm">
        <pc:chgData name="Filion, Émiline (ASC/CSA)" userId="S::emiline.filion@asc-csa.gc.ca::8cf29ee4-97c5-4471-9adf-7f339c93b1d7" providerId="AD" clId="Web-{CD9FE14D-862F-4751-B0B4-68A38EAAFD24}" dt="2024-01-19T14:55:43.999" v="50"/>
        <pc:sldMkLst>
          <pc:docMk/>
          <pc:sldMk cId="998765104" sldId="292"/>
        </pc:sldMkLst>
      </pc:sldChg>
      <pc:sldChg chg="addCm modCm">
        <pc:chgData name="Filion, Émiline (ASC/CSA)" userId="S::emiline.filion@asc-csa.gc.ca::8cf29ee4-97c5-4471-9adf-7f339c93b1d7" providerId="AD" clId="Web-{CD9FE14D-862F-4751-B0B4-68A38EAAFD24}" dt="2024-01-19T15:13:45.327" v="114"/>
        <pc:sldMkLst>
          <pc:docMk/>
          <pc:sldMk cId="2922329868" sldId="294"/>
        </pc:sldMkLst>
      </pc:sldChg>
      <pc:sldChg chg="modSp addCm">
        <pc:chgData name="Filion, Émiline (ASC/CSA)" userId="S::emiline.filion@asc-csa.gc.ca::8cf29ee4-97c5-4471-9adf-7f339c93b1d7" providerId="AD" clId="Web-{CD9FE14D-862F-4751-B0B4-68A38EAAFD24}" dt="2024-01-19T15:12:16.841" v="112" actId="20577"/>
        <pc:sldMkLst>
          <pc:docMk/>
          <pc:sldMk cId="2262877143" sldId="302"/>
        </pc:sldMkLst>
        <pc:spChg chg="mod">
          <ac:chgData name="Filion, Émiline (ASC/CSA)" userId="S::emiline.filion@asc-csa.gc.ca::8cf29ee4-97c5-4471-9adf-7f339c93b1d7" providerId="AD" clId="Web-{CD9FE14D-862F-4751-B0B4-68A38EAAFD24}" dt="2024-01-19T15:12:16.841" v="112" actId="20577"/>
          <ac:spMkLst>
            <pc:docMk/>
            <pc:sldMk cId="2262877143" sldId="302"/>
            <ac:spMk id="2" creationId="{6D55DE29-7610-5E97-96E1-6E502FD84998}"/>
          </ac:spMkLst>
        </pc:spChg>
      </pc:sldChg>
      <pc:sldChg chg="modSp addCm">
        <pc:chgData name="Filion, Émiline (ASC/CSA)" userId="S::emiline.filion@asc-csa.gc.ca::8cf29ee4-97c5-4471-9adf-7f339c93b1d7" providerId="AD" clId="Web-{CD9FE14D-862F-4751-B0B4-68A38EAAFD24}" dt="2024-01-19T14:53:43.544" v="48"/>
        <pc:sldMkLst>
          <pc:docMk/>
          <pc:sldMk cId="2359302301" sldId="304"/>
        </pc:sldMkLst>
        <pc:spChg chg="mod">
          <ac:chgData name="Filion, Émiline (ASC/CSA)" userId="S::emiline.filion@asc-csa.gc.ca::8cf29ee4-97c5-4471-9adf-7f339c93b1d7" providerId="AD" clId="Web-{CD9FE14D-862F-4751-B0B4-68A38EAAFD24}" dt="2024-01-19T14:52:10.824" v="46" actId="20577"/>
          <ac:spMkLst>
            <pc:docMk/>
            <pc:sldMk cId="2359302301" sldId="304"/>
            <ac:spMk id="2" creationId="{C1305528-3727-C90D-7E24-906678D23617}"/>
          </ac:spMkLst>
        </pc:spChg>
      </pc:sldChg>
      <pc:sldChg chg="modSp">
        <pc:chgData name="Filion, Émiline (ASC/CSA)" userId="S::emiline.filion@asc-csa.gc.ca::8cf29ee4-97c5-4471-9adf-7f339c93b1d7" providerId="AD" clId="Web-{CD9FE14D-862F-4751-B0B4-68A38EAAFD24}" dt="2024-01-19T14:51:30.605" v="44" actId="20577"/>
        <pc:sldMkLst>
          <pc:docMk/>
          <pc:sldMk cId="660386923" sldId="306"/>
        </pc:sldMkLst>
        <pc:spChg chg="mod">
          <ac:chgData name="Filion, Émiline (ASC/CSA)" userId="S::emiline.filion@asc-csa.gc.ca::8cf29ee4-97c5-4471-9adf-7f339c93b1d7" providerId="AD" clId="Web-{CD9FE14D-862F-4751-B0B4-68A38EAAFD24}" dt="2024-01-19T14:51:30.605" v="44" actId="20577"/>
          <ac:spMkLst>
            <pc:docMk/>
            <pc:sldMk cId="660386923" sldId="306"/>
            <ac:spMk id="3" creationId="{35819A06-9489-E51E-FB02-3E0D5AD415EA}"/>
          </ac:spMkLst>
        </pc:spChg>
      </pc:sldChg>
      <pc:sldChg chg="modSp">
        <pc:chgData name="Filion, Émiline (ASC/CSA)" userId="S::emiline.filion@asc-csa.gc.ca::8cf29ee4-97c5-4471-9adf-7f339c93b1d7" providerId="AD" clId="Web-{CD9FE14D-862F-4751-B0B4-68A38EAAFD24}" dt="2024-01-19T15:07:44.541" v="94" actId="20577"/>
        <pc:sldMkLst>
          <pc:docMk/>
          <pc:sldMk cId="3875327053" sldId="309"/>
        </pc:sldMkLst>
        <pc:spChg chg="mod">
          <ac:chgData name="Filion, Émiline (ASC/CSA)" userId="S::emiline.filion@asc-csa.gc.ca::8cf29ee4-97c5-4471-9adf-7f339c93b1d7" providerId="AD" clId="Web-{CD9FE14D-862F-4751-B0B4-68A38EAAFD24}" dt="2024-01-19T15:07:44.541" v="94" actId="20577"/>
          <ac:spMkLst>
            <pc:docMk/>
            <pc:sldMk cId="3875327053" sldId="309"/>
            <ac:spMk id="3" creationId="{1D10BEEE-4CDF-B27F-8EE3-29E3C522250C}"/>
          </ac:spMkLst>
        </pc:spChg>
      </pc:sldChg>
      <pc:sldChg chg="addCm">
        <pc:chgData name="Filion, Émiline (ASC/CSA)" userId="S::emiline.filion@asc-csa.gc.ca::8cf29ee4-97c5-4471-9adf-7f339c93b1d7" providerId="AD" clId="Web-{CD9FE14D-862F-4751-B0B4-68A38EAAFD24}" dt="2024-01-19T15:00:44.675" v="52"/>
        <pc:sldMkLst>
          <pc:docMk/>
          <pc:sldMk cId="685290177" sldId="315"/>
        </pc:sldMkLst>
      </pc:sldChg>
      <pc:sldChg chg="modSp">
        <pc:chgData name="Filion, Émiline (ASC/CSA)" userId="S::emiline.filion@asc-csa.gc.ca::8cf29ee4-97c5-4471-9adf-7f339c93b1d7" providerId="AD" clId="Web-{CD9FE14D-862F-4751-B0B4-68A38EAAFD24}" dt="2024-01-19T15:09:53.964" v="103" actId="20577"/>
        <pc:sldMkLst>
          <pc:docMk/>
          <pc:sldMk cId="3945871162" sldId="317"/>
        </pc:sldMkLst>
        <pc:spChg chg="mod">
          <ac:chgData name="Filion, Émiline (ASC/CSA)" userId="S::emiline.filion@asc-csa.gc.ca::8cf29ee4-97c5-4471-9adf-7f339c93b1d7" providerId="AD" clId="Web-{CD9FE14D-862F-4751-B0B4-68A38EAAFD24}" dt="2024-01-19T15:09:53.964" v="103" actId="20577"/>
          <ac:spMkLst>
            <pc:docMk/>
            <pc:sldMk cId="3945871162" sldId="317"/>
            <ac:spMk id="8" creationId="{D651F553-CA93-1BB1-65B3-24AFC5BC4E7B}"/>
          </ac:spMkLst>
        </pc:spChg>
      </pc:sldChg>
      <pc:sldChg chg="modSp">
        <pc:chgData name="Filion, Émiline (ASC/CSA)" userId="S::emiline.filion@asc-csa.gc.ca::8cf29ee4-97c5-4471-9adf-7f339c93b1d7" providerId="AD" clId="Web-{CD9FE14D-862F-4751-B0B4-68A38EAAFD24}" dt="2024-01-19T15:04:31.757" v="78" actId="20577"/>
        <pc:sldMkLst>
          <pc:docMk/>
          <pc:sldMk cId="2858162876" sldId="320"/>
        </pc:sldMkLst>
        <pc:spChg chg="mod">
          <ac:chgData name="Filion, Émiline (ASC/CSA)" userId="S::emiline.filion@asc-csa.gc.ca::8cf29ee4-97c5-4471-9adf-7f339c93b1d7" providerId="AD" clId="Web-{CD9FE14D-862F-4751-B0B4-68A38EAAFD24}" dt="2024-01-19T15:04:31.757" v="78" actId="20577"/>
          <ac:spMkLst>
            <pc:docMk/>
            <pc:sldMk cId="2858162876" sldId="320"/>
            <ac:spMk id="15" creationId="{D5C1A76C-917F-5138-AE64-FEBCEC67B3F9}"/>
          </ac:spMkLst>
        </pc:spChg>
      </pc:sldChg>
      <pc:sldChg chg="modSp">
        <pc:chgData name="Filion, Émiline (ASC/CSA)" userId="S::emiline.filion@asc-csa.gc.ca::8cf29ee4-97c5-4471-9adf-7f339c93b1d7" providerId="AD" clId="Web-{CD9FE14D-862F-4751-B0B4-68A38EAAFD24}" dt="2024-01-19T15:07:14.447" v="92" actId="20577"/>
        <pc:sldMkLst>
          <pc:docMk/>
          <pc:sldMk cId="4089006364" sldId="321"/>
        </pc:sldMkLst>
        <pc:spChg chg="mod">
          <ac:chgData name="Filion, Émiline (ASC/CSA)" userId="S::emiline.filion@asc-csa.gc.ca::8cf29ee4-97c5-4471-9adf-7f339c93b1d7" providerId="AD" clId="Web-{CD9FE14D-862F-4751-B0B4-68A38EAAFD24}" dt="2024-01-19T15:07:12.728" v="91" actId="20577"/>
          <ac:spMkLst>
            <pc:docMk/>
            <pc:sldMk cId="4089006364" sldId="321"/>
            <ac:spMk id="2" creationId="{00000000-0000-0000-0000-000000000000}"/>
          </ac:spMkLst>
        </pc:spChg>
        <pc:spChg chg="mod">
          <ac:chgData name="Filion, Émiline (ASC/CSA)" userId="S::emiline.filion@asc-csa.gc.ca::8cf29ee4-97c5-4471-9adf-7f339c93b1d7" providerId="AD" clId="Web-{CD9FE14D-862F-4751-B0B4-68A38EAAFD24}" dt="2024-01-19T15:07:14.447" v="92" actId="20577"/>
          <ac:spMkLst>
            <pc:docMk/>
            <pc:sldMk cId="4089006364" sldId="321"/>
            <ac:spMk id="7" creationId="{070CDD70-E63B-7693-52F4-14D38C6A49B1}"/>
          </ac:spMkLst>
        </pc:spChg>
      </pc:sldChg>
      <pc:sldChg chg="modSp">
        <pc:chgData name="Filion, Émiline (ASC/CSA)" userId="S::emiline.filion@asc-csa.gc.ca::8cf29ee4-97c5-4471-9adf-7f339c93b1d7" providerId="AD" clId="Web-{CD9FE14D-862F-4751-B0B4-68A38EAAFD24}" dt="2024-01-19T15:09:41.011" v="101" actId="20577"/>
        <pc:sldMkLst>
          <pc:docMk/>
          <pc:sldMk cId="2477008685" sldId="324"/>
        </pc:sldMkLst>
        <pc:spChg chg="mod">
          <ac:chgData name="Filion, Émiline (ASC/CSA)" userId="S::emiline.filion@asc-csa.gc.ca::8cf29ee4-97c5-4471-9adf-7f339c93b1d7" providerId="AD" clId="Web-{CD9FE14D-862F-4751-B0B4-68A38EAAFD24}" dt="2024-01-19T15:09:41.011" v="101" actId="20577"/>
          <ac:spMkLst>
            <pc:docMk/>
            <pc:sldMk cId="2477008685" sldId="324"/>
            <ac:spMk id="8" creationId="{AB183793-D5F7-EBB6-0CE4-3B1B6087E1C2}"/>
          </ac:spMkLst>
        </pc:spChg>
      </pc:sldChg>
    </pc:docChg>
  </pc:docChgLst>
  <pc:docChgLst>
    <pc:chgData name="Sheikholmolouki, Roksana (ASC/CSA)" userId="S::roksana.sheikholmolouki@asc-csa.gc.ca::aad3abb3-172f-4a9f-9dc6-0b5f74127e51" providerId="AD" clId="Web-{83E886FF-BDBA-93C4-1CD3-7AE8ECBD3C25}"/>
    <pc:docChg chg="addSld delSld modSld sldOrd">
      <pc:chgData name="Sheikholmolouki, Roksana (ASC/CSA)" userId="S::roksana.sheikholmolouki@asc-csa.gc.ca::aad3abb3-172f-4a9f-9dc6-0b5f74127e51" providerId="AD" clId="Web-{83E886FF-BDBA-93C4-1CD3-7AE8ECBD3C25}" dt="2024-01-19T21:45:55.808" v="1836" actId="1076"/>
      <pc:docMkLst>
        <pc:docMk/>
      </pc:docMkLst>
      <pc:sldChg chg="modSp">
        <pc:chgData name="Sheikholmolouki, Roksana (ASC/CSA)" userId="S::roksana.sheikholmolouki@asc-csa.gc.ca::aad3abb3-172f-4a9f-9dc6-0b5f74127e51" providerId="AD" clId="Web-{83E886FF-BDBA-93C4-1CD3-7AE8ECBD3C25}" dt="2024-01-19T20:55:25.416" v="309" actId="1076"/>
        <pc:sldMkLst>
          <pc:docMk/>
          <pc:sldMk cId="988913424" sldId="284"/>
        </pc:sldMkLst>
        <pc:spChg chg="mod">
          <ac:chgData name="Sheikholmolouki, Roksana (ASC/CSA)" userId="S::roksana.sheikholmolouki@asc-csa.gc.ca::aad3abb3-172f-4a9f-9dc6-0b5f74127e51" providerId="AD" clId="Web-{83E886FF-BDBA-93C4-1CD3-7AE8ECBD3C25}" dt="2024-01-19T20:46:10.207" v="306" actId="20577"/>
          <ac:spMkLst>
            <pc:docMk/>
            <pc:sldMk cId="988913424" sldId="284"/>
            <ac:spMk id="3" creationId="{00000000-0000-0000-0000-000000000000}"/>
          </ac:spMkLst>
        </pc:spChg>
        <pc:spChg chg="mod">
          <ac:chgData name="Sheikholmolouki, Roksana (ASC/CSA)" userId="S::roksana.sheikholmolouki@asc-csa.gc.ca::aad3abb3-172f-4a9f-9dc6-0b5f74127e51" providerId="AD" clId="Web-{83E886FF-BDBA-93C4-1CD3-7AE8ECBD3C25}" dt="2024-01-19T20:55:25.416" v="309" actId="1076"/>
          <ac:spMkLst>
            <pc:docMk/>
            <pc:sldMk cId="988913424" sldId="284"/>
            <ac:spMk id="5" creationId="{60326FC4-22E1-9589-2389-DAD2DFC751D0}"/>
          </ac:spMkLst>
        </pc:spChg>
      </pc:sldChg>
      <pc:sldChg chg="modNotes">
        <pc:chgData name="Sheikholmolouki, Roksana (ASC/CSA)" userId="S::roksana.sheikholmolouki@asc-csa.gc.ca::aad3abb3-172f-4a9f-9dc6-0b5f74127e51" providerId="AD" clId="Web-{83E886FF-BDBA-93C4-1CD3-7AE8ECBD3C25}" dt="2024-01-19T21:30:26.970" v="681"/>
        <pc:sldMkLst>
          <pc:docMk/>
          <pc:sldMk cId="3423518524" sldId="286"/>
        </pc:sldMkLst>
      </pc:sldChg>
      <pc:sldChg chg="modSp">
        <pc:chgData name="Sheikholmolouki, Roksana (ASC/CSA)" userId="S::roksana.sheikholmolouki@asc-csa.gc.ca::aad3abb3-172f-4a9f-9dc6-0b5f74127e51" providerId="AD" clId="Web-{83E886FF-BDBA-93C4-1CD3-7AE8ECBD3C25}" dt="2024-01-19T21:04:50.172" v="318" actId="20577"/>
        <pc:sldMkLst>
          <pc:docMk/>
          <pc:sldMk cId="1808406545" sldId="289"/>
        </pc:sldMkLst>
        <pc:spChg chg="mod">
          <ac:chgData name="Sheikholmolouki, Roksana (ASC/CSA)" userId="S::roksana.sheikholmolouki@asc-csa.gc.ca::aad3abb3-172f-4a9f-9dc6-0b5f74127e51" providerId="AD" clId="Web-{83E886FF-BDBA-93C4-1CD3-7AE8ECBD3C25}" dt="2024-01-19T21:04:50.172" v="318" actId="20577"/>
          <ac:spMkLst>
            <pc:docMk/>
            <pc:sldMk cId="1808406545" sldId="289"/>
            <ac:spMk id="3" creationId="{48D10BA7-A517-97CA-D2FA-ECD6DA28A20D}"/>
          </ac:spMkLst>
        </pc:spChg>
        <pc:spChg chg="mod">
          <ac:chgData name="Sheikholmolouki, Roksana (ASC/CSA)" userId="S::roksana.sheikholmolouki@asc-csa.gc.ca::aad3abb3-172f-4a9f-9dc6-0b5f74127e51" providerId="AD" clId="Web-{83E886FF-BDBA-93C4-1CD3-7AE8ECBD3C25}" dt="2024-01-19T21:04:39" v="313" actId="20577"/>
          <ac:spMkLst>
            <pc:docMk/>
            <pc:sldMk cId="1808406545" sldId="289"/>
            <ac:spMk id="10" creationId="{0C234264-233C-F708-A280-D27C3220E575}"/>
          </ac:spMkLst>
        </pc:spChg>
      </pc:sldChg>
      <pc:sldChg chg="modSp">
        <pc:chgData name="Sheikholmolouki, Roksana (ASC/CSA)" userId="S::roksana.sheikholmolouki@asc-csa.gc.ca::aad3abb3-172f-4a9f-9dc6-0b5f74127e51" providerId="AD" clId="Web-{83E886FF-BDBA-93C4-1CD3-7AE8ECBD3C25}" dt="2024-01-19T21:18:55.134" v="339" actId="1076"/>
        <pc:sldMkLst>
          <pc:docMk/>
          <pc:sldMk cId="592936896" sldId="291"/>
        </pc:sldMkLst>
        <pc:spChg chg="mod">
          <ac:chgData name="Sheikholmolouki, Roksana (ASC/CSA)" userId="S::roksana.sheikholmolouki@asc-csa.gc.ca::aad3abb3-172f-4a9f-9dc6-0b5f74127e51" providerId="AD" clId="Web-{83E886FF-BDBA-93C4-1CD3-7AE8ECBD3C25}" dt="2024-01-19T21:18:48.759" v="338" actId="1076"/>
          <ac:spMkLst>
            <pc:docMk/>
            <pc:sldMk cId="592936896" sldId="291"/>
            <ac:spMk id="11" creationId="{B4DC0446-FD0E-6976-95C1-2678CA7EDA6B}"/>
          </ac:spMkLst>
        </pc:spChg>
        <pc:spChg chg="mod">
          <ac:chgData name="Sheikholmolouki, Roksana (ASC/CSA)" userId="S::roksana.sheikholmolouki@asc-csa.gc.ca::aad3abb3-172f-4a9f-9dc6-0b5f74127e51" providerId="AD" clId="Web-{83E886FF-BDBA-93C4-1CD3-7AE8ECBD3C25}" dt="2024-01-19T21:18:55.134" v="339" actId="1076"/>
          <ac:spMkLst>
            <pc:docMk/>
            <pc:sldMk cId="592936896" sldId="291"/>
            <ac:spMk id="18" creationId="{A428F8C4-A624-60EA-3C99-83F72ED691FF}"/>
          </ac:spMkLst>
        </pc:spChg>
      </pc:sldChg>
      <pc:sldChg chg="modSp">
        <pc:chgData name="Sheikholmolouki, Roksana (ASC/CSA)" userId="S::roksana.sheikholmolouki@asc-csa.gc.ca::aad3abb3-172f-4a9f-9dc6-0b5f74127e51" providerId="AD" clId="Web-{83E886FF-BDBA-93C4-1CD3-7AE8ECBD3C25}" dt="2024-01-19T21:12:21.161" v="334" actId="20577"/>
        <pc:sldMkLst>
          <pc:docMk/>
          <pc:sldMk cId="998765104" sldId="292"/>
        </pc:sldMkLst>
        <pc:spChg chg="mod">
          <ac:chgData name="Sheikholmolouki, Roksana (ASC/CSA)" userId="S::roksana.sheikholmolouki@asc-csa.gc.ca::aad3abb3-172f-4a9f-9dc6-0b5f74127e51" providerId="AD" clId="Web-{83E886FF-BDBA-93C4-1CD3-7AE8ECBD3C25}" dt="2024-01-19T20:35:18.856" v="208" actId="20577"/>
          <ac:spMkLst>
            <pc:docMk/>
            <pc:sldMk cId="998765104" sldId="292"/>
            <ac:spMk id="9" creationId="{249A0AA6-D201-DA1B-587F-5D8F77369638}"/>
          </ac:spMkLst>
        </pc:spChg>
        <pc:spChg chg="mod">
          <ac:chgData name="Sheikholmolouki, Roksana (ASC/CSA)" userId="S::roksana.sheikholmolouki@asc-csa.gc.ca::aad3abb3-172f-4a9f-9dc6-0b5f74127e51" providerId="AD" clId="Web-{83E886FF-BDBA-93C4-1CD3-7AE8ECBD3C25}" dt="2024-01-19T21:12:21.161" v="334" actId="20577"/>
          <ac:spMkLst>
            <pc:docMk/>
            <pc:sldMk cId="998765104" sldId="292"/>
            <ac:spMk id="10" creationId="{3308FBB8-ACC7-6615-FD3F-A01DA1F421FB}"/>
          </ac:spMkLst>
        </pc:spChg>
        <pc:spChg chg="mod">
          <ac:chgData name="Sheikholmolouki, Roksana (ASC/CSA)" userId="S::roksana.sheikholmolouki@asc-csa.gc.ca::aad3abb3-172f-4a9f-9dc6-0b5f74127e51" providerId="AD" clId="Web-{83E886FF-BDBA-93C4-1CD3-7AE8ECBD3C25}" dt="2024-01-19T21:11:15.895" v="320" actId="1076"/>
          <ac:spMkLst>
            <pc:docMk/>
            <pc:sldMk cId="998765104" sldId="292"/>
            <ac:spMk id="13" creationId="{CB2CAA0C-737E-48F1-34C1-FC08B4A3D340}"/>
          </ac:spMkLst>
        </pc:spChg>
      </pc:sldChg>
      <pc:sldChg chg="modNotes">
        <pc:chgData name="Sheikholmolouki, Roksana (ASC/CSA)" userId="S::roksana.sheikholmolouki@asc-csa.gc.ca::aad3abb3-172f-4a9f-9dc6-0b5f74127e51" providerId="AD" clId="Web-{83E886FF-BDBA-93C4-1CD3-7AE8ECBD3C25}" dt="2024-01-19T21:37:35.334" v="1310"/>
        <pc:sldMkLst>
          <pc:docMk/>
          <pc:sldMk cId="2922329868" sldId="294"/>
        </pc:sldMkLst>
      </pc:sldChg>
      <pc:sldChg chg="modNotes">
        <pc:chgData name="Sheikholmolouki, Roksana (ASC/CSA)" userId="S::roksana.sheikholmolouki@asc-csa.gc.ca::aad3abb3-172f-4a9f-9dc6-0b5f74127e51" providerId="AD" clId="Web-{83E886FF-BDBA-93C4-1CD3-7AE8ECBD3C25}" dt="2024-01-19T21:28:55.234" v="622"/>
        <pc:sldMkLst>
          <pc:docMk/>
          <pc:sldMk cId="1035880441" sldId="295"/>
        </pc:sldMkLst>
      </pc:sldChg>
      <pc:sldChg chg="modSp">
        <pc:chgData name="Sheikholmolouki, Roksana (ASC/CSA)" userId="S::roksana.sheikholmolouki@asc-csa.gc.ca::aad3abb3-172f-4a9f-9dc6-0b5f74127e51" providerId="AD" clId="Web-{83E886FF-BDBA-93C4-1CD3-7AE8ECBD3C25}" dt="2024-01-19T21:25:18.091" v="568" actId="20577"/>
        <pc:sldMkLst>
          <pc:docMk/>
          <pc:sldMk cId="482644222" sldId="296"/>
        </pc:sldMkLst>
        <pc:spChg chg="mod">
          <ac:chgData name="Sheikholmolouki, Roksana (ASC/CSA)" userId="S::roksana.sheikholmolouki@asc-csa.gc.ca::aad3abb3-172f-4a9f-9dc6-0b5f74127e51" providerId="AD" clId="Web-{83E886FF-BDBA-93C4-1CD3-7AE8ECBD3C25}" dt="2024-01-19T21:25:18.091" v="568" actId="20577"/>
          <ac:spMkLst>
            <pc:docMk/>
            <pc:sldMk cId="482644222" sldId="296"/>
            <ac:spMk id="8" creationId="{FDB16BF6-8DD3-995B-1075-3D0CF7C5B31A}"/>
          </ac:spMkLst>
        </pc:spChg>
      </pc:sldChg>
      <pc:sldChg chg="addSp modSp">
        <pc:chgData name="Sheikholmolouki, Roksana (ASC/CSA)" userId="S::roksana.sheikholmolouki@asc-csa.gc.ca::aad3abb3-172f-4a9f-9dc6-0b5f74127e51" providerId="AD" clId="Web-{83E886FF-BDBA-93C4-1CD3-7AE8ECBD3C25}" dt="2024-01-19T20:44:50.206" v="295" actId="1076"/>
        <pc:sldMkLst>
          <pc:docMk/>
          <pc:sldMk cId="426012334" sldId="301"/>
        </pc:sldMkLst>
        <pc:spChg chg="mod">
          <ac:chgData name="Sheikholmolouki, Roksana (ASC/CSA)" userId="S::roksana.sheikholmolouki@asc-csa.gc.ca::aad3abb3-172f-4a9f-9dc6-0b5f74127e51" providerId="AD" clId="Web-{83E886FF-BDBA-93C4-1CD3-7AE8ECBD3C25}" dt="2024-01-19T20:44:20.502" v="290" actId="20577"/>
          <ac:spMkLst>
            <pc:docMk/>
            <pc:sldMk cId="426012334" sldId="301"/>
            <ac:spMk id="3" creationId="{759A9132-18CC-C4B2-666A-F8A96FABFC82}"/>
          </ac:spMkLst>
        </pc:spChg>
        <pc:spChg chg="add mod">
          <ac:chgData name="Sheikholmolouki, Roksana (ASC/CSA)" userId="S::roksana.sheikholmolouki@asc-csa.gc.ca::aad3abb3-172f-4a9f-9dc6-0b5f74127e51" providerId="AD" clId="Web-{83E886FF-BDBA-93C4-1CD3-7AE8ECBD3C25}" dt="2024-01-19T20:44:50.206" v="295" actId="1076"/>
          <ac:spMkLst>
            <pc:docMk/>
            <pc:sldMk cId="426012334" sldId="301"/>
            <ac:spMk id="6" creationId="{C8EFF1A5-5799-722D-0BEA-278646712E6C}"/>
          </ac:spMkLst>
        </pc:spChg>
      </pc:sldChg>
      <pc:sldChg chg="modSp ord">
        <pc:chgData name="Sheikholmolouki, Roksana (ASC/CSA)" userId="S::roksana.sheikholmolouki@asc-csa.gc.ca::aad3abb3-172f-4a9f-9dc6-0b5f74127e51" providerId="AD" clId="Web-{83E886FF-BDBA-93C4-1CD3-7AE8ECBD3C25}" dt="2024-01-19T19:06:35.918" v="63" actId="1076"/>
        <pc:sldMkLst>
          <pc:docMk/>
          <pc:sldMk cId="2262877143" sldId="302"/>
        </pc:sldMkLst>
        <pc:spChg chg="mod">
          <ac:chgData name="Sheikholmolouki, Roksana (ASC/CSA)" userId="S::roksana.sheikholmolouki@asc-csa.gc.ca::aad3abb3-172f-4a9f-9dc6-0b5f74127e51" providerId="AD" clId="Web-{83E886FF-BDBA-93C4-1CD3-7AE8ECBD3C25}" dt="2024-01-19T19:05:25.653" v="47" actId="20577"/>
          <ac:spMkLst>
            <pc:docMk/>
            <pc:sldMk cId="2262877143" sldId="302"/>
            <ac:spMk id="2" creationId="{6D55DE29-7610-5E97-96E1-6E502FD84998}"/>
          </ac:spMkLst>
        </pc:spChg>
        <pc:spChg chg="mod">
          <ac:chgData name="Sheikholmolouki, Roksana (ASC/CSA)" userId="S::roksana.sheikholmolouki@asc-csa.gc.ca::aad3abb3-172f-4a9f-9dc6-0b5f74127e51" providerId="AD" clId="Web-{83E886FF-BDBA-93C4-1CD3-7AE8ECBD3C25}" dt="2024-01-19T19:06:35.918" v="63" actId="1076"/>
          <ac:spMkLst>
            <pc:docMk/>
            <pc:sldMk cId="2262877143" sldId="302"/>
            <ac:spMk id="3" creationId="{0DCB1EBA-57BD-A4D5-4A25-FF2FA574926F}"/>
          </ac:spMkLst>
        </pc:spChg>
      </pc:sldChg>
      <pc:sldChg chg="mod modShow">
        <pc:chgData name="Sheikholmolouki, Roksana (ASC/CSA)" userId="S::roksana.sheikholmolouki@asc-csa.gc.ca::aad3abb3-172f-4a9f-9dc6-0b5f74127e51" providerId="AD" clId="Web-{83E886FF-BDBA-93C4-1CD3-7AE8ECBD3C25}" dt="2024-01-19T21:07:42.205" v="319"/>
        <pc:sldMkLst>
          <pc:docMk/>
          <pc:sldMk cId="2359302301" sldId="304"/>
        </pc:sldMkLst>
      </pc:sldChg>
      <pc:sldChg chg="ord">
        <pc:chgData name="Sheikholmolouki, Roksana (ASC/CSA)" userId="S::roksana.sheikholmolouki@asc-csa.gc.ca::aad3abb3-172f-4a9f-9dc6-0b5f74127e51" providerId="AD" clId="Web-{83E886FF-BDBA-93C4-1CD3-7AE8ECBD3C25}" dt="2024-01-19T20:45:17.675" v="298"/>
        <pc:sldMkLst>
          <pc:docMk/>
          <pc:sldMk cId="3563837877" sldId="307"/>
        </pc:sldMkLst>
      </pc:sldChg>
      <pc:sldChg chg="modSp modNotes">
        <pc:chgData name="Sheikholmolouki, Roksana (ASC/CSA)" userId="S::roksana.sheikholmolouki@asc-csa.gc.ca::aad3abb3-172f-4a9f-9dc6-0b5f74127e51" providerId="AD" clId="Web-{83E886FF-BDBA-93C4-1CD3-7AE8ECBD3C25}" dt="2024-01-19T21:44:57.635" v="1834"/>
        <pc:sldMkLst>
          <pc:docMk/>
          <pc:sldMk cId="3875327053" sldId="309"/>
        </pc:sldMkLst>
        <pc:spChg chg="mod">
          <ac:chgData name="Sheikholmolouki, Roksana (ASC/CSA)" userId="S::roksana.sheikholmolouki@asc-csa.gc.ca::aad3abb3-172f-4a9f-9dc6-0b5f74127e51" providerId="AD" clId="Web-{83E886FF-BDBA-93C4-1CD3-7AE8ECBD3C25}" dt="2024-01-19T21:31:50.736" v="684" actId="20577"/>
          <ac:spMkLst>
            <pc:docMk/>
            <pc:sldMk cId="3875327053" sldId="309"/>
            <ac:spMk id="3" creationId="{1D10BEEE-4CDF-B27F-8EE3-29E3C522250C}"/>
          </ac:spMkLst>
        </pc:spChg>
      </pc:sldChg>
      <pc:sldChg chg="modNotes">
        <pc:chgData name="Sheikholmolouki, Roksana (ASC/CSA)" userId="S::roksana.sheikholmolouki@asc-csa.gc.ca::aad3abb3-172f-4a9f-9dc6-0b5f74127e51" providerId="AD" clId="Web-{83E886FF-BDBA-93C4-1CD3-7AE8ECBD3C25}" dt="2024-01-19T21:24:56.200" v="565"/>
        <pc:sldMkLst>
          <pc:docMk/>
          <pc:sldMk cId="1803111507" sldId="316"/>
        </pc:sldMkLst>
      </pc:sldChg>
      <pc:sldChg chg="modNotes">
        <pc:chgData name="Sheikholmolouki, Roksana (ASC/CSA)" userId="S::roksana.sheikholmolouki@asc-csa.gc.ca::aad3abb3-172f-4a9f-9dc6-0b5f74127e51" providerId="AD" clId="Web-{83E886FF-BDBA-93C4-1CD3-7AE8ECBD3C25}" dt="2024-01-19T21:27:38.186" v="604"/>
        <pc:sldMkLst>
          <pc:docMk/>
          <pc:sldMk cId="3945871162" sldId="317"/>
        </pc:sldMkLst>
      </pc:sldChg>
      <pc:sldChg chg="modSp ord">
        <pc:chgData name="Sheikholmolouki, Roksana (ASC/CSA)" userId="S::roksana.sheikholmolouki@asc-csa.gc.ca::aad3abb3-172f-4a9f-9dc6-0b5f74127e51" providerId="AD" clId="Web-{83E886FF-BDBA-93C4-1CD3-7AE8ECBD3C25}" dt="2024-01-19T21:45:55.808" v="1836" actId="1076"/>
        <pc:sldMkLst>
          <pc:docMk/>
          <pc:sldMk cId="3796862163" sldId="318"/>
        </pc:sldMkLst>
        <pc:spChg chg="mod">
          <ac:chgData name="Sheikholmolouki, Roksana (ASC/CSA)" userId="S::roksana.sheikholmolouki@asc-csa.gc.ca::aad3abb3-172f-4a9f-9dc6-0b5f74127e51" providerId="AD" clId="Web-{83E886FF-BDBA-93C4-1CD3-7AE8ECBD3C25}" dt="2024-01-19T21:45:55.808" v="1836" actId="1076"/>
          <ac:spMkLst>
            <pc:docMk/>
            <pc:sldMk cId="3796862163" sldId="318"/>
            <ac:spMk id="9" creationId="{249A0AA6-D201-DA1B-587F-5D8F77369638}"/>
          </ac:spMkLst>
        </pc:spChg>
      </pc:sldChg>
      <pc:sldChg chg="addSp delSp modSp">
        <pc:chgData name="Sheikholmolouki, Roksana (ASC/CSA)" userId="S::roksana.sheikholmolouki@asc-csa.gc.ca::aad3abb3-172f-4a9f-9dc6-0b5f74127e51" providerId="AD" clId="Web-{83E886FF-BDBA-93C4-1CD3-7AE8ECBD3C25}" dt="2024-01-19T20:32:33.354" v="202" actId="20577"/>
        <pc:sldMkLst>
          <pc:docMk/>
          <pc:sldMk cId="1894815813" sldId="323"/>
        </pc:sldMkLst>
        <pc:spChg chg="del">
          <ac:chgData name="Sheikholmolouki, Roksana (ASC/CSA)" userId="S::roksana.sheikholmolouki@asc-csa.gc.ca::aad3abb3-172f-4a9f-9dc6-0b5f74127e51" providerId="AD" clId="Web-{83E886FF-BDBA-93C4-1CD3-7AE8ECBD3C25}" dt="2024-01-19T20:30:13.634" v="171"/>
          <ac:spMkLst>
            <pc:docMk/>
            <pc:sldMk cId="1894815813" sldId="323"/>
            <ac:spMk id="3" creationId="{5713D537-4924-D6B1-3E6B-33E7442F088B}"/>
          </ac:spMkLst>
        </pc:spChg>
        <pc:spChg chg="mod">
          <ac:chgData name="Sheikholmolouki, Roksana (ASC/CSA)" userId="S::roksana.sheikholmolouki@asc-csa.gc.ca::aad3abb3-172f-4a9f-9dc6-0b5f74127e51" providerId="AD" clId="Web-{83E886FF-BDBA-93C4-1CD3-7AE8ECBD3C25}" dt="2024-01-19T20:32:33.354" v="202" actId="20577"/>
          <ac:spMkLst>
            <pc:docMk/>
            <pc:sldMk cId="1894815813" sldId="323"/>
            <ac:spMk id="6" creationId="{8AF6133B-CA4B-8657-7A21-E2F3EF397EB4}"/>
          </ac:spMkLst>
        </pc:spChg>
        <pc:spChg chg="add del mod">
          <ac:chgData name="Sheikholmolouki, Roksana (ASC/CSA)" userId="S::roksana.sheikholmolouki@asc-csa.gc.ca::aad3abb3-172f-4a9f-9dc6-0b5f74127e51" providerId="AD" clId="Web-{83E886FF-BDBA-93C4-1CD3-7AE8ECBD3C25}" dt="2024-01-19T20:30:17.962" v="172"/>
          <ac:spMkLst>
            <pc:docMk/>
            <pc:sldMk cId="1894815813" sldId="323"/>
            <ac:spMk id="9" creationId="{C834F9F8-5056-3791-2D41-70524BC9953C}"/>
          </ac:spMkLst>
        </pc:spChg>
        <pc:spChg chg="add mod">
          <ac:chgData name="Sheikholmolouki, Roksana (ASC/CSA)" userId="S::roksana.sheikholmolouki@asc-csa.gc.ca::aad3abb3-172f-4a9f-9dc6-0b5f74127e51" providerId="AD" clId="Web-{83E886FF-BDBA-93C4-1CD3-7AE8ECBD3C25}" dt="2024-01-19T20:32:23.604" v="201" actId="20577"/>
          <ac:spMkLst>
            <pc:docMk/>
            <pc:sldMk cId="1894815813" sldId="323"/>
            <ac:spMk id="11" creationId="{32CDC722-DB04-82D7-CEF9-A25AA99FC0B7}"/>
          </ac:spMkLst>
        </pc:spChg>
        <pc:spChg chg="add mod">
          <ac:chgData name="Sheikholmolouki, Roksana (ASC/CSA)" userId="S::roksana.sheikholmolouki@asc-csa.gc.ca::aad3abb3-172f-4a9f-9dc6-0b5f74127e51" providerId="AD" clId="Web-{83E886FF-BDBA-93C4-1CD3-7AE8ECBD3C25}" dt="2024-01-19T20:32:10.932" v="197" actId="1076"/>
          <ac:spMkLst>
            <pc:docMk/>
            <pc:sldMk cId="1894815813" sldId="323"/>
            <ac:spMk id="13" creationId="{FF38F8A2-83D9-5DEB-CD5A-20115FB9C37B}"/>
          </ac:spMkLst>
        </pc:spChg>
        <pc:picChg chg="add mod">
          <ac:chgData name="Sheikholmolouki, Roksana (ASC/CSA)" userId="S::roksana.sheikholmolouki@asc-csa.gc.ca::aad3abb3-172f-4a9f-9dc6-0b5f74127e51" providerId="AD" clId="Web-{83E886FF-BDBA-93C4-1CD3-7AE8ECBD3C25}" dt="2024-01-19T20:30:51.197" v="182" actId="1076"/>
          <ac:picMkLst>
            <pc:docMk/>
            <pc:sldMk cId="1894815813" sldId="323"/>
            <ac:picMk id="2" creationId="{730E937C-D355-788D-E46B-E0032FF04824}"/>
          </ac:picMkLst>
        </pc:picChg>
        <pc:picChg chg="mod modCrop">
          <ac:chgData name="Sheikholmolouki, Roksana (ASC/CSA)" userId="S::roksana.sheikholmolouki@asc-csa.gc.ca::aad3abb3-172f-4a9f-9dc6-0b5f74127e51" providerId="AD" clId="Web-{83E886FF-BDBA-93C4-1CD3-7AE8ECBD3C25}" dt="2024-01-19T20:30:36.056" v="178" actId="1076"/>
          <ac:picMkLst>
            <pc:docMk/>
            <pc:sldMk cId="1894815813" sldId="323"/>
            <ac:picMk id="7" creationId="{D204FC19-45BB-E404-3954-2002469222A9}"/>
          </ac:picMkLst>
        </pc:picChg>
        <pc:picChg chg="mod">
          <ac:chgData name="Sheikholmolouki, Roksana (ASC/CSA)" userId="S::roksana.sheikholmolouki@asc-csa.gc.ca::aad3abb3-172f-4a9f-9dc6-0b5f74127e51" providerId="AD" clId="Web-{83E886FF-BDBA-93C4-1CD3-7AE8ECBD3C25}" dt="2024-01-19T20:30:55.337" v="183" actId="1076"/>
          <ac:picMkLst>
            <pc:docMk/>
            <pc:sldMk cId="1894815813" sldId="323"/>
            <ac:picMk id="8" creationId="{B1E526FA-6708-52F9-1B7D-BF4583A79F19}"/>
          </ac:picMkLst>
        </pc:picChg>
        <pc:picChg chg="del">
          <ac:chgData name="Sheikholmolouki, Roksana (ASC/CSA)" userId="S::roksana.sheikholmolouki@asc-csa.gc.ca::aad3abb3-172f-4a9f-9dc6-0b5f74127e51" providerId="AD" clId="Web-{83E886FF-BDBA-93C4-1CD3-7AE8ECBD3C25}" dt="2024-01-19T16:55:35.210" v="0"/>
          <ac:picMkLst>
            <pc:docMk/>
            <pc:sldMk cId="1894815813" sldId="323"/>
            <ac:picMk id="10" creationId="{5BD084EC-11FD-88D6-9327-EFE171ACF691}"/>
          </ac:picMkLst>
        </pc:picChg>
      </pc:sldChg>
      <pc:sldChg chg="modNotes">
        <pc:chgData name="Sheikholmolouki, Roksana (ASC/CSA)" userId="S::roksana.sheikholmolouki@asc-csa.gc.ca::aad3abb3-172f-4a9f-9dc6-0b5f74127e51" providerId="AD" clId="Web-{83E886FF-BDBA-93C4-1CD3-7AE8ECBD3C25}" dt="2024-01-19T21:33:51.987" v="845"/>
        <pc:sldMkLst>
          <pc:docMk/>
          <pc:sldMk cId="2477008685" sldId="324"/>
        </pc:sldMkLst>
      </pc:sldChg>
      <pc:sldChg chg="new del">
        <pc:chgData name="Sheikholmolouki, Roksana (ASC/CSA)" userId="S::roksana.sheikholmolouki@asc-csa.gc.ca::aad3abb3-172f-4a9f-9dc6-0b5f74127e51" providerId="AD" clId="Web-{83E886FF-BDBA-93C4-1CD3-7AE8ECBD3C25}" dt="2024-01-19T20:24:39.802" v="131"/>
        <pc:sldMkLst>
          <pc:docMk/>
          <pc:sldMk cId="2293566711" sldId="325"/>
        </pc:sldMkLst>
      </pc:sldChg>
      <pc:sldChg chg="addSp delSp modSp new modNotes">
        <pc:chgData name="Sheikholmolouki, Roksana (ASC/CSA)" userId="S::roksana.sheikholmolouki@asc-csa.gc.ca::aad3abb3-172f-4a9f-9dc6-0b5f74127e51" providerId="AD" clId="Web-{83E886FF-BDBA-93C4-1CD3-7AE8ECBD3C25}" dt="2024-01-19T21:36:13.864" v="1141"/>
        <pc:sldMkLst>
          <pc:docMk/>
          <pc:sldMk cId="2625770066" sldId="325"/>
        </pc:sldMkLst>
        <pc:spChg chg="del">
          <ac:chgData name="Sheikholmolouki, Roksana (ASC/CSA)" userId="S::roksana.sheikholmolouki@asc-csa.gc.ca::aad3abb3-172f-4a9f-9dc6-0b5f74127e51" providerId="AD" clId="Web-{83E886FF-BDBA-93C4-1CD3-7AE8ECBD3C25}" dt="2024-01-19T20:25:29.178" v="136"/>
          <ac:spMkLst>
            <pc:docMk/>
            <pc:sldMk cId="2625770066" sldId="325"/>
            <ac:spMk id="2" creationId="{9BC90B65-8E9B-F490-6A11-1893E2F4B722}"/>
          </ac:spMkLst>
        </pc:spChg>
        <pc:spChg chg="del">
          <ac:chgData name="Sheikholmolouki, Roksana (ASC/CSA)" userId="S::roksana.sheikholmolouki@asc-csa.gc.ca::aad3abb3-172f-4a9f-9dc6-0b5f74127e51" providerId="AD" clId="Web-{83E886FF-BDBA-93C4-1CD3-7AE8ECBD3C25}" dt="2024-01-19T20:25:12.693" v="134"/>
          <ac:spMkLst>
            <pc:docMk/>
            <pc:sldMk cId="2625770066" sldId="325"/>
            <ac:spMk id="3" creationId="{62821FAF-224E-85C7-E5FA-A9AF433BC713}"/>
          </ac:spMkLst>
        </pc:spChg>
        <pc:spChg chg="add mod">
          <ac:chgData name="Sheikholmolouki, Roksana (ASC/CSA)" userId="S::roksana.sheikholmolouki@asc-csa.gc.ca::aad3abb3-172f-4a9f-9dc6-0b5f74127e51" providerId="AD" clId="Web-{83E886FF-BDBA-93C4-1CD3-7AE8ECBD3C25}" dt="2024-01-19T20:36:33.607" v="225" actId="1076"/>
          <ac:spMkLst>
            <pc:docMk/>
            <pc:sldMk cId="2625770066" sldId="325"/>
            <ac:spMk id="6" creationId="{0343FE9A-F0B2-02F4-94B6-B38E3EE772D1}"/>
          </ac:spMkLst>
        </pc:spChg>
        <pc:spChg chg="add mod">
          <ac:chgData name="Sheikholmolouki, Roksana (ASC/CSA)" userId="S::roksana.sheikholmolouki@asc-csa.gc.ca::aad3abb3-172f-4a9f-9dc6-0b5f74127e51" providerId="AD" clId="Web-{83E886FF-BDBA-93C4-1CD3-7AE8ECBD3C25}" dt="2024-01-19T21:34:08.253" v="852" actId="20577"/>
          <ac:spMkLst>
            <pc:docMk/>
            <pc:sldMk cId="2625770066" sldId="325"/>
            <ac:spMk id="8" creationId="{7EE44E5F-A989-71AA-B0C9-B8F7BC4FCC42}"/>
          </ac:spMkLst>
        </pc:spChg>
        <pc:picChg chg="add mod">
          <ac:chgData name="Sheikholmolouki, Roksana (ASC/CSA)" userId="S::roksana.sheikholmolouki@asc-csa.gc.ca::aad3abb3-172f-4a9f-9dc6-0b5f74127e51" providerId="AD" clId="Web-{83E886FF-BDBA-93C4-1CD3-7AE8ECBD3C25}" dt="2024-01-19T20:35:37.043" v="213" actId="1076"/>
          <ac:picMkLst>
            <pc:docMk/>
            <pc:sldMk cId="2625770066" sldId="325"/>
            <ac:picMk id="9" creationId="{0134160E-B807-F52A-8EBE-6BB0D5F614DF}"/>
          </ac:picMkLst>
        </pc:picChg>
        <pc:picChg chg="add mod">
          <ac:chgData name="Sheikholmolouki, Roksana (ASC/CSA)" userId="S::roksana.sheikholmolouki@asc-csa.gc.ca::aad3abb3-172f-4a9f-9dc6-0b5f74127e51" providerId="AD" clId="Web-{83E886FF-BDBA-93C4-1CD3-7AE8ECBD3C25}" dt="2024-01-19T20:35:42.262" v="215" actId="1076"/>
          <ac:picMkLst>
            <pc:docMk/>
            <pc:sldMk cId="2625770066" sldId="325"/>
            <ac:picMk id="10" creationId="{A0768A60-5654-C346-358B-56563B247BD8}"/>
          </ac:picMkLst>
        </pc:picChg>
      </pc:sldChg>
      <pc:sldChg chg="modSp new modNotes">
        <pc:chgData name="Sheikholmolouki, Roksana (ASC/CSA)" userId="S::roksana.sheikholmolouki@asc-csa.gc.ca::aad3abb3-172f-4a9f-9dc6-0b5f74127e51" providerId="AD" clId="Web-{83E886FF-BDBA-93C4-1CD3-7AE8ECBD3C25}" dt="2024-01-19T21:39:51.569" v="1733" actId="14100"/>
        <pc:sldMkLst>
          <pc:docMk/>
          <pc:sldMk cId="1161656116" sldId="326"/>
        </pc:sldMkLst>
        <pc:spChg chg="mod">
          <ac:chgData name="Sheikholmolouki, Roksana (ASC/CSA)" userId="S::roksana.sheikholmolouki@asc-csa.gc.ca::aad3abb3-172f-4a9f-9dc6-0b5f74127e51" providerId="AD" clId="Web-{83E886FF-BDBA-93C4-1CD3-7AE8ECBD3C25}" dt="2024-01-19T21:38:38.194" v="1391" actId="20577"/>
          <ac:spMkLst>
            <pc:docMk/>
            <pc:sldMk cId="1161656116" sldId="326"/>
            <ac:spMk id="2" creationId="{EF3810C5-905B-ECDE-6E57-34BCEB5B4B80}"/>
          </ac:spMkLst>
        </pc:spChg>
        <pc:spChg chg="mod">
          <ac:chgData name="Sheikholmolouki, Roksana (ASC/CSA)" userId="S::roksana.sheikholmolouki@asc-csa.gc.ca::aad3abb3-172f-4a9f-9dc6-0b5f74127e51" providerId="AD" clId="Web-{83E886FF-BDBA-93C4-1CD3-7AE8ECBD3C25}" dt="2024-01-19T21:39:51.569" v="1733" actId="14100"/>
          <ac:spMkLst>
            <pc:docMk/>
            <pc:sldMk cId="1161656116" sldId="326"/>
            <ac:spMk id="3" creationId="{4549DB52-6182-F5AD-8EAC-A8F0F58B3CCB}"/>
          </ac:spMkLst>
        </pc:spChg>
      </pc:sldChg>
    </pc:docChg>
  </pc:docChgLst>
  <pc:docChgLst>
    <pc:chgData name="Sheikholmolouki, Roksana (ASC/CSA)" userId="S::roksana.sheikholmolouki@asc-csa.gc.ca::aad3abb3-172f-4a9f-9dc6-0b5f74127e51" providerId="AD" clId="Web-{18430ADC-637F-8C85-2153-BC6A2829A83F}"/>
    <pc:docChg chg="mod addSld delSld modSld sldOrd">
      <pc:chgData name="Sheikholmolouki, Roksana (ASC/CSA)" userId="S::roksana.sheikholmolouki@asc-csa.gc.ca::aad3abb3-172f-4a9f-9dc6-0b5f74127e51" providerId="AD" clId="Web-{18430ADC-637F-8C85-2153-BC6A2829A83F}" dt="2024-01-19T15:30:59.131" v="742" actId="20577"/>
      <pc:docMkLst>
        <pc:docMk/>
      </pc:docMkLst>
      <pc:sldChg chg="addSp delSp modSp modNotes">
        <pc:chgData name="Sheikholmolouki, Roksana (ASC/CSA)" userId="S::roksana.sheikholmolouki@asc-csa.gc.ca::aad3abb3-172f-4a9f-9dc6-0b5f74127e51" providerId="AD" clId="Web-{18430ADC-637F-8C85-2153-BC6A2829A83F}" dt="2024-01-19T14:47:15.281" v="158" actId="1076"/>
        <pc:sldMkLst>
          <pc:docMk/>
          <pc:sldMk cId="1681563050" sldId="290"/>
        </pc:sldMkLst>
        <pc:spChg chg="del mod">
          <ac:chgData name="Sheikholmolouki, Roksana (ASC/CSA)" userId="S::roksana.sheikholmolouki@asc-csa.gc.ca::aad3abb3-172f-4a9f-9dc6-0b5f74127e51" providerId="AD" clId="Web-{18430ADC-637F-8C85-2153-BC6A2829A83F}" dt="2024-01-19T14:41:20.729" v="68"/>
          <ac:spMkLst>
            <pc:docMk/>
            <pc:sldMk cId="1681563050" sldId="290"/>
            <ac:spMk id="2" creationId="{00000000-0000-0000-0000-000000000000}"/>
          </ac:spMkLst>
        </pc:spChg>
        <pc:spChg chg="del mod">
          <ac:chgData name="Sheikholmolouki, Roksana (ASC/CSA)" userId="S::roksana.sheikholmolouki@asc-csa.gc.ca::aad3abb3-172f-4a9f-9dc6-0b5f74127e51" providerId="AD" clId="Web-{18430ADC-637F-8C85-2153-BC6A2829A83F}" dt="2024-01-19T14:41:36.698" v="75"/>
          <ac:spMkLst>
            <pc:docMk/>
            <pc:sldMk cId="1681563050" sldId="290"/>
            <ac:spMk id="3" creationId="{00000000-0000-0000-0000-000000000000}"/>
          </ac:spMkLst>
        </pc:spChg>
        <pc:spChg chg="add del mod">
          <ac:chgData name="Sheikholmolouki, Roksana (ASC/CSA)" userId="S::roksana.sheikholmolouki@asc-csa.gc.ca::aad3abb3-172f-4a9f-9dc6-0b5f74127e51" providerId="AD" clId="Web-{18430ADC-637F-8C85-2153-BC6A2829A83F}" dt="2024-01-19T14:41:22.885" v="70"/>
          <ac:spMkLst>
            <pc:docMk/>
            <pc:sldMk cId="1681563050" sldId="290"/>
            <ac:spMk id="7" creationId="{76DFBC6B-2747-4D5B-AB86-CBE0A999775E}"/>
          </ac:spMkLst>
        </pc:spChg>
        <pc:spChg chg="add mod">
          <ac:chgData name="Sheikholmolouki, Roksana (ASC/CSA)" userId="S::roksana.sheikholmolouki@asc-csa.gc.ca::aad3abb3-172f-4a9f-9dc6-0b5f74127e51" providerId="AD" clId="Web-{18430ADC-637F-8C85-2153-BC6A2829A83F}" dt="2024-01-19T14:45:25.826" v="134" actId="1076"/>
          <ac:spMkLst>
            <pc:docMk/>
            <pc:sldMk cId="1681563050" sldId="290"/>
            <ac:spMk id="10" creationId="{5158E6D5-E807-F25C-685E-2EA569B816D5}"/>
          </ac:spMkLst>
        </pc:spChg>
        <pc:spChg chg="add mod">
          <ac:chgData name="Sheikholmolouki, Roksana (ASC/CSA)" userId="S::roksana.sheikholmolouki@asc-csa.gc.ca::aad3abb3-172f-4a9f-9dc6-0b5f74127e51" providerId="AD" clId="Web-{18430ADC-637F-8C85-2153-BC6A2829A83F}" dt="2024-01-19T14:47:06.093" v="156" actId="1076"/>
          <ac:spMkLst>
            <pc:docMk/>
            <pc:sldMk cId="1681563050" sldId="290"/>
            <ac:spMk id="13" creationId="{49D92898-B0E2-1EE3-FB58-B586A2ECEC8C}"/>
          </ac:spMkLst>
        </pc:spChg>
        <pc:spChg chg="add mod">
          <ac:chgData name="Sheikholmolouki, Roksana (ASC/CSA)" userId="S::roksana.sheikholmolouki@asc-csa.gc.ca::aad3abb3-172f-4a9f-9dc6-0b5f74127e51" providerId="AD" clId="Web-{18430ADC-637F-8C85-2153-BC6A2829A83F}" dt="2024-01-19T14:47:15.281" v="158" actId="1076"/>
          <ac:spMkLst>
            <pc:docMk/>
            <pc:sldMk cId="1681563050" sldId="290"/>
            <ac:spMk id="14" creationId="{E0FC6C5C-03B5-EC24-1F46-D2551A29D67B}"/>
          </ac:spMkLst>
        </pc:spChg>
        <pc:picChg chg="add del mod">
          <ac:chgData name="Sheikholmolouki, Roksana (ASC/CSA)" userId="S::roksana.sheikholmolouki@asc-csa.gc.ca::aad3abb3-172f-4a9f-9dc6-0b5f74127e51" providerId="AD" clId="Web-{18430ADC-637F-8C85-2153-BC6A2829A83F}" dt="2024-01-19T14:39:58.165" v="67"/>
          <ac:picMkLst>
            <pc:docMk/>
            <pc:sldMk cId="1681563050" sldId="290"/>
            <ac:picMk id="5" creationId="{CCA8483E-78ED-F258-CF9B-D1F8A288719C}"/>
          </ac:picMkLst>
        </pc:picChg>
        <pc:picChg chg="add mod">
          <ac:chgData name="Sheikholmolouki, Roksana (ASC/CSA)" userId="S::roksana.sheikholmolouki@asc-csa.gc.ca::aad3abb3-172f-4a9f-9dc6-0b5f74127e51" providerId="AD" clId="Web-{18430ADC-637F-8C85-2153-BC6A2829A83F}" dt="2024-01-19T14:41:29.713" v="72" actId="1076"/>
          <ac:picMkLst>
            <pc:docMk/>
            <pc:sldMk cId="1681563050" sldId="290"/>
            <ac:picMk id="8" creationId="{216592F8-1E79-544F-C56C-8E3C0D8883B3}"/>
          </ac:picMkLst>
        </pc:picChg>
        <pc:picChg chg="add mod">
          <ac:chgData name="Sheikholmolouki, Roksana (ASC/CSA)" userId="S::roksana.sheikholmolouki@asc-csa.gc.ca::aad3abb3-172f-4a9f-9dc6-0b5f74127e51" providerId="AD" clId="Web-{18430ADC-637F-8C85-2153-BC6A2829A83F}" dt="2024-01-19T14:45:29.951" v="135" actId="1076"/>
          <ac:picMkLst>
            <pc:docMk/>
            <pc:sldMk cId="1681563050" sldId="290"/>
            <ac:picMk id="9" creationId="{0EB9D50A-BC8B-41DA-3F7A-2431D1A553D4}"/>
          </ac:picMkLst>
        </pc:picChg>
        <pc:picChg chg="add mod">
          <ac:chgData name="Sheikholmolouki, Roksana (ASC/CSA)" userId="S::roksana.sheikholmolouki@asc-csa.gc.ca::aad3abb3-172f-4a9f-9dc6-0b5f74127e51" providerId="AD" clId="Web-{18430ADC-637F-8C85-2153-BC6A2829A83F}" dt="2024-01-19T14:45:40.420" v="136" actId="1076"/>
          <ac:picMkLst>
            <pc:docMk/>
            <pc:sldMk cId="1681563050" sldId="290"/>
            <ac:picMk id="11" creationId="{F78E55C2-03B6-E192-2B4D-3C193F079F47}"/>
          </ac:picMkLst>
        </pc:picChg>
        <pc:picChg chg="add mod">
          <ac:chgData name="Sheikholmolouki, Roksana (ASC/CSA)" userId="S::roksana.sheikholmolouki@asc-csa.gc.ca::aad3abb3-172f-4a9f-9dc6-0b5f74127e51" providerId="AD" clId="Web-{18430ADC-637F-8C85-2153-BC6A2829A83F}" dt="2024-01-19T14:45:44.295" v="137" actId="1076"/>
          <ac:picMkLst>
            <pc:docMk/>
            <pc:sldMk cId="1681563050" sldId="290"/>
            <ac:picMk id="12" creationId="{7E9AEDC1-8C39-8CB2-6A4A-89890A7C383A}"/>
          </ac:picMkLst>
        </pc:picChg>
      </pc:sldChg>
      <pc:sldChg chg="modSp modCm">
        <pc:chgData name="Sheikholmolouki, Roksana (ASC/CSA)" userId="S::roksana.sheikholmolouki@asc-csa.gc.ca::aad3abb3-172f-4a9f-9dc6-0b5f74127e51" providerId="AD" clId="Web-{18430ADC-637F-8C85-2153-BC6A2829A83F}" dt="2024-01-19T15:01:13.339" v="268"/>
        <pc:sldMkLst>
          <pc:docMk/>
          <pc:sldMk cId="998765104" sldId="292"/>
        </pc:sldMkLst>
        <pc:spChg chg="mod">
          <ac:chgData name="Sheikholmolouki, Roksana (ASC/CSA)" userId="S::roksana.sheikholmolouki@asc-csa.gc.ca::aad3abb3-172f-4a9f-9dc6-0b5f74127e51" providerId="AD" clId="Web-{18430ADC-637F-8C85-2153-BC6A2829A83F}" dt="2024-01-19T15:00:33.620" v="265" actId="20577"/>
          <ac:spMkLst>
            <pc:docMk/>
            <pc:sldMk cId="998765104" sldId="292"/>
            <ac:spMk id="9" creationId="{249A0AA6-D201-DA1B-587F-5D8F77369638}"/>
          </ac:spMkLst>
        </pc:spChg>
      </pc:sldChg>
      <pc:sldChg chg="modCm">
        <pc:chgData name="Sheikholmolouki, Roksana (ASC/CSA)" userId="S::roksana.sheikholmolouki@asc-csa.gc.ca::aad3abb3-172f-4a9f-9dc6-0b5f74127e51" providerId="AD" clId="Web-{18430ADC-637F-8C85-2153-BC6A2829A83F}" dt="2024-01-19T15:18:42.151" v="510"/>
        <pc:sldMkLst>
          <pc:docMk/>
          <pc:sldMk cId="2922329868" sldId="294"/>
        </pc:sldMkLst>
      </pc:sldChg>
      <pc:sldChg chg="modSp modNotes">
        <pc:chgData name="Sheikholmolouki, Roksana (ASC/CSA)" userId="S::roksana.sheikholmolouki@asc-csa.gc.ca::aad3abb3-172f-4a9f-9dc6-0b5f74127e51" providerId="AD" clId="Web-{18430ADC-637F-8C85-2153-BC6A2829A83F}" dt="2024-01-19T15:30:59.131" v="742" actId="20577"/>
        <pc:sldMkLst>
          <pc:docMk/>
          <pc:sldMk cId="426012334" sldId="301"/>
        </pc:sldMkLst>
        <pc:spChg chg="mod">
          <ac:chgData name="Sheikholmolouki, Roksana (ASC/CSA)" userId="S::roksana.sheikholmolouki@asc-csa.gc.ca::aad3abb3-172f-4a9f-9dc6-0b5f74127e51" providerId="AD" clId="Web-{18430ADC-637F-8C85-2153-BC6A2829A83F}" dt="2024-01-19T15:30:59.131" v="742" actId="20577"/>
          <ac:spMkLst>
            <pc:docMk/>
            <pc:sldMk cId="426012334" sldId="301"/>
            <ac:spMk id="3" creationId="{759A9132-18CC-C4B2-666A-F8A96FABFC82}"/>
          </ac:spMkLst>
        </pc:spChg>
      </pc:sldChg>
      <pc:sldChg chg="modSp modCm">
        <pc:chgData name="Sheikholmolouki, Roksana (ASC/CSA)" userId="S::roksana.sheikholmolouki@asc-csa.gc.ca::aad3abb3-172f-4a9f-9dc6-0b5f74127e51" providerId="AD" clId="Web-{18430ADC-637F-8C85-2153-BC6A2829A83F}" dt="2024-01-19T15:18:24.542" v="508" actId="20577"/>
        <pc:sldMkLst>
          <pc:docMk/>
          <pc:sldMk cId="2262877143" sldId="302"/>
        </pc:sldMkLst>
        <pc:spChg chg="mod">
          <ac:chgData name="Sheikholmolouki, Roksana (ASC/CSA)" userId="S::roksana.sheikholmolouki@asc-csa.gc.ca::aad3abb3-172f-4a9f-9dc6-0b5f74127e51" providerId="AD" clId="Web-{18430ADC-637F-8C85-2153-BC6A2829A83F}" dt="2024-01-19T15:18:24.542" v="508" actId="20577"/>
          <ac:spMkLst>
            <pc:docMk/>
            <pc:sldMk cId="2262877143" sldId="302"/>
            <ac:spMk id="2" creationId="{6D55DE29-7610-5E97-96E1-6E502FD84998}"/>
          </ac:spMkLst>
        </pc:spChg>
      </pc:sldChg>
      <pc:sldChg chg="mod modShow modCm">
        <pc:chgData name="Sheikholmolouki, Roksana (ASC/CSA)" userId="S::roksana.sheikholmolouki@asc-csa.gc.ca::aad3abb3-172f-4a9f-9dc6-0b5f74127e51" providerId="AD" clId="Web-{18430ADC-637F-8C85-2153-BC6A2829A83F}" dt="2024-01-19T15:21:26.154" v="511"/>
        <pc:sldMkLst>
          <pc:docMk/>
          <pc:sldMk cId="2359302301" sldId="304"/>
        </pc:sldMkLst>
      </pc:sldChg>
      <pc:sldChg chg="modSp">
        <pc:chgData name="Sheikholmolouki, Roksana (ASC/CSA)" userId="S::roksana.sheikholmolouki@asc-csa.gc.ca::aad3abb3-172f-4a9f-9dc6-0b5f74127e51" providerId="AD" clId="Web-{18430ADC-637F-8C85-2153-BC6A2829A83F}" dt="2024-01-19T14:36:38.615" v="52" actId="20577"/>
        <pc:sldMkLst>
          <pc:docMk/>
          <pc:sldMk cId="3875327053" sldId="309"/>
        </pc:sldMkLst>
        <pc:spChg chg="mod">
          <ac:chgData name="Sheikholmolouki, Roksana (ASC/CSA)" userId="S::roksana.sheikholmolouki@asc-csa.gc.ca::aad3abb3-172f-4a9f-9dc6-0b5f74127e51" providerId="AD" clId="Web-{18430ADC-637F-8C85-2153-BC6A2829A83F}" dt="2024-01-19T14:36:38.615" v="52" actId="20577"/>
          <ac:spMkLst>
            <pc:docMk/>
            <pc:sldMk cId="3875327053" sldId="309"/>
            <ac:spMk id="2" creationId="{E833D324-71EF-BC1A-8257-F299E6A76D14}"/>
          </ac:spMkLst>
        </pc:spChg>
      </pc:sldChg>
      <pc:sldChg chg="modCm">
        <pc:chgData name="Sheikholmolouki, Roksana (ASC/CSA)" userId="S::roksana.sheikholmolouki@asc-csa.gc.ca::aad3abb3-172f-4a9f-9dc6-0b5f74127e51" providerId="AD" clId="Web-{18430ADC-637F-8C85-2153-BC6A2829A83F}" dt="2024-01-19T15:02:04.043" v="270"/>
        <pc:sldMkLst>
          <pc:docMk/>
          <pc:sldMk cId="685290177" sldId="315"/>
        </pc:sldMkLst>
      </pc:sldChg>
      <pc:sldChg chg="modSp">
        <pc:chgData name="Sheikholmolouki, Roksana (ASC/CSA)" userId="S::roksana.sheikholmolouki@asc-csa.gc.ca::aad3abb3-172f-4a9f-9dc6-0b5f74127e51" providerId="AD" clId="Web-{18430ADC-637F-8C85-2153-BC6A2829A83F}" dt="2024-01-19T14:35:32.005" v="48" actId="1076"/>
        <pc:sldMkLst>
          <pc:docMk/>
          <pc:sldMk cId="3945871162" sldId="317"/>
        </pc:sldMkLst>
        <pc:spChg chg="mod">
          <ac:chgData name="Sheikholmolouki, Roksana (ASC/CSA)" userId="S::roksana.sheikholmolouki@asc-csa.gc.ca::aad3abb3-172f-4a9f-9dc6-0b5f74127e51" providerId="AD" clId="Web-{18430ADC-637F-8C85-2153-BC6A2829A83F}" dt="2024-01-19T14:35:32.005" v="48" actId="1076"/>
          <ac:spMkLst>
            <pc:docMk/>
            <pc:sldMk cId="3945871162" sldId="317"/>
            <ac:spMk id="8" creationId="{D651F553-CA93-1BB1-65B3-24AFC5BC4E7B}"/>
          </ac:spMkLst>
        </pc:spChg>
        <pc:grpChg chg="mod">
          <ac:chgData name="Sheikholmolouki, Roksana (ASC/CSA)" userId="S::roksana.sheikholmolouki@asc-csa.gc.ca::aad3abb3-172f-4a9f-9dc6-0b5f74127e51" providerId="AD" clId="Web-{18430ADC-637F-8C85-2153-BC6A2829A83F}" dt="2024-01-19T14:35:26.943" v="47" actId="1076"/>
          <ac:grpSpMkLst>
            <pc:docMk/>
            <pc:sldMk cId="3945871162" sldId="317"/>
            <ac:grpSpMk id="9" creationId="{440A8C7D-1209-D8AA-8A2F-F0DE082EA76D}"/>
          </ac:grpSpMkLst>
        </pc:grpChg>
      </pc:sldChg>
      <pc:sldChg chg="delAnim modNotes">
        <pc:chgData name="Sheikholmolouki, Roksana (ASC/CSA)" userId="S::roksana.sheikholmolouki@asc-csa.gc.ca::aad3abb3-172f-4a9f-9dc6-0b5f74127e51" providerId="AD" clId="Web-{18430ADC-637F-8C85-2153-BC6A2829A83F}" dt="2024-01-19T15:26:44.533" v="714"/>
        <pc:sldMkLst>
          <pc:docMk/>
          <pc:sldMk cId="3907179984" sldId="322"/>
        </pc:sldMkLst>
      </pc:sldChg>
      <pc:sldChg chg="addSp delSp modSp new modNotes">
        <pc:chgData name="Sheikholmolouki, Roksana (ASC/CSA)" userId="S::roksana.sheikholmolouki@asc-csa.gc.ca::aad3abb3-172f-4a9f-9dc6-0b5f74127e51" providerId="AD" clId="Web-{18430ADC-637F-8C85-2153-BC6A2829A83F}" dt="2024-01-19T15:29:49.083" v="723" actId="1076"/>
        <pc:sldMkLst>
          <pc:docMk/>
          <pc:sldMk cId="1894815813" sldId="323"/>
        </pc:sldMkLst>
        <pc:spChg chg="del mod">
          <ac:chgData name="Sheikholmolouki, Roksana (ASC/CSA)" userId="S::roksana.sheikholmolouki@asc-csa.gc.ca::aad3abb3-172f-4a9f-9dc6-0b5f74127e51" providerId="AD" clId="Web-{18430ADC-637F-8C85-2153-BC6A2829A83F}" dt="2024-01-19T14:56:48.398" v="196"/>
          <ac:spMkLst>
            <pc:docMk/>
            <pc:sldMk cId="1894815813" sldId="323"/>
            <ac:spMk id="2" creationId="{72C98813-AB13-4D59-2E43-9ADBF35812C4}"/>
          </ac:spMkLst>
        </pc:spChg>
        <pc:spChg chg="mod">
          <ac:chgData name="Sheikholmolouki, Roksana (ASC/CSA)" userId="S::roksana.sheikholmolouki@asc-csa.gc.ca::aad3abb3-172f-4a9f-9dc6-0b5f74127e51" providerId="AD" clId="Web-{18430ADC-637F-8C85-2153-BC6A2829A83F}" dt="2024-01-19T15:16:13.462" v="501" actId="1076"/>
          <ac:spMkLst>
            <pc:docMk/>
            <pc:sldMk cId="1894815813" sldId="323"/>
            <ac:spMk id="3" creationId="{5713D537-4924-D6B1-3E6B-33E7442F088B}"/>
          </ac:spMkLst>
        </pc:spChg>
        <pc:spChg chg="add mod">
          <ac:chgData name="Sheikholmolouki, Roksana (ASC/CSA)" userId="S::roksana.sheikholmolouki@asc-csa.gc.ca::aad3abb3-172f-4a9f-9dc6-0b5f74127e51" providerId="AD" clId="Web-{18430ADC-637F-8C85-2153-BC6A2829A83F}" dt="2024-01-19T14:57:49.821" v="251" actId="14100"/>
          <ac:spMkLst>
            <pc:docMk/>
            <pc:sldMk cId="1894815813" sldId="323"/>
            <ac:spMk id="6" creationId="{8AF6133B-CA4B-8657-7A21-E2F3EF397EB4}"/>
          </ac:spMkLst>
        </pc:spChg>
        <pc:picChg chg="add mod">
          <ac:chgData name="Sheikholmolouki, Roksana (ASC/CSA)" userId="S::roksana.sheikholmolouki@asc-csa.gc.ca::aad3abb3-172f-4a9f-9dc6-0b5f74127e51" providerId="AD" clId="Web-{18430ADC-637F-8C85-2153-BC6A2829A83F}" dt="2024-01-19T15:16:20.665" v="503" actId="1076"/>
          <ac:picMkLst>
            <pc:docMk/>
            <pc:sldMk cId="1894815813" sldId="323"/>
            <ac:picMk id="7" creationId="{D204FC19-45BB-E404-3954-2002469222A9}"/>
          </ac:picMkLst>
        </pc:picChg>
        <pc:picChg chg="add mod">
          <ac:chgData name="Sheikholmolouki, Roksana (ASC/CSA)" userId="S::roksana.sheikholmolouki@asc-csa.gc.ca::aad3abb3-172f-4a9f-9dc6-0b5f74127e51" providerId="AD" clId="Web-{18430ADC-637F-8C85-2153-BC6A2829A83F}" dt="2024-01-19T15:16:27.165" v="504" actId="1076"/>
          <ac:picMkLst>
            <pc:docMk/>
            <pc:sldMk cId="1894815813" sldId="323"/>
            <ac:picMk id="8" creationId="{B1E526FA-6708-52F9-1B7D-BF4583A79F19}"/>
          </ac:picMkLst>
        </pc:picChg>
        <pc:picChg chg="add del mod">
          <ac:chgData name="Sheikholmolouki, Roksana (ASC/CSA)" userId="S::roksana.sheikholmolouki@asc-csa.gc.ca::aad3abb3-172f-4a9f-9dc6-0b5f74127e51" providerId="AD" clId="Web-{18430ADC-637F-8C85-2153-BC6A2829A83F}" dt="2024-01-19T15:27:49.909" v="715"/>
          <ac:picMkLst>
            <pc:docMk/>
            <pc:sldMk cId="1894815813" sldId="323"/>
            <ac:picMk id="9" creationId="{D82FC3A2-3249-816F-0DB9-E1B4ACDC9887}"/>
          </ac:picMkLst>
        </pc:picChg>
        <pc:picChg chg="add mod">
          <ac:chgData name="Sheikholmolouki, Roksana (ASC/CSA)" userId="S::roksana.sheikholmolouki@asc-csa.gc.ca::aad3abb3-172f-4a9f-9dc6-0b5f74127e51" providerId="AD" clId="Web-{18430ADC-637F-8C85-2153-BC6A2829A83F}" dt="2024-01-19T15:29:49.083" v="723" actId="1076"/>
          <ac:picMkLst>
            <pc:docMk/>
            <pc:sldMk cId="1894815813" sldId="323"/>
            <ac:picMk id="10" creationId="{5BD084EC-11FD-88D6-9327-EFE171ACF691}"/>
          </ac:picMkLst>
        </pc:picChg>
      </pc:sldChg>
      <pc:sldChg chg="modSp add ord replId">
        <pc:chgData name="Sheikholmolouki, Roksana (ASC/CSA)" userId="S::roksana.sheikholmolouki@asc-csa.gc.ca::aad3abb3-172f-4a9f-9dc6-0b5f74127e51" providerId="AD" clId="Web-{18430ADC-637F-8C85-2153-BC6A2829A83F}" dt="2024-01-19T14:49:29.595" v="164"/>
        <pc:sldMkLst>
          <pc:docMk/>
          <pc:sldMk cId="2477008685" sldId="324"/>
        </pc:sldMkLst>
        <pc:spChg chg="mod">
          <ac:chgData name="Sheikholmolouki, Roksana (ASC/CSA)" userId="S::roksana.sheikholmolouki@asc-csa.gc.ca::aad3abb3-172f-4a9f-9dc6-0b5f74127e51" providerId="AD" clId="Web-{18430ADC-637F-8C85-2153-BC6A2829A83F}" dt="2024-01-19T14:48:47.360" v="162" actId="20577"/>
          <ac:spMkLst>
            <pc:docMk/>
            <pc:sldMk cId="2477008685" sldId="324"/>
            <ac:spMk id="8" creationId="{AB183793-D5F7-EBB6-0CE4-3B1B6087E1C2}"/>
          </ac:spMkLst>
        </pc:spChg>
      </pc:sldChg>
      <pc:sldChg chg="new del">
        <pc:chgData name="Sheikholmolouki, Roksana (ASC/CSA)" userId="S::roksana.sheikholmolouki@asc-csa.gc.ca::aad3abb3-172f-4a9f-9dc6-0b5f74127e51" providerId="AD" clId="Web-{18430ADC-637F-8C85-2153-BC6A2829A83F}" dt="2024-01-19T15:09:05.768" v="415"/>
        <pc:sldMkLst>
          <pc:docMk/>
          <pc:sldMk cId="3837952015" sldId="325"/>
        </pc:sldMkLst>
      </pc:sldChg>
    </pc:docChg>
  </pc:docChgLst>
</pc:chgInfo>
</file>

<file path=ppt/comments/modernComment_124_3B87F23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6B97A7-E951-4C99-A142-9E154F2650B4}" authorId="{76880755-BB9A-CB1E-6034-9D53E98327FC}" status="resolved" created="2024-01-19T14:55:00.045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98765104" sldId="292"/>
      <ac:spMk id="9" creationId="{249A0AA6-D201-DA1B-587F-5D8F77369638}"/>
    </ac:deMkLst>
    <p188:txBody>
      <a:bodyPr/>
      <a:lstStyle/>
      <a:p>
        <a:r>
          <a:rPr lang="en-US"/>
          <a:t>I suggest to add Natasha to the DET team.</a:t>
        </a:r>
      </a:p>
    </p188:txBody>
  </p188:cm>
  <p188:cm id="{F745B46E-8AFC-407F-9A73-AF9972FB4C04}" authorId="{76880755-BB9A-CB1E-6034-9D53E98327FC}" status="resolved" created="2024-01-19T14:55:43.99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98765104" sldId="292"/>
      <ac:picMk id="3" creationId="{FFBDC31F-9164-1CAC-E2AC-F62B9DD082CA}"/>
    </ac:deMkLst>
    <p188:txBody>
      <a:bodyPr/>
      <a:lstStyle/>
      <a:p>
        <a:r>
          <a:rPr lang="en-US"/>
          <a:t>Nice picture! It fits pretty well on this slide. :)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C09FB-816E-4F93-A103-AE83E8FE7CC0}" type="datetimeFigureOut">
              <a:rPr lang="en-CA" smtClean="0"/>
              <a:t>2024-02-13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C1C10-AE1B-40B9-A64F-FDB8F1078E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86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7392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C6CA0-8FBC-4572-DA01-4014065DD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64E388-074D-B53F-51E8-21C6CAD71B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E04223-AA4F-1923-7B80-90CA140AB8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1100" i="1" dirty="0">
                <a:latin typeface="Arial"/>
                <a:ea typeface="Verdana"/>
              </a:rPr>
              <a:t>"</a:t>
            </a:r>
            <a:r>
              <a:rPr lang="en-US" sz="1200" b="1" i="1" dirty="0">
                <a:latin typeface="Arial"/>
                <a:ea typeface="Verdana"/>
              </a:rPr>
              <a:t>…le </a:t>
            </a:r>
            <a:r>
              <a:rPr lang="en-US" sz="1200" b="1" i="1" dirty="0" err="1">
                <a:latin typeface="Arial"/>
                <a:ea typeface="Verdana"/>
              </a:rPr>
              <a:t>programme</a:t>
            </a:r>
            <a:r>
              <a:rPr lang="en-US" sz="1200" b="1" i="1" dirty="0">
                <a:latin typeface="Arial"/>
                <a:ea typeface="Verdana"/>
              </a:rPr>
              <a:t> a </a:t>
            </a:r>
            <a:r>
              <a:rPr lang="en-US" sz="1200" b="1" i="1" dirty="0" err="1">
                <a:latin typeface="Arial"/>
                <a:ea typeface="Verdana"/>
              </a:rPr>
              <a:t>connu</a:t>
            </a:r>
            <a:r>
              <a:rPr lang="en-US" sz="1200" b="1" i="1" dirty="0">
                <a:latin typeface="Arial"/>
                <a:ea typeface="Verdana"/>
              </a:rPr>
              <a:t> un </a:t>
            </a:r>
            <a:r>
              <a:rPr lang="en-US" sz="1200" b="1" i="1" dirty="0" err="1">
                <a:latin typeface="Arial"/>
                <a:ea typeface="Verdana"/>
              </a:rPr>
              <a:t>remarquable</a:t>
            </a:r>
            <a:r>
              <a:rPr lang="en-US" sz="1200" b="1" i="1" dirty="0">
                <a:latin typeface="Arial"/>
                <a:ea typeface="Verdana"/>
              </a:rPr>
              <a:t> succès en </a:t>
            </a:r>
            <a:r>
              <a:rPr lang="en-US" sz="1200" b="1" i="1" dirty="0" err="1">
                <a:latin typeface="Arial"/>
                <a:ea typeface="Verdana"/>
              </a:rPr>
              <a:t>mettant</a:t>
            </a:r>
            <a:r>
              <a:rPr lang="en-US" sz="1200" b="1" i="1" dirty="0">
                <a:latin typeface="Arial"/>
                <a:ea typeface="Verdana"/>
              </a:rPr>
              <a:t> les données à disposition de la </a:t>
            </a:r>
            <a:r>
              <a:rPr lang="en-US" sz="1200" b="1" i="1" dirty="0" err="1">
                <a:latin typeface="Arial"/>
                <a:ea typeface="Verdana"/>
              </a:rPr>
              <a:t>communauté</a:t>
            </a:r>
            <a:r>
              <a:rPr lang="en-US" sz="1200" b="1" i="1" dirty="0">
                <a:latin typeface="Arial"/>
                <a:ea typeface="Verdana"/>
              </a:rPr>
              <a:t> </a:t>
            </a:r>
            <a:r>
              <a:rPr lang="en-US" sz="1200" b="1" i="1" dirty="0" err="1">
                <a:latin typeface="Arial"/>
                <a:ea typeface="Verdana"/>
              </a:rPr>
              <a:t>scientifique</a:t>
            </a:r>
            <a:r>
              <a:rPr lang="en-US" sz="1200" i="1" dirty="0">
                <a:latin typeface="Arial"/>
                <a:ea typeface="Verdana"/>
              </a:rPr>
              <a:t>. Le </a:t>
            </a:r>
            <a:r>
              <a:rPr lang="en-US" sz="1200" i="1" dirty="0" err="1">
                <a:latin typeface="Arial"/>
                <a:ea typeface="Verdana"/>
              </a:rPr>
              <a:t>programme</a:t>
            </a:r>
            <a:r>
              <a:rPr lang="en-US" sz="1200" i="1" dirty="0">
                <a:latin typeface="Arial"/>
                <a:ea typeface="Verdana"/>
              </a:rPr>
              <a:t> Alouette-ISIS a </a:t>
            </a:r>
            <a:r>
              <a:rPr lang="en-US" sz="1200" i="1" dirty="0" err="1">
                <a:latin typeface="Arial"/>
                <a:ea typeface="Verdana"/>
              </a:rPr>
              <a:t>été</a:t>
            </a:r>
            <a:r>
              <a:rPr lang="en-US" sz="1200" i="1" dirty="0">
                <a:latin typeface="Arial"/>
                <a:ea typeface="Verdana"/>
              </a:rPr>
              <a:t> le premier à </a:t>
            </a:r>
            <a:r>
              <a:rPr lang="en-US" sz="1200" i="1" dirty="0" err="1">
                <a:latin typeface="Arial"/>
                <a:ea typeface="Verdana"/>
              </a:rPr>
              <a:t>fournir</a:t>
            </a:r>
            <a:r>
              <a:rPr lang="en-US" sz="1200" i="1" dirty="0">
                <a:latin typeface="Arial"/>
                <a:ea typeface="Verdana"/>
              </a:rPr>
              <a:t> des contributions de données </a:t>
            </a:r>
            <a:r>
              <a:rPr lang="en-US" sz="1200" i="1" dirty="0" err="1">
                <a:latin typeface="Arial"/>
                <a:ea typeface="Verdana"/>
              </a:rPr>
              <a:t>approfondies</a:t>
            </a:r>
            <a:r>
              <a:rPr lang="en-US" sz="1200" i="1" dirty="0">
                <a:latin typeface="Arial"/>
                <a:ea typeface="Verdana"/>
              </a:rPr>
              <a:t> et bien </a:t>
            </a:r>
            <a:r>
              <a:rPr lang="en-US" sz="1200" i="1" dirty="0" err="1">
                <a:latin typeface="Arial"/>
                <a:ea typeface="Verdana"/>
              </a:rPr>
              <a:t>documentées</a:t>
            </a:r>
            <a:r>
              <a:rPr lang="en-US" sz="1200" i="1" dirty="0">
                <a:latin typeface="Arial"/>
                <a:ea typeface="Verdana"/>
              </a:rPr>
              <a:t> aux </a:t>
            </a:r>
            <a:r>
              <a:rPr lang="en-US" sz="1200" i="1" dirty="0" err="1">
                <a:latin typeface="Arial"/>
                <a:ea typeface="Verdana"/>
              </a:rPr>
              <a:t>centres</a:t>
            </a:r>
            <a:r>
              <a:rPr lang="en-US" sz="1200" i="1" dirty="0">
                <a:latin typeface="Arial"/>
                <a:ea typeface="Verdana"/>
              </a:rPr>
              <a:t> de données </a:t>
            </a:r>
            <a:r>
              <a:rPr lang="en-US" sz="1200" i="1" dirty="0" err="1">
                <a:latin typeface="Arial"/>
                <a:ea typeface="Verdana"/>
              </a:rPr>
              <a:t>internationaux</a:t>
            </a:r>
            <a:r>
              <a:rPr lang="en-US" sz="1200" i="1" dirty="0">
                <a:latin typeface="Arial"/>
                <a:ea typeface="Verdana"/>
              </a:rPr>
              <a:t>… En raison de son </a:t>
            </a:r>
            <a:r>
              <a:rPr lang="en-US" sz="1200" i="1" dirty="0" err="1">
                <a:latin typeface="Arial"/>
                <a:ea typeface="Verdana"/>
              </a:rPr>
              <a:t>soutien</a:t>
            </a:r>
            <a:r>
              <a:rPr lang="en-US" sz="1200" i="1" dirty="0">
                <a:latin typeface="Arial"/>
                <a:ea typeface="Verdana"/>
              </a:rPr>
              <a:t> </a:t>
            </a:r>
            <a:r>
              <a:rPr lang="en-US" sz="1200" i="1" dirty="0" err="1">
                <a:latin typeface="Arial"/>
                <a:ea typeface="Verdana"/>
              </a:rPr>
              <a:t>précoce</a:t>
            </a:r>
            <a:r>
              <a:rPr lang="en-US" sz="1200" i="1" dirty="0">
                <a:latin typeface="Arial"/>
                <a:ea typeface="Verdana"/>
              </a:rPr>
              <a:t> aux </a:t>
            </a:r>
            <a:r>
              <a:rPr lang="en-US" sz="1200" i="1" dirty="0" err="1">
                <a:latin typeface="Arial"/>
                <a:ea typeface="Verdana"/>
              </a:rPr>
              <a:t>activités</a:t>
            </a:r>
            <a:r>
              <a:rPr lang="en-US" sz="1200" i="1" dirty="0">
                <a:latin typeface="Arial"/>
                <a:ea typeface="Verdana"/>
              </a:rPr>
              <a:t> des </a:t>
            </a:r>
            <a:r>
              <a:rPr lang="en-US" sz="1200" i="1" dirty="0" err="1">
                <a:latin typeface="Arial"/>
                <a:ea typeface="Verdana"/>
              </a:rPr>
              <a:t>centres</a:t>
            </a:r>
            <a:r>
              <a:rPr lang="en-US" sz="1200" i="1" dirty="0">
                <a:latin typeface="Arial"/>
                <a:ea typeface="Verdana"/>
              </a:rPr>
              <a:t> de données, </a:t>
            </a:r>
            <a:r>
              <a:rPr lang="en-US" sz="1200" b="1" i="1" dirty="0">
                <a:latin typeface="Arial"/>
                <a:ea typeface="Verdana"/>
              </a:rPr>
              <a:t>le Groupe de travail Alouette-ISIS a </a:t>
            </a:r>
            <a:r>
              <a:rPr lang="en-US" sz="1200" b="1" i="1" dirty="0" err="1">
                <a:latin typeface="Arial"/>
                <a:ea typeface="Verdana"/>
              </a:rPr>
              <a:t>également</a:t>
            </a:r>
            <a:r>
              <a:rPr lang="en-US" sz="1200" b="1" i="1" dirty="0">
                <a:latin typeface="Arial"/>
                <a:ea typeface="Verdana"/>
              </a:rPr>
              <a:t> </a:t>
            </a:r>
            <a:r>
              <a:rPr lang="en-US" sz="1200" b="1" i="1" dirty="0" err="1">
                <a:latin typeface="Arial"/>
                <a:ea typeface="Verdana"/>
              </a:rPr>
              <a:t>contribué</a:t>
            </a:r>
            <a:r>
              <a:rPr lang="en-US" sz="1200" b="1" i="1" dirty="0">
                <a:latin typeface="Arial"/>
                <a:ea typeface="Verdana"/>
              </a:rPr>
              <a:t> au </a:t>
            </a:r>
            <a:r>
              <a:rPr lang="en-US" sz="1200" b="1" i="1" dirty="0" err="1">
                <a:latin typeface="Arial"/>
                <a:ea typeface="Verdana"/>
              </a:rPr>
              <a:t>développement</a:t>
            </a:r>
            <a:r>
              <a:rPr lang="en-US" sz="1200" b="1" i="1" dirty="0">
                <a:latin typeface="Arial"/>
                <a:ea typeface="Verdana"/>
              </a:rPr>
              <a:t> de </a:t>
            </a:r>
            <a:r>
              <a:rPr lang="en-US" sz="1200" b="1" i="1" dirty="0" err="1">
                <a:latin typeface="Arial"/>
                <a:ea typeface="Verdana"/>
              </a:rPr>
              <a:t>certaines</a:t>
            </a:r>
            <a:r>
              <a:rPr lang="en-US" sz="1200" b="1" i="1" dirty="0">
                <a:latin typeface="Arial"/>
                <a:ea typeface="Verdana"/>
              </a:rPr>
              <a:t> </a:t>
            </a:r>
            <a:r>
              <a:rPr lang="en-US" sz="1200" b="1" i="1" dirty="0" err="1">
                <a:latin typeface="Arial"/>
                <a:ea typeface="Verdana"/>
              </a:rPr>
              <a:t>procédures</a:t>
            </a:r>
            <a:r>
              <a:rPr lang="en-US" sz="1200" b="1" i="1" dirty="0">
                <a:latin typeface="Arial"/>
                <a:ea typeface="Verdana"/>
              </a:rPr>
              <a:t> et politiques pour </a:t>
            </a:r>
            <a:r>
              <a:rPr lang="en-US" sz="1200" b="1" i="1" dirty="0" err="1">
                <a:latin typeface="Arial"/>
                <a:ea typeface="Verdana"/>
              </a:rPr>
              <a:t>soumettre</a:t>
            </a:r>
            <a:r>
              <a:rPr lang="en-US" sz="1200" b="1" i="1" dirty="0">
                <a:latin typeface="Arial"/>
                <a:ea typeface="Verdana"/>
              </a:rPr>
              <a:t> des données satellite aux </a:t>
            </a:r>
            <a:r>
              <a:rPr lang="en-US" sz="1200" b="1" i="1" dirty="0" err="1">
                <a:latin typeface="Arial"/>
                <a:ea typeface="Verdana"/>
              </a:rPr>
              <a:t>centres</a:t>
            </a:r>
            <a:r>
              <a:rPr lang="en-US" sz="1200" b="1" i="1" dirty="0">
                <a:latin typeface="Arial"/>
                <a:ea typeface="Verdana"/>
              </a:rPr>
              <a:t> de données. Les données du </a:t>
            </a:r>
            <a:r>
              <a:rPr lang="en-US" sz="1200" b="1" i="1" dirty="0" err="1">
                <a:latin typeface="Arial"/>
                <a:ea typeface="Verdana"/>
              </a:rPr>
              <a:t>programme</a:t>
            </a:r>
            <a:r>
              <a:rPr lang="en-US" sz="1200" b="1" i="1" dirty="0">
                <a:latin typeface="Arial"/>
                <a:ea typeface="Verdana"/>
              </a:rPr>
              <a:t> Alouette-ISIS mises à disposition de </a:t>
            </a:r>
            <a:r>
              <a:rPr lang="en-US" sz="1200" b="1" i="1" dirty="0" err="1">
                <a:latin typeface="Arial"/>
                <a:ea typeface="Verdana"/>
              </a:rPr>
              <a:t>cette</a:t>
            </a:r>
            <a:r>
              <a:rPr lang="en-US" sz="1200" b="1" i="1" dirty="0">
                <a:latin typeface="Arial"/>
                <a:ea typeface="Verdana"/>
              </a:rPr>
              <a:t> manière </a:t>
            </a:r>
            <a:r>
              <a:rPr lang="en-US" sz="1200" b="1" i="1" dirty="0" err="1">
                <a:latin typeface="Arial"/>
                <a:ea typeface="Verdana"/>
              </a:rPr>
              <a:t>ont</a:t>
            </a:r>
            <a:r>
              <a:rPr lang="en-US" sz="1200" b="1" i="1" dirty="0">
                <a:latin typeface="Arial"/>
                <a:ea typeface="Verdana"/>
              </a:rPr>
              <a:t> </a:t>
            </a:r>
            <a:r>
              <a:rPr lang="en-US" sz="1200" b="1" i="1" dirty="0" err="1">
                <a:latin typeface="Arial"/>
                <a:ea typeface="Verdana"/>
              </a:rPr>
              <a:t>été</a:t>
            </a:r>
            <a:r>
              <a:rPr lang="en-US" sz="1200" b="1" i="1" dirty="0">
                <a:latin typeface="Arial"/>
                <a:ea typeface="Verdana"/>
              </a:rPr>
              <a:t> </a:t>
            </a:r>
            <a:r>
              <a:rPr lang="en-US" sz="1200" b="1" i="1" dirty="0" err="1">
                <a:latin typeface="Arial"/>
                <a:ea typeface="Verdana"/>
              </a:rPr>
              <a:t>utilisées</a:t>
            </a:r>
            <a:r>
              <a:rPr lang="en-US" sz="1200" b="1" i="1" dirty="0">
                <a:latin typeface="Arial"/>
                <a:ea typeface="Verdana"/>
              </a:rPr>
              <a:t> par plus de 50 </a:t>
            </a:r>
            <a:r>
              <a:rPr lang="en-US" sz="1200" b="1" i="1" dirty="0" err="1">
                <a:latin typeface="Arial"/>
                <a:ea typeface="Verdana"/>
              </a:rPr>
              <a:t>groupes</a:t>
            </a:r>
            <a:r>
              <a:rPr lang="en-US" sz="1200" b="1" i="1" dirty="0">
                <a:latin typeface="Arial"/>
                <a:ea typeface="Verdana"/>
              </a:rPr>
              <a:t> de recherche et </a:t>
            </a:r>
            <a:r>
              <a:rPr lang="en-US" sz="1200" b="1" i="1" dirty="0" err="1">
                <a:latin typeface="Arial"/>
                <a:ea typeface="Verdana"/>
              </a:rPr>
              <a:t>agences</a:t>
            </a:r>
            <a:r>
              <a:rPr lang="en-US" sz="1200" b="1" i="1" dirty="0">
                <a:latin typeface="Arial"/>
                <a:ea typeface="Verdana"/>
              </a:rPr>
              <a:t>.</a:t>
            </a:r>
            <a:r>
              <a:rPr lang="en-US" sz="1200" i="1" dirty="0">
                <a:latin typeface="Arial"/>
                <a:ea typeface="Verdana"/>
              </a:rPr>
              <a:t>"</a:t>
            </a:r>
            <a:endParaRPr lang="en-US" sz="1200" i="1" dirty="0">
              <a:latin typeface="Arial"/>
            </a:endParaRPr>
          </a:p>
          <a:p>
            <a:pPr marL="0" indent="0" algn="r">
              <a:buNone/>
            </a:pPr>
            <a:r>
              <a:rPr lang="en-US" sz="900" dirty="0">
                <a:latin typeface="Arial"/>
                <a:ea typeface="Verdana"/>
              </a:rPr>
              <a:t>National Space Science Data Center (NSSDC) / World Data Center A for Rockets and Satellites, Goddard Space Flight Center, NASA. 1986. Alouette-ISIS Program Summary. Goddard Space Flight Center, Greenbelt, MD, USA.</a:t>
            </a:r>
            <a:endParaRPr lang="en-US" sz="900" dirty="0">
              <a:latin typeface="Arial"/>
            </a:endParaRPr>
          </a:p>
          <a:p>
            <a:pPr marL="0" indent="0" algn="just">
              <a:buNone/>
            </a:pPr>
            <a:endParaRPr lang="en-US" sz="1100" i="1" dirty="0">
              <a:latin typeface="Arial"/>
              <a:ea typeface="Verdana"/>
            </a:endParaRPr>
          </a:p>
          <a:p>
            <a:pPr marL="0" indent="0" algn="just">
              <a:buNone/>
            </a:pPr>
            <a:r>
              <a:rPr lang="en-US" sz="1200" i="1" dirty="0">
                <a:latin typeface="Arial"/>
                <a:ea typeface="Verdana"/>
              </a:rPr>
              <a:t>"</a:t>
            </a:r>
            <a:r>
              <a:rPr lang="en-US" sz="1200" b="1" i="1" dirty="0">
                <a:latin typeface="Arial"/>
                <a:ea typeface="Verdana"/>
              </a:rPr>
              <a:t>…the program had an outstanding record in making the data available to the scientific community. </a:t>
            </a:r>
            <a:r>
              <a:rPr lang="en-US" sz="1200" i="1" dirty="0">
                <a:latin typeface="Arial"/>
                <a:ea typeface="Verdana"/>
              </a:rPr>
              <a:t>The Alouette-ISIS program was the first satellite program to make extensive and well-documented contributions of data to the international data centers… Because of its very early support of data center activities, </a:t>
            </a:r>
            <a:r>
              <a:rPr lang="en-US" sz="1200" b="1" i="1" dirty="0">
                <a:latin typeface="Arial"/>
                <a:ea typeface="Verdana"/>
              </a:rPr>
              <a:t>the Alouette-ISIS Working Group also helped to develop some of the procedures and policies for submitting satellite data to the data centers. Data from the Alouette-ISIS program made available in this manner have been used by over 50 research groups and agencies.</a:t>
            </a:r>
            <a:r>
              <a:rPr lang="en-US" sz="1200" i="1" dirty="0">
                <a:latin typeface="Arial"/>
                <a:ea typeface="Verdana"/>
              </a:rPr>
              <a:t>"</a:t>
            </a:r>
            <a:r>
              <a:rPr lang="en-US" sz="1200" b="1" i="1" dirty="0">
                <a:latin typeface="Arial"/>
                <a:ea typeface="Verdana"/>
              </a:rPr>
              <a:t> </a:t>
            </a:r>
          </a:p>
          <a:p>
            <a:pPr marL="0" indent="0" algn="r">
              <a:buNone/>
            </a:pPr>
            <a:r>
              <a:rPr lang="en-US" sz="900" dirty="0">
                <a:latin typeface="Arial"/>
                <a:ea typeface="Verdana"/>
                <a:cs typeface="Arial"/>
              </a:rPr>
              <a:t>National Space Science Data Center (NSSDC) / World Data Center A for Rockets and Satellites, Goddard Space Flight Center, NASA. 1986. Alouette-ISIS Program Summary. Goddard Space Flight Center, Greenbelt, MD, USA</a:t>
            </a:r>
            <a:endParaRPr lang="en-US" dirty="0">
              <a:ea typeface="Verdana"/>
            </a:endParaRPr>
          </a:p>
          <a:p>
            <a:endParaRPr lang="en-CA" dirty="0">
              <a:ea typeface="Calibri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75583-5185-9744-CBBB-FE2BE62DBF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7146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3525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2272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2729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1385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C1C10-AE1B-40B9-A64F-FDB8F1078E1C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7394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61655" y="1337976"/>
            <a:ext cx="2679849" cy="1435608"/>
          </a:xfrm>
        </p:spPr>
        <p:txBody>
          <a:bodyPr anchor="b">
            <a:normAutofit/>
          </a:bodyPr>
          <a:lstStyle>
            <a:lvl1pPr algn="l">
              <a:defRPr sz="20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655" y="2865237"/>
            <a:ext cx="2679849" cy="53014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Presentation to </a:t>
            </a:r>
            <a:br>
              <a:rPr lang="en-US"/>
            </a:br>
            <a:r>
              <a:rPr lang="en-US"/>
              <a:t>Executive Committee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61655" y="3556735"/>
            <a:ext cx="2581275" cy="839732"/>
          </a:xfrm>
        </p:spPr>
        <p:txBody>
          <a:bodyPr anchor="b">
            <a:normAutofit/>
          </a:bodyPr>
          <a:lstStyle>
            <a:lvl1pPr marL="0" indent="0">
              <a:buNone/>
              <a:defRPr sz="1200" b="0" cap="none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  <a:p>
            <a:pPr lvl="0"/>
            <a:r>
              <a:rPr lang="en-US"/>
              <a:t>Speaker(s)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88654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op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623"/>
            <a:ext cx="7886700" cy="739710"/>
          </a:xfrm>
        </p:spPr>
        <p:txBody>
          <a:bodyPr anchor="b">
            <a:normAutofit/>
          </a:bodyPr>
          <a:lstStyle>
            <a:lvl1pPr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066"/>
            <a:ext cx="7886700" cy="3263504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0129" y="4767263"/>
            <a:ext cx="2057400" cy="273844"/>
          </a:xfrm>
        </p:spPr>
        <p:txBody>
          <a:bodyPr/>
          <a:lstStyle>
            <a:lvl1pPr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8519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Top title No Eart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0623"/>
            <a:ext cx="7886700" cy="739710"/>
          </a:xfrm>
        </p:spPr>
        <p:txBody>
          <a:bodyPr anchor="b">
            <a:normAutofit/>
          </a:bodyPr>
          <a:lstStyle>
            <a:lvl1pPr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066"/>
            <a:ext cx="7886700" cy="3263504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4855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2 - Top title with side visu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716" y="130623"/>
            <a:ext cx="6741634" cy="739710"/>
          </a:xfrm>
        </p:spPr>
        <p:txBody>
          <a:bodyPr anchor="b">
            <a:normAutofit/>
          </a:bodyPr>
          <a:lstStyle>
            <a:lvl1pPr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3716" y="1270065"/>
            <a:ext cx="6741634" cy="3467187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699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2 - Side title M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6250" y="738131"/>
            <a:ext cx="5739099" cy="3999122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455" y="457200"/>
            <a:ext cx="1905918" cy="3954779"/>
          </a:xfrm>
        </p:spPr>
        <p:txBody>
          <a:bodyPr anchor="ctr">
            <a:normAutofit/>
          </a:bodyPr>
          <a:lstStyle>
            <a:lvl1pPr algn="r"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12000" y="4767263"/>
            <a:ext cx="2057400" cy="273844"/>
          </a:xfrm>
        </p:spPr>
        <p:txBody>
          <a:bodyPr/>
          <a:lstStyle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81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uvelle section / New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4229" y="1132113"/>
            <a:ext cx="4731658" cy="2757715"/>
          </a:xfrm>
        </p:spPr>
        <p:txBody>
          <a:bodyPr anchor="ctr">
            <a:normAutofit/>
          </a:bodyPr>
          <a:lstStyle>
            <a:lvl1pPr algn="ctr"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31784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912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- Noir /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009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- Blanc /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61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7EB10CD-02C9-4DE9-AF92-58549932B0A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459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5" r:id="rId3"/>
    <p:sldLayoutId id="2147483681" r:id="rId4"/>
    <p:sldLayoutId id="2147483684" r:id="rId5"/>
    <p:sldLayoutId id="2147483699" r:id="rId6"/>
    <p:sldLayoutId id="2147483673" r:id="rId7"/>
    <p:sldLayoutId id="2147483702" r:id="rId8"/>
    <p:sldLayoutId id="2147483703" r:id="rId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sc-csa/Alouette_extrac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sc-csa.gc.ca/fra/blogue/2023/09/27/alouette-i-des-donnees-sauvegardees-60-ans-plus-tard.asp" TargetMode="External"/><Relationship Id="rId5" Type="http://schemas.openxmlformats.org/officeDocument/2006/relationships/hyperlink" Target="https://www.asc-csa.gc.ca/eng/blog/2023/09/27/alouette-i-saving-its-data-60-years-later.asp" TargetMode="External"/><Relationship Id="rId4" Type="http://schemas.openxmlformats.org/officeDocument/2006/relationships/hyperlink" Target="https://donnees-data.asc-csa.gc.ca/dataset/221c1c75-4c42-4286-a4ce-ca6c3027b7f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4_3B87F23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0" y="748138"/>
            <a:ext cx="3291840" cy="1435608"/>
          </a:xfrm>
        </p:spPr>
        <p:txBody>
          <a:bodyPr>
            <a:normAutofit/>
          </a:bodyPr>
          <a:lstStyle/>
          <a:p>
            <a:br>
              <a:rPr lang="fr-CA" sz="1600" b="1" dirty="0">
                <a:effectLst/>
                <a:latin typeface="Arial" panose="020B0604020202020204" pitchFamily="34" charset="0"/>
                <a:ea typeface="DengXian" panose="02010600030101010101" pitchFamily="2" charset="-122"/>
              </a:rPr>
            </a:br>
            <a:r>
              <a:rPr lang="fr-CA" sz="1600" b="1" dirty="0">
                <a:effectLst/>
                <a:latin typeface="Arial" panose="020B0604020202020204" pitchFamily="34" charset="0"/>
                <a:ea typeface="DengXian" panose="02010600030101010101" pitchFamily="2" charset="-122"/>
              </a:rPr>
              <a:t>GC Data </a:t>
            </a:r>
            <a:r>
              <a:rPr lang="fr-CA" sz="1600" b="1" dirty="0" err="1">
                <a:effectLst/>
                <a:latin typeface="Arial" panose="020B0604020202020204" pitchFamily="34" charset="0"/>
                <a:ea typeface="DengXian" panose="02010600030101010101" pitchFamily="2" charset="-122"/>
              </a:rPr>
              <a:t>Conference</a:t>
            </a:r>
            <a:r>
              <a:rPr lang="fr-CA" sz="1600" b="1" dirty="0">
                <a:effectLst/>
                <a:latin typeface="Arial" panose="020B0604020202020204" pitchFamily="34" charset="0"/>
                <a:ea typeface="DengXian" panose="02010600030101010101" pitchFamily="2" charset="-122"/>
              </a:rPr>
              <a:t> 2024</a:t>
            </a:r>
            <a:br>
              <a:rPr lang="en-CA" sz="1600" b="1" dirty="0"/>
            </a:br>
            <a:br>
              <a:rPr lang="fr-CA" sz="1600" b="1" dirty="0">
                <a:effectLst/>
                <a:latin typeface="Arial" panose="020B0604020202020204" pitchFamily="34" charset="0"/>
                <a:ea typeface="DengXian" panose="02010600030101010101" pitchFamily="2" charset="-122"/>
              </a:rPr>
            </a:br>
            <a:r>
              <a:rPr lang="fr-CA" sz="1600" b="1" dirty="0">
                <a:effectLst/>
                <a:latin typeface="Arial" panose="020B0604020202020204" pitchFamily="34" charset="0"/>
                <a:ea typeface="DengXian" panose="02010600030101010101" pitchFamily="2" charset="-122"/>
              </a:rPr>
              <a:t>Alouette &amp; ISIS : Une histoire des données des premiers satellites du Canada </a:t>
            </a:r>
            <a:endParaRPr lang="en-CA" sz="1600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0" y="2434278"/>
            <a:ext cx="3291840" cy="1538634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CA" sz="16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GC Data </a:t>
            </a:r>
            <a:r>
              <a:rPr lang="fr-CA" sz="1600" b="1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Conference</a:t>
            </a:r>
            <a:r>
              <a:rPr lang="fr-CA" sz="16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fr-CA" sz="16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2024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CA" sz="16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Alouette &amp; ISIS : A </a:t>
            </a:r>
            <a:r>
              <a:rPr lang="fr-CA" sz="1600" b="1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History</a:t>
            </a:r>
            <a:r>
              <a:rPr lang="fr-CA" sz="16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of Data </a:t>
            </a:r>
            <a:r>
              <a:rPr lang="fr-CA" sz="1600" b="1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from</a:t>
            </a:r>
            <a:r>
              <a:rPr lang="fr-CA" sz="16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fr-CA" sz="1600" b="1" dirty="0" err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Canada’s</a:t>
            </a:r>
            <a:r>
              <a:rPr lang="fr-CA" sz="16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First Satellites</a:t>
            </a:r>
            <a:endParaRPr lang="en-CA" sz="16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0" y="3857845"/>
            <a:ext cx="3291840" cy="839732"/>
          </a:xfrm>
        </p:spPr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sz="1000" b="1" dirty="0" err="1"/>
              <a:t>Présentatrice</a:t>
            </a:r>
            <a:r>
              <a:rPr lang="en-US" sz="1000" b="1" dirty="0"/>
              <a:t>: </a:t>
            </a:r>
          </a:p>
          <a:p>
            <a:pPr>
              <a:spcAft>
                <a:spcPts val="300"/>
              </a:spcAft>
            </a:pPr>
            <a:r>
              <a:rPr lang="en-US" sz="1000" dirty="0"/>
              <a:t>Roksana Sheikholmolouki</a:t>
            </a:r>
          </a:p>
          <a:p>
            <a:pPr>
              <a:spcAft>
                <a:spcPts val="300"/>
              </a:spcAft>
            </a:pPr>
            <a:r>
              <a:rPr lang="en-US" sz="1000" b="1" dirty="0"/>
              <a:t>Date</a:t>
            </a:r>
            <a:r>
              <a:rPr lang="en-US" sz="1000" dirty="0"/>
              <a:t>: 21 Feb, 2024 </a:t>
            </a:r>
          </a:p>
          <a:p>
            <a:pPr>
              <a:spcAft>
                <a:spcPts val="300"/>
              </a:spcAft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68168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C9F4BD-5E66-0E99-1008-3B77C9DDE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27" y="130623"/>
            <a:ext cx="8711173" cy="739710"/>
          </a:xfrm>
        </p:spPr>
        <p:txBody>
          <a:bodyPr>
            <a:normAutofit fontScale="90000"/>
          </a:bodyPr>
          <a:lstStyle/>
          <a:p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Ressources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pour Satellite Alouette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Alouette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satellite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EB10CD-02C9-4DE9-AF92-58549932B0AC}" type="slidenum">
              <a:rPr kumimoji="0" lang="en-CA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CA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33D324-71EF-BC1A-8257-F299E6A76D14}"/>
              </a:ext>
            </a:extLst>
          </p:cNvPr>
          <p:cNvSpPr txBox="1"/>
          <p:nvPr/>
        </p:nvSpPr>
        <p:spPr>
          <a:xfrm>
            <a:off x="4900155" y="1418414"/>
            <a:ext cx="4023689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1600" b="1" dirty="0">
                <a:latin typeface="Arial" panose="020B0604020202020204" pitchFamily="34" charset="0"/>
                <a:cs typeface="Arial" panose="020B0604020202020204" pitchFamily="34" charset="0"/>
              </a:rPr>
              <a:t>CSA GitHub: </a:t>
            </a:r>
            <a:r>
              <a:rPr lang="en-CA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https://github.com/asc-csa/Alouette_extract</a:t>
            </a:r>
            <a:endParaRPr lang="en-CA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1600" b="1" dirty="0">
                <a:latin typeface="Arial"/>
                <a:cs typeface="Arial"/>
              </a:rPr>
              <a:t>Open Data and Information Portal: </a:t>
            </a:r>
            <a:r>
              <a:rPr lang="en-US" sz="1600" dirty="0">
                <a:hlinkClick r:id="rId4"/>
              </a:rPr>
              <a:t>Open data and information Portal (asc-csa.gc.ca)</a:t>
            </a:r>
            <a:endParaRPr lang="en-US" sz="1600" dirty="0"/>
          </a:p>
          <a:p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1600" b="1" dirty="0">
                <a:latin typeface="Arial" panose="020B0604020202020204" pitchFamily="34" charset="0"/>
                <a:cs typeface="Arial" panose="020B0604020202020204" pitchFamily="34" charset="0"/>
              </a:rPr>
              <a:t>Alouette – 1 saving its data 60 years later</a:t>
            </a: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Alouette-I: saving its data… 60 years later! | Canadian Space Agency (asc-csa.gc.ca)</a:t>
            </a: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10BEEE-4CDF-B27F-8EE3-29E3C522250C}"/>
              </a:ext>
            </a:extLst>
          </p:cNvPr>
          <p:cNvSpPr txBox="1"/>
          <p:nvPr/>
        </p:nvSpPr>
        <p:spPr>
          <a:xfrm>
            <a:off x="174600" y="1418414"/>
            <a:ext cx="4397400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1600" b="1" dirty="0">
                <a:latin typeface="Arial"/>
                <a:cs typeface="Arial"/>
              </a:rPr>
              <a:t>CSA GitHub: </a:t>
            </a:r>
            <a:r>
              <a:rPr lang="en-CA" sz="1600" dirty="0">
                <a:solidFill>
                  <a:srgbClr val="0070C0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https://github.com/asc-csa/Alouette_extract</a:t>
            </a:r>
            <a:endParaRPr lang="en-CA" sz="1600" dirty="0">
              <a:solidFill>
                <a:srgbClr val="0070C0"/>
              </a:solidFill>
              <a:latin typeface="Arial"/>
              <a:cs typeface="Arial"/>
            </a:endParaRPr>
          </a:p>
          <a:p>
            <a:endParaRPr lang="en-C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>
                <a:latin typeface="Arial"/>
                <a:cs typeface="Arial"/>
              </a:rPr>
              <a:t>Portail de données et informations ouvertes: </a:t>
            </a:r>
            <a:r>
              <a:rPr lang="en-US" sz="1600" dirty="0">
                <a:hlinkClick r:id="rId4"/>
              </a:rPr>
              <a:t>Open data and information Portal (asc-csa.gc.ca)</a:t>
            </a:r>
            <a:endParaRPr lang="en-US" sz="1600" dirty="0"/>
          </a:p>
          <a:p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>
                <a:latin typeface="Arial"/>
                <a:cs typeface="Arial"/>
              </a:rPr>
              <a:t>Alouette- 1 : Des données sauvegardées… 60 ans plus tard!</a:t>
            </a:r>
            <a:r>
              <a:rPr lang="en-CA" sz="1600" dirty="0">
                <a:latin typeface="Arial"/>
                <a:cs typeface="Arial"/>
              </a:rPr>
              <a:t>: </a:t>
            </a:r>
            <a:r>
              <a:rPr lang="fr-FR" sz="1600" dirty="0">
                <a:latin typeface="Arial"/>
                <a:cs typeface="Arial"/>
                <a:hlinkClick r:id="rId6"/>
              </a:rPr>
              <a:t>Alouette-I : Des données sauvegardées… 60 ans plus tard! | Agence spatiale canadienne (asc-csa.gc.ca)</a:t>
            </a:r>
            <a:endParaRPr lang="en-CA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5327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03" y="-2021"/>
            <a:ext cx="8684631" cy="739710"/>
          </a:xfrm>
        </p:spPr>
        <p:txBody>
          <a:bodyPr>
            <a:no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Canadian Space Agency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11</a:t>
            </a:fld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A0AA6-D201-DA1B-587F-5D8F77369638}"/>
              </a:ext>
            </a:extLst>
          </p:cNvPr>
          <p:cNvSpPr txBox="1"/>
          <p:nvPr/>
        </p:nvSpPr>
        <p:spPr>
          <a:xfrm>
            <a:off x="2963063" y="1182333"/>
            <a:ext cx="3297478" cy="39857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100" b="1" dirty="0">
                <a:latin typeface="Arial"/>
                <a:cs typeface="Arial"/>
              </a:rPr>
              <a:t>Équipe Données et technologies émergentes </a:t>
            </a:r>
            <a:r>
              <a:rPr lang="en-CA" sz="1100" b="1" dirty="0">
                <a:latin typeface="Arial"/>
                <a:cs typeface="Arial"/>
              </a:rPr>
              <a:t>| Data and Emerging Technologies Team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>
                <a:latin typeface="Arial"/>
                <a:cs typeface="Arial"/>
              </a:rPr>
              <a:t>Roksana Sheikholmolouki </a:t>
            </a:r>
            <a:r>
              <a:rPr lang="en-CA" sz="1100" i="1" dirty="0">
                <a:latin typeface="Arial"/>
                <a:cs typeface="Arial"/>
              </a:rPr>
              <a:t>(Technical Lead of ISIS and Alouette)</a:t>
            </a:r>
            <a:endParaRPr lang="en-CA" dirty="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>
                <a:latin typeface="Arial"/>
                <a:cs typeface="Arial"/>
              </a:rPr>
              <a:t>Jeyshinee Pyneeandee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>
                <a:latin typeface="Arial"/>
                <a:cs typeface="Arial"/>
              </a:rPr>
              <a:t>Jose Pasillas-Diaz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>
                <a:latin typeface="Arial"/>
                <a:cs typeface="Arial"/>
              </a:rPr>
              <a:t>Ashley Ferreira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>
                <a:latin typeface="Arial"/>
                <a:cs typeface="Arial"/>
              </a:rPr>
              <a:t>Jackson Cooper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100" dirty="0">
                <a:latin typeface="Arial"/>
                <a:cs typeface="Arial"/>
              </a:rPr>
              <a:t>Émiline Filion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>
                <a:latin typeface="Arial"/>
                <a:cs typeface="Arial"/>
              </a:rPr>
              <a:t>Natasha Fee</a:t>
            </a:r>
            <a:endParaRPr lang="en-CA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100" b="1" dirty="0">
                <a:latin typeface="Arial"/>
                <a:cs typeface="Arial"/>
              </a:rPr>
              <a:t>Équipe passée de science des données</a:t>
            </a:r>
            <a:r>
              <a:rPr lang="en-CA" sz="1100" b="1" dirty="0">
                <a:latin typeface="Arial"/>
                <a:cs typeface="Arial"/>
              </a:rPr>
              <a:t> | Past Data Science Team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>
                <a:latin typeface="Arial"/>
                <a:cs typeface="Arial"/>
              </a:rPr>
              <a:t>Ravendra Naidoo </a:t>
            </a:r>
            <a:r>
              <a:rPr lang="en-CA" sz="1100" i="1" dirty="0">
                <a:latin typeface="Arial"/>
                <a:cs typeface="Arial"/>
              </a:rPr>
              <a:t>(Former Technical Lead of Alouette)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>
                <a:latin typeface="Arial"/>
                <a:cs typeface="Arial"/>
              </a:rPr>
              <a:t>Salini Punchiwickrama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>
                <a:latin typeface="Arial"/>
                <a:cs typeface="Arial"/>
              </a:rPr>
              <a:t>Marianne Fortier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>
                <a:latin typeface="Arial"/>
                <a:cs typeface="Arial"/>
              </a:rPr>
              <a:t>Benjamin (‘JJ’) Cannings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>
                <a:latin typeface="Arial"/>
                <a:cs typeface="Arial"/>
              </a:rPr>
              <a:t>Etienne Low-</a:t>
            </a:r>
            <a:r>
              <a:rPr lang="en-CA" sz="1100" dirty="0" err="1">
                <a:latin typeface="Arial"/>
                <a:cs typeface="Arial"/>
              </a:rPr>
              <a:t>Décarie</a:t>
            </a:r>
            <a:endParaRPr lang="en-CA" sz="1100" dirty="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 err="1">
                <a:latin typeface="Arial"/>
                <a:cs typeface="Arial"/>
              </a:rPr>
              <a:t>Jenisha</a:t>
            </a:r>
            <a:r>
              <a:rPr lang="en-CA" sz="1100" dirty="0">
                <a:latin typeface="Arial"/>
                <a:cs typeface="Arial"/>
              </a:rPr>
              <a:t> Patel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 err="1">
                <a:latin typeface="Arial"/>
                <a:cs typeface="Arial"/>
              </a:rPr>
              <a:t>Wasiq</a:t>
            </a:r>
            <a:r>
              <a:rPr lang="en-CA" sz="1100" dirty="0">
                <a:latin typeface="Arial"/>
                <a:cs typeface="Arial"/>
              </a:rPr>
              <a:t> Mohammad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>
                <a:latin typeface="Arial"/>
                <a:cs typeface="Arial"/>
              </a:rPr>
              <a:t>Hansen Liu</a:t>
            </a:r>
          </a:p>
          <a:p>
            <a:endParaRPr lang="en-CA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08FBB8-ACC7-6615-FD3F-A01DA1F421FB}"/>
              </a:ext>
            </a:extLst>
          </p:cNvPr>
          <p:cNvSpPr txBox="1"/>
          <p:nvPr/>
        </p:nvSpPr>
        <p:spPr>
          <a:xfrm>
            <a:off x="6142176" y="1182333"/>
            <a:ext cx="3120190" cy="24622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100" b="1">
                <a:latin typeface="Arial"/>
                <a:cs typeface="Arial"/>
              </a:rPr>
              <a:t>DG Cybersécurité et Gestion de l'Information | </a:t>
            </a:r>
            <a:r>
              <a:rPr lang="en-CA" sz="1100" b="1">
                <a:latin typeface="Arial"/>
                <a:cs typeface="Arial"/>
              </a:rPr>
              <a:t> </a:t>
            </a:r>
            <a:r>
              <a:rPr lang="en-US" sz="1100" b="1" i="0">
                <a:solidFill>
                  <a:srgbClr val="333333"/>
                </a:solidFill>
                <a:effectLst/>
                <a:latin typeface="Arial"/>
                <a:cs typeface="Arial"/>
              </a:rPr>
              <a:t>DG Cybersecurity and Information management</a:t>
            </a:r>
            <a:r>
              <a:rPr lang="en-CA" sz="1100" b="1">
                <a:latin typeface="Arial"/>
                <a:cs typeface="Arial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>
                <a:latin typeface="Arial"/>
                <a:cs typeface="Arial"/>
              </a:rPr>
              <a:t>Josée Saint-Marseille</a:t>
            </a:r>
          </a:p>
          <a:p>
            <a:endParaRPr lang="en-CA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1100" b="1">
                <a:latin typeface="Arial"/>
                <a:cs typeface="Arial"/>
              </a:rPr>
              <a:t>Gouvernement </a:t>
            </a:r>
            <a:r>
              <a:rPr lang="en-CA" sz="1100" b="1" err="1">
                <a:latin typeface="Arial"/>
                <a:cs typeface="Arial"/>
              </a:rPr>
              <a:t>ouvert</a:t>
            </a:r>
            <a:r>
              <a:rPr lang="en-CA" sz="1100" b="1">
                <a:latin typeface="Arial"/>
                <a:cs typeface="Arial"/>
              </a:rPr>
              <a:t> | Open Government:</a:t>
            </a:r>
            <a:endParaRPr lang="en-CA" sz="110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>
                <a:latin typeface="Arial"/>
                <a:cs typeface="Arial"/>
              </a:rPr>
              <a:t>Natalina Mariani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>
                <a:latin typeface="Arial"/>
                <a:cs typeface="Arial"/>
              </a:rPr>
              <a:t>Jean-Sebastien Hunter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1100" b="1" err="1">
                <a:latin typeface="Arial"/>
                <a:cs typeface="Arial"/>
              </a:rPr>
              <a:t>Opérations</a:t>
            </a:r>
            <a:r>
              <a:rPr lang="en-CA" sz="1100" b="1">
                <a:latin typeface="Arial"/>
                <a:cs typeface="Arial"/>
              </a:rPr>
              <a:t> </a:t>
            </a:r>
            <a:r>
              <a:rPr lang="en-CA" sz="1100" b="1" err="1">
                <a:latin typeface="Arial"/>
                <a:cs typeface="Arial"/>
              </a:rPr>
              <a:t>d'infrastructure</a:t>
            </a:r>
            <a:r>
              <a:rPr lang="en-CA" sz="1100" b="1">
                <a:latin typeface="Arial"/>
                <a:cs typeface="Arial"/>
              </a:rPr>
              <a:t> | Infrastructure Operations:</a:t>
            </a:r>
            <a:endParaRPr lang="en-CA" sz="110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>
                <a:latin typeface="Arial"/>
                <a:cs typeface="Arial"/>
              </a:rPr>
              <a:t>Mateusz Gola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>
                <a:latin typeface="Arial"/>
                <a:cs typeface="Arial"/>
              </a:rPr>
              <a:t>Yannick Maltais</a:t>
            </a:r>
            <a:endParaRPr lang="en-CA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2CAA0C-737E-48F1-34C1-FC08B4A3D340}"/>
              </a:ext>
            </a:extLst>
          </p:cNvPr>
          <p:cNvSpPr txBox="1"/>
          <p:nvPr/>
        </p:nvSpPr>
        <p:spPr>
          <a:xfrm>
            <a:off x="6112042" y="3430237"/>
            <a:ext cx="303195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100" b="1">
                <a:latin typeface="Arial" panose="020B0604020202020204" pitchFamily="34" charset="0"/>
                <a:cs typeface="Arial" panose="020B0604020202020204" pitchFamily="34" charset="0"/>
              </a:rPr>
              <a:t>Utilisation de </a:t>
            </a:r>
            <a:r>
              <a:rPr lang="en-CA" sz="1100" b="1" err="1">
                <a:latin typeface="Arial" panose="020B0604020202020204" pitchFamily="34" charset="0"/>
                <a:cs typeface="Arial" panose="020B0604020202020204" pitchFamily="34" charset="0"/>
              </a:rPr>
              <a:t>l'espace</a:t>
            </a:r>
            <a:r>
              <a:rPr lang="en-CA" sz="1100" b="1">
                <a:latin typeface="Arial" panose="020B0604020202020204" pitchFamily="34" charset="0"/>
                <a:cs typeface="Arial" panose="020B0604020202020204" pitchFamily="34" charset="0"/>
              </a:rPr>
              <a:t> | Space Utilization: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>
                <a:latin typeface="Arial" panose="020B0604020202020204" pitchFamily="34" charset="0"/>
                <a:cs typeface="Arial" panose="020B0604020202020204" pitchFamily="34" charset="0"/>
              </a:rPr>
              <a:t>Taryn Tomlinson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>
                <a:latin typeface="Arial" panose="020B0604020202020204" pitchFamily="34" charset="0"/>
                <a:cs typeface="Arial" panose="020B0604020202020204" pitchFamily="34" charset="0"/>
              </a:rPr>
              <a:t>Pierre Langlois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>
                <a:latin typeface="Arial" panose="020B0604020202020204" pitchFamily="34" charset="0"/>
                <a:cs typeface="Arial" panose="020B0604020202020204" pitchFamily="34" charset="0"/>
              </a:rPr>
              <a:t>John Manuel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>
                <a:latin typeface="Arial" panose="020B0604020202020204" pitchFamily="34" charset="0"/>
                <a:cs typeface="Arial" panose="020B0604020202020204" pitchFamily="34" charset="0"/>
              </a:rPr>
              <a:t>Kyle Murphy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1100" b="1">
                <a:latin typeface="Arial" panose="020B0604020202020204" pitchFamily="34" charset="0"/>
                <a:cs typeface="Arial" panose="020B0604020202020204" pitchFamily="34" charset="0"/>
              </a:rPr>
              <a:t>Exploration </a:t>
            </a:r>
            <a:r>
              <a:rPr lang="en-CA" sz="1100" b="1" err="1">
                <a:latin typeface="Arial" panose="020B0604020202020204" pitchFamily="34" charset="0"/>
                <a:cs typeface="Arial" panose="020B0604020202020204" pitchFamily="34" charset="0"/>
              </a:rPr>
              <a:t>spatiale</a:t>
            </a:r>
            <a:r>
              <a:rPr lang="en-CA" sz="1100" b="1">
                <a:latin typeface="Arial" panose="020B0604020202020204" pitchFamily="34" charset="0"/>
                <a:cs typeface="Arial" panose="020B0604020202020204" pitchFamily="34" charset="0"/>
              </a:rPr>
              <a:t> | Space Exploration:</a:t>
            </a:r>
            <a:endParaRPr lang="en-CA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>
                <a:latin typeface="Arial" panose="020B0604020202020204" pitchFamily="34" charset="0"/>
                <a:cs typeface="Arial" panose="020B0604020202020204" pitchFamily="34" charset="0"/>
              </a:rPr>
              <a:t>Louis-Paul Bédard</a:t>
            </a:r>
          </a:p>
          <a:p>
            <a:endParaRPr lang="en-CA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loutte and ISIS team at the Canadian Space Agency">
            <a:extLst>
              <a:ext uri="{FF2B5EF4-FFF2-40B4-BE49-F238E27FC236}">
                <a16:creationId xmlns:a16="http://schemas.microsoft.com/office/drawing/2014/main" id="{B9283BC7-1017-2117-B8AD-CA9E41EBF3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25942" r="42049"/>
          <a:stretch/>
        </p:blipFill>
        <p:spPr>
          <a:xfrm>
            <a:off x="-223645" y="3057702"/>
            <a:ext cx="1413496" cy="203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loutte and ISIS team at the Canadian Space Agency">
            <a:extLst>
              <a:ext uri="{FF2B5EF4-FFF2-40B4-BE49-F238E27FC236}">
                <a16:creationId xmlns:a16="http://schemas.microsoft.com/office/drawing/2014/main" id="{9B58C31D-5CDF-A4F0-5683-9E91ABE36F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t="11046" r="11107" b="1273"/>
          <a:stretch/>
        </p:blipFill>
        <p:spPr>
          <a:xfrm>
            <a:off x="310947" y="985169"/>
            <a:ext cx="2515657" cy="2116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loutte and ISIS team at the Canadian Space Agency">
            <a:extLst>
              <a:ext uri="{FF2B5EF4-FFF2-40B4-BE49-F238E27FC236}">
                <a16:creationId xmlns:a16="http://schemas.microsoft.com/office/drawing/2014/main" id="{41AA216E-4073-B1E0-F451-4137477C5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955" y="3252321"/>
            <a:ext cx="1842108" cy="1812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876510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E5E2E-C61F-7651-EA45-0A09E4F64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171" y="1380269"/>
            <a:ext cx="4731658" cy="2757715"/>
          </a:xfrm>
        </p:spPr>
        <p:txBody>
          <a:bodyPr>
            <a:normAutofit/>
          </a:bodyPr>
          <a:lstStyle/>
          <a:p>
            <a:r>
              <a:rPr lang="fr-FR" sz="1600">
                <a:latin typeface="Arial" panose="020B0604020202020204" pitchFamily="34" charset="0"/>
                <a:cs typeface="Arial" panose="020B0604020202020204" pitchFamily="34" charset="0"/>
              </a:rPr>
              <a:t>N'hésitez pas à nous contacter si nous pouvons vous aider: </a:t>
            </a:r>
            <a:r>
              <a:rPr lang="fr-FR" sz="1600" u="sng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donnees-data@asc-csa.gc.ca </a:t>
            </a:r>
            <a:br>
              <a:rPr lang="fr-FR" sz="1600" u="sng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1600" u="sng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>
                <a:latin typeface="Arial" panose="020B0604020202020204" pitchFamily="34" charset="0"/>
                <a:cs typeface="Arial" panose="020B0604020202020204" pitchFamily="34" charset="0"/>
              </a:rPr>
              <a:t>Do not </a:t>
            </a:r>
            <a:r>
              <a:rPr lang="fr-FR" sz="1600" err="1">
                <a:latin typeface="Arial" panose="020B0604020202020204" pitchFamily="34" charset="0"/>
                <a:cs typeface="Arial" panose="020B0604020202020204" pitchFamily="34" charset="0"/>
              </a:rPr>
              <a:t>hesitate</a:t>
            </a:r>
            <a:r>
              <a:rPr lang="fr-FR" sz="160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600" err="1">
                <a:latin typeface="Arial" panose="020B0604020202020204" pitchFamily="34" charset="0"/>
                <a:cs typeface="Arial" panose="020B0604020202020204" pitchFamily="34" charset="0"/>
              </a:rPr>
              <a:t>reach</a:t>
            </a:r>
            <a:r>
              <a:rPr lang="fr-FR" sz="1600">
                <a:latin typeface="Arial" panose="020B0604020202020204" pitchFamily="34" charset="0"/>
                <a:cs typeface="Arial" panose="020B0604020202020204" pitchFamily="34" charset="0"/>
              </a:rPr>
              <a:t> out to us if </a:t>
            </a:r>
            <a:r>
              <a:rPr lang="fr-FR" sz="160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err="1"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fr-FR" sz="1600">
                <a:latin typeface="Arial" panose="020B0604020202020204" pitchFamily="34" charset="0"/>
                <a:cs typeface="Arial" panose="020B0604020202020204" pitchFamily="34" charset="0"/>
              </a:rPr>
              <a:t> help </a:t>
            </a:r>
            <a:r>
              <a:rPr lang="fr-FR" sz="160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r-FR" sz="16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600" u="sng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donnees-data@asc-csa.gc.ca </a:t>
            </a:r>
            <a:br>
              <a:rPr lang="en-CA" sz="1600" u="sng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sz="1600" u="sng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837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00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667"/>
            <a:ext cx="9208655" cy="739710"/>
          </a:xfrm>
        </p:spPr>
        <p:txBody>
          <a:bodyPr>
            <a:noAutofit/>
          </a:bodyPr>
          <a:lstStyle/>
          <a:p>
            <a:r>
              <a:rPr lang="fr-FR" sz="1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Alouette et ISIS sont le résultat de collaborations départementales extraordinaires</a:t>
            </a:r>
            <a:br>
              <a:rPr lang="fr-FR" sz="1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1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Alouette and ISIS are  the result of extraordinary departmental collaborations</a:t>
            </a:r>
            <a:endParaRPr lang="en-C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2</a:t>
            </a:fld>
            <a:endParaRPr lang="en-CA"/>
          </a:p>
        </p:txBody>
      </p:sp>
      <p:pic>
        <p:nvPicPr>
          <p:cNvPr id="8" name="Content Placeholder 4" descr="A person and person standing next to each other&#10;&#10;Description automatically generated">
            <a:extLst>
              <a:ext uri="{FF2B5EF4-FFF2-40B4-BE49-F238E27FC236}">
                <a16:creationId xmlns:a16="http://schemas.microsoft.com/office/drawing/2014/main" id="{FE63E01E-4910-2FDC-E329-CC4692626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" t="-543" r="32501" b="543"/>
          <a:stretch/>
        </p:blipFill>
        <p:spPr>
          <a:xfrm rot="5400000">
            <a:off x="275155" y="1145096"/>
            <a:ext cx="2518889" cy="2826793"/>
          </a:xfrm>
          <a:prstGeom prst="roundRect">
            <a:avLst/>
          </a:prstGeom>
        </p:spPr>
      </p:pic>
      <p:sp>
        <p:nvSpPr>
          <p:cNvPr id="14" name="TextBox 13" descr="The presenter standing next to colin franklin the electrical engineering lead of Alouette - 1">
            <a:extLst>
              <a:ext uri="{FF2B5EF4-FFF2-40B4-BE49-F238E27FC236}">
                <a16:creationId xmlns:a16="http://schemas.microsoft.com/office/drawing/2014/main" id="{209D0101-F5F6-BFE3-4852-5822F98AA75B}"/>
              </a:ext>
            </a:extLst>
          </p:cNvPr>
          <p:cNvSpPr txBox="1"/>
          <p:nvPr/>
        </p:nvSpPr>
        <p:spPr>
          <a:xfrm>
            <a:off x="284768" y="3817937"/>
            <a:ext cx="24427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Roksana Sheikholmolouki avec Colin Franklin, Le chef </a:t>
            </a:r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Ingénieur Électrique d'Alouette-1</a:t>
            </a:r>
            <a:endParaRPr lang="en-CA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4" descr="A person and person standing next to each other&#10;&#10;Description automatically generated">
            <a:extLst>
              <a:ext uri="{FF2B5EF4-FFF2-40B4-BE49-F238E27FC236}">
                <a16:creationId xmlns:a16="http://schemas.microsoft.com/office/drawing/2014/main" id="{FFBDC31F-9164-1CAC-E2AC-F62B9DD082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" t="-543" r="32501" b="543"/>
          <a:stretch/>
        </p:blipFill>
        <p:spPr>
          <a:xfrm rot="5400000">
            <a:off x="275155" y="1168950"/>
            <a:ext cx="2518889" cy="2826793"/>
          </a:xfrm>
          <a:prstGeom prst="round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971E563-AC13-106F-62E3-FCD09BB6C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790578"/>
              </p:ext>
            </p:extLst>
          </p:nvPr>
        </p:nvGraphicFramePr>
        <p:xfrm>
          <a:off x="2911493" y="2246387"/>
          <a:ext cx="6096000" cy="11540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418114514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325828040"/>
                    </a:ext>
                  </a:extLst>
                </a:gridCol>
              </a:tblGrid>
              <a:tr h="585631">
                <a:tc>
                  <a:txBody>
                    <a:bodyPr/>
                    <a:lstStyle/>
                    <a:p>
                      <a:pPr algn="ctr"/>
                      <a:r>
                        <a:rPr lang="en-CA" b="1" dirty="0">
                          <a:latin typeface="+mn-lt"/>
                        </a:rPr>
                        <a:t>Canadian Space Agency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+mn-lt"/>
                        </a:rPr>
                        <a:t>Public Services and </a:t>
                      </a:r>
                      <a:r>
                        <a:rPr lang="fr-FR" sz="1400" b="1" dirty="0" err="1">
                          <a:latin typeface="+mn-lt"/>
                        </a:rPr>
                        <a:t>Procurement</a:t>
                      </a:r>
                      <a:r>
                        <a:rPr lang="fr-FR" sz="1400" b="1" dirty="0">
                          <a:latin typeface="+mn-lt"/>
                        </a:rPr>
                        <a:t> Canada</a:t>
                      </a:r>
                      <a:endParaRPr lang="en-CA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148579"/>
                  </a:ext>
                </a:extLst>
              </a:tr>
              <a:tr h="568407">
                <a:tc>
                  <a:txBody>
                    <a:bodyPr/>
                    <a:lstStyle/>
                    <a:p>
                      <a:pPr algn="ctr"/>
                      <a:r>
                        <a:rPr lang="en-CA" b="1" dirty="0">
                          <a:latin typeface="+mn-lt"/>
                        </a:rPr>
                        <a:t>Library and Archive 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1" dirty="0">
                          <a:latin typeface="+mn-lt"/>
                        </a:rPr>
                        <a:t>Communications Research Centre Canada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245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562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5ABCD-3E22-A1D4-0C69-774B85A58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FE279-C0AF-1312-8951-9C57D8092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3</a:t>
            </a:fld>
            <a:endParaRPr lang="en-CA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9D4C0EE-8E43-0973-FDFA-98E83F67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65026"/>
            <a:ext cx="8356324" cy="739710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Alouette et ISIS : Une source de fierté canadienne</a:t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Alouette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et ISIS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A source of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anadian pride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Canadian engineers at DRTE's ottawa reduction centre check equipement used to process Alouette data. Credit: Canadian Space Agency.&#10;">
            <a:extLst>
              <a:ext uri="{FF2B5EF4-FFF2-40B4-BE49-F238E27FC236}">
                <a16:creationId xmlns:a16="http://schemas.microsoft.com/office/drawing/2014/main" id="{6E7414F5-252D-D564-6A14-B74EF8E0B6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3"/>
          <a:stretch/>
        </p:blipFill>
        <p:spPr>
          <a:xfrm>
            <a:off x="5722494" y="1252915"/>
            <a:ext cx="3289481" cy="2579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satellite in space with blue lines&#10;&#10;Description automatically generated">
            <a:extLst>
              <a:ext uri="{FF2B5EF4-FFF2-40B4-BE49-F238E27FC236}">
                <a16:creationId xmlns:a16="http://schemas.microsoft.com/office/drawing/2014/main" id="{92096372-2124-8A41-C3E6-10E5ED457B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25" y="1469923"/>
            <a:ext cx="2978041" cy="2042750"/>
          </a:xfrm>
          <a:prstGeom prst="rect">
            <a:avLst/>
          </a:prstGeom>
        </p:spPr>
      </p:pic>
      <p:sp>
        <p:nvSpPr>
          <p:cNvPr id="3" name="TextBox 2" descr="Artist’s impression of Alouette-1 in orbit, with antennas fully extended. Credit: Canadian Space Agency.&#10;">
            <a:extLst>
              <a:ext uri="{FF2B5EF4-FFF2-40B4-BE49-F238E27FC236}">
                <a16:creationId xmlns:a16="http://schemas.microsoft.com/office/drawing/2014/main" id="{536F82DE-14E1-C106-1A45-D5C723A002E5}"/>
              </a:ext>
            </a:extLst>
          </p:cNvPr>
          <p:cNvSpPr txBox="1"/>
          <p:nvPr/>
        </p:nvSpPr>
        <p:spPr>
          <a:xfrm>
            <a:off x="-95842" y="4030674"/>
            <a:ext cx="3372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9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Représentation artistique d'Alouette-1 en orbite, avec les antennes entièrement déployées. Crédit : Agence spatiale canadienne.</a:t>
            </a:r>
          </a:p>
          <a:p>
            <a:pPr algn="ctr"/>
            <a:endParaRPr lang="en-US" sz="900" b="0" i="1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9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Artist’s impression of Alouette-1 in orbit, with antennas fully extended. Credit: Canadian Space Agency.</a:t>
            </a:r>
            <a:endParaRPr lang="en-CA" sz="9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B3125-3F7F-6D24-B933-02B1EE07D0F8}"/>
              </a:ext>
            </a:extLst>
          </p:cNvPr>
          <p:cNvSpPr txBox="1"/>
          <p:nvPr/>
        </p:nvSpPr>
        <p:spPr>
          <a:xfrm>
            <a:off x="5722494" y="3961425"/>
            <a:ext cx="3372984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9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Les ingénieurs canadiens du centre de réduction d'Ottawa de la DRTE vérifient l'équipement utilisé pour traiter les données d'Alouette Crédit : Agence spatiale canadienne.</a:t>
            </a:r>
          </a:p>
          <a:p>
            <a:pPr algn="ctr"/>
            <a:endParaRPr lang="en-US" sz="900" b="0" i="1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9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Canadian engineers at DRTE's </a:t>
            </a:r>
            <a:r>
              <a:rPr lang="en-US" sz="900" b="0" i="1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ottawa</a:t>
            </a:r>
            <a:r>
              <a:rPr lang="en-US" sz="9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reduction </a:t>
            </a:r>
            <a:r>
              <a:rPr lang="en-US" sz="900" b="0" i="1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centre</a:t>
            </a:r>
            <a:r>
              <a:rPr lang="en-US" sz="9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check </a:t>
            </a:r>
            <a:r>
              <a:rPr lang="en-US" sz="900" b="0" i="1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equipement</a:t>
            </a:r>
            <a:r>
              <a:rPr lang="en-US" sz="9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used to process Alouette data. Credit: Canadian Space Agency.</a:t>
            </a:r>
            <a:endParaRPr lang="en-CA" sz="900" i="1" dirty="0"/>
          </a:p>
        </p:txBody>
      </p:sp>
      <p:pic>
        <p:nvPicPr>
          <p:cNvPr id="6" name="Picture 5" descr="ISIS on its launch rocket in 1969&#10;&#10;">
            <a:extLst>
              <a:ext uri="{FF2B5EF4-FFF2-40B4-BE49-F238E27FC236}">
                <a16:creationId xmlns:a16="http://schemas.microsoft.com/office/drawing/2014/main" id="{F516C442-B436-E329-3177-BF6B5B8E1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142" y="985684"/>
            <a:ext cx="2321476" cy="29311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85435C-EB64-41AB-04C9-07BB9C0AA21B}"/>
              </a:ext>
            </a:extLst>
          </p:cNvPr>
          <p:cNvSpPr txBox="1"/>
          <p:nvPr/>
        </p:nvSpPr>
        <p:spPr>
          <a:xfrm>
            <a:off x="3334433" y="4061452"/>
            <a:ext cx="2310121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i="1" dirty="0">
                <a:solidFill>
                  <a:srgbClr val="374151"/>
                </a:solidFill>
                <a:latin typeface="Arial"/>
                <a:ea typeface="+mn-lt"/>
                <a:cs typeface="+mn-lt"/>
              </a:rPr>
              <a:t>ISIS sur </a:t>
            </a:r>
            <a:r>
              <a:rPr lang="en-US" sz="1000" i="1" dirty="0" err="1">
                <a:solidFill>
                  <a:srgbClr val="374151"/>
                </a:solidFill>
                <a:latin typeface="Arial"/>
                <a:ea typeface="+mn-lt"/>
                <a:cs typeface="+mn-lt"/>
              </a:rPr>
              <a:t>sa</a:t>
            </a:r>
            <a:r>
              <a:rPr lang="en-US" sz="1000" i="1" dirty="0">
                <a:solidFill>
                  <a:srgbClr val="374151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1000" i="1" dirty="0" err="1">
                <a:solidFill>
                  <a:srgbClr val="374151"/>
                </a:solidFill>
                <a:latin typeface="Arial"/>
                <a:ea typeface="+mn-lt"/>
                <a:cs typeface="+mn-lt"/>
              </a:rPr>
              <a:t>fusée</a:t>
            </a:r>
            <a:r>
              <a:rPr lang="en-US" sz="1000" i="1" dirty="0">
                <a:solidFill>
                  <a:srgbClr val="374151"/>
                </a:solidFill>
                <a:latin typeface="Arial"/>
                <a:ea typeface="+mn-lt"/>
                <a:cs typeface="+mn-lt"/>
              </a:rPr>
              <a:t> de </a:t>
            </a:r>
            <a:r>
              <a:rPr lang="en-US" sz="1000" i="1" dirty="0" err="1">
                <a:solidFill>
                  <a:srgbClr val="374151"/>
                </a:solidFill>
                <a:latin typeface="Arial"/>
                <a:ea typeface="+mn-lt"/>
                <a:cs typeface="+mn-lt"/>
              </a:rPr>
              <a:t>lancement</a:t>
            </a:r>
            <a:r>
              <a:rPr lang="en-US" sz="1000" i="1" dirty="0">
                <a:solidFill>
                  <a:srgbClr val="374151"/>
                </a:solidFill>
                <a:latin typeface="Arial"/>
                <a:ea typeface="+mn-lt"/>
                <a:cs typeface="+mn-lt"/>
              </a:rPr>
              <a:t> en 1969. (Crédit : NASA)</a:t>
            </a:r>
            <a:endParaRPr lang="en-US" dirty="0"/>
          </a:p>
          <a:p>
            <a:pPr algn="ctr"/>
            <a:endParaRPr lang="en-US" sz="1000" i="1" dirty="0">
              <a:solidFill>
                <a:srgbClr val="374151"/>
              </a:solidFill>
              <a:latin typeface="Arial"/>
              <a:ea typeface="+mn-lt"/>
              <a:cs typeface="+mn-lt"/>
            </a:endParaRPr>
          </a:p>
          <a:p>
            <a:pPr algn="ctr"/>
            <a:r>
              <a:rPr lang="en-US" sz="1000" i="1" dirty="0">
                <a:solidFill>
                  <a:srgbClr val="333333"/>
                </a:solidFill>
                <a:latin typeface="Arial"/>
                <a:ea typeface="+mn-lt"/>
                <a:cs typeface="+mn-lt"/>
              </a:rPr>
              <a:t>ISIS on its launch rocket in 1969. (Credit: NASA)</a:t>
            </a:r>
            <a:endParaRPr lang="en-US" sz="10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9956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7146" y="80485"/>
            <a:ext cx="8702254" cy="739710"/>
          </a:xfrm>
        </p:spPr>
        <p:txBody>
          <a:bodyPr>
            <a:noAutofit/>
          </a:bodyPr>
          <a:lstStyle/>
          <a:p>
            <a:r>
              <a:rPr lang="fr-FR" sz="2000">
                <a:latin typeface="Arial" panose="020B0604020202020204" pitchFamily="34" charset="0"/>
                <a:cs typeface="Arial" panose="020B0604020202020204" pitchFamily="34" charset="0"/>
              </a:rPr>
              <a:t>Lecture des bandes de télémétrie pour produire des ionogrammes</a:t>
            </a:r>
            <a:br>
              <a:rPr lang="fr-FR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000">
                <a:latin typeface="Arial" panose="020B0604020202020204" pitchFamily="34" charset="0"/>
                <a:cs typeface="Arial" panose="020B0604020202020204" pitchFamily="34" charset="0"/>
              </a:rPr>
              <a:t>Telemetry tapes read to produce ionograms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4</a:t>
            </a:fld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FD810E-A205-7210-0906-6105DD3DB6E8}"/>
              </a:ext>
            </a:extLst>
          </p:cNvPr>
          <p:cNvSpPr txBox="1"/>
          <p:nvPr/>
        </p:nvSpPr>
        <p:spPr>
          <a:xfrm>
            <a:off x="141213" y="4676221"/>
            <a:ext cx="3917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latin typeface="Arial" panose="020B0604020202020204" pitchFamily="34" charset="0"/>
                <a:cs typeface="Arial" panose="020B0604020202020204" pitchFamily="34" charset="0"/>
              </a:rPr>
              <a:t>Ferguson, Earl E., and Richard G. Green. "A Simple Receiving and Display System for Alouette I Ionograms." Proceedings of the IEEE, vol. 57, no. 6, 1969, pp. 945-947. Accessed 24 Jul. 2023.</a:t>
            </a:r>
            <a:endParaRPr lang="en-CA" sz="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 descr=" The uplink command was encoded in a combination of seven discrete audio tones developped by NASA. Telemetry would then be transmitted by the satellite at 136.08 MHz FM to be received and recorded in real-time by the ground station, until the spacecraft either dropped below the radio horizon or was turned off by an internal timer about 9.5 minutes later. &#10;">
            <a:extLst>
              <a:ext uri="{FF2B5EF4-FFF2-40B4-BE49-F238E27FC236}">
                <a16:creationId xmlns:a16="http://schemas.microsoft.com/office/drawing/2014/main" id="{74B8B662-3FFE-46B5-15D2-D84E3FF759A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41213" y="1023131"/>
            <a:ext cx="6517200" cy="2480590"/>
            <a:chOff x="1695636" y="944340"/>
            <a:chExt cx="6517200" cy="248059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C55BA46-55F7-9DE3-24A6-296244ECE2B9}"/>
                </a:ext>
              </a:extLst>
            </p:cNvPr>
            <p:cNvGrpSpPr/>
            <p:nvPr/>
          </p:nvGrpSpPr>
          <p:grpSpPr>
            <a:xfrm>
              <a:off x="1695636" y="944340"/>
              <a:ext cx="6517200" cy="2480590"/>
              <a:chOff x="1695636" y="944340"/>
              <a:chExt cx="6517200" cy="2480590"/>
            </a:xfrm>
          </p:grpSpPr>
          <p:pic>
            <p:nvPicPr>
              <p:cNvPr id="3" name="Picture 2" descr="A diagram of a radio receiver&#10;&#10;Description automatically generated">
                <a:extLst>
                  <a:ext uri="{FF2B5EF4-FFF2-40B4-BE49-F238E27FC236}">
                    <a16:creationId xmlns:a16="http://schemas.microsoft.com/office/drawing/2014/main" id="{60D9F5AC-CB6C-D510-2F59-E6C0C0C6BA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062" b="38564"/>
              <a:stretch/>
            </p:blipFill>
            <p:spPr>
              <a:xfrm>
                <a:off x="1695636" y="1726656"/>
                <a:ext cx="4965576" cy="1698274"/>
              </a:xfrm>
              <a:prstGeom prst="rect">
                <a:avLst/>
              </a:prstGeom>
            </p:spPr>
          </p:pic>
          <p:pic>
            <p:nvPicPr>
              <p:cNvPr id="16" name="Picture 15" descr="A person wearing a headset and speaking into a microphone&#10;&#10;Description automatically generated">
                <a:extLst>
                  <a:ext uri="{FF2B5EF4-FFF2-40B4-BE49-F238E27FC236}">
                    <a16:creationId xmlns:a16="http://schemas.microsoft.com/office/drawing/2014/main" id="{A5C272E9-B851-1B4E-5BC5-D03F77BA3D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844" r="57665" b="22272"/>
              <a:stretch/>
            </p:blipFill>
            <p:spPr>
              <a:xfrm>
                <a:off x="4994186" y="944340"/>
                <a:ext cx="859158" cy="1012054"/>
              </a:xfrm>
              <a:prstGeom prst="round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60656A3-CD98-10A3-D2F1-C81663E944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29957" y="1544715"/>
                <a:ext cx="503068" cy="31108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0" name="Picture 29" descr="A roll of tape on a table&#10;&#10;Description automatically generated">
                <a:extLst>
                  <a:ext uri="{FF2B5EF4-FFF2-40B4-BE49-F238E27FC236}">
                    <a16:creationId xmlns:a16="http://schemas.microsoft.com/office/drawing/2014/main" id="{1885944C-C513-1A3F-84F7-6CDB05F4A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48485" y="1614001"/>
                <a:ext cx="1264351" cy="713173"/>
              </a:xfrm>
              <a:prstGeom prst="roundRect">
                <a:avLst/>
              </a:prstGeom>
            </p:spPr>
          </p:pic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53742FA-199B-B121-A236-FB864A3E50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85751" y="2389934"/>
                <a:ext cx="362734" cy="334584"/>
              </a:xfrm>
              <a:prstGeom prst="line">
                <a:avLst/>
              </a:prstGeom>
              <a:ln w="19050"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DFE6AC0-03AF-DD0A-7471-DBA620010EDB}"/>
                </a:ext>
              </a:extLst>
            </p:cNvPr>
            <p:cNvSpPr txBox="1"/>
            <p:nvPr/>
          </p:nvSpPr>
          <p:spPr>
            <a:xfrm>
              <a:off x="7109880" y="2323989"/>
              <a:ext cx="100449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600">
                  <a:latin typeface="Arial" panose="020B0604020202020204" pitchFamily="34" charset="0"/>
                  <a:cs typeface="Arial" panose="020B0604020202020204" pitchFamily="34" charset="0"/>
                </a:rPr>
                <a:t>7-track magnetic tape</a:t>
              </a:r>
            </a:p>
          </p:txBody>
        </p:sp>
      </p:grpSp>
      <p:grpSp>
        <p:nvGrpSpPr>
          <p:cNvPr id="13" name="Group 12" descr="The output from the topside sounder was a video signal that contained the ionospheric echo pulses, but also pulses that depicted frequency markers and when a new ‘frame’ started. A frame is what the ionogram ultimately displays, spanning the entire frequency sweep for the experiment  ">
            <a:extLst>
              <a:ext uri="{FF2B5EF4-FFF2-40B4-BE49-F238E27FC236}">
                <a16:creationId xmlns:a16="http://schemas.microsoft.com/office/drawing/2014/main" id="{AC624059-4932-3913-8A99-F469C01F1A02}"/>
              </a:ext>
            </a:extLst>
          </p:cNvPr>
          <p:cNvGrpSpPr/>
          <p:nvPr/>
        </p:nvGrpSpPr>
        <p:grpSpPr>
          <a:xfrm>
            <a:off x="5560218" y="3318272"/>
            <a:ext cx="3316302" cy="1393975"/>
            <a:chOff x="5629424" y="3603065"/>
            <a:chExt cx="3316302" cy="13939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5C9C5C-3F75-932E-9024-680AA96090E4}"/>
                </a:ext>
              </a:extLst>
            </p:cNvPr>
            <p:cNvGrpSpPr/>
            <p:nvPr/>
          </p:nvGrpSpPr>
          <p:grpSpPr>
            <a:xfrm>
              <a:off x="7605321" y="3781763"/>
              <a:ext cx="1340405" cy="939047"/>
              <a:chOff x="7628995" y="3646735"/>
              <a:chExt cx="1340405" cy="939047"/>
            </a:xfrm>
          </p:grpSpPr>
          <p:pic>
            <p:nvPicPr>
              <p:cNvPr id="22" name="Picture 21" descr="A film strip with a black and white pattern&#10;&#10;Description automatically generated">
                <a:extLst>
                  <a:ext uri="{FF2B5EF4-FFF2-40B4-BE49-F238E27FC236}">
                    <a16:creationId xmlns:a16="http://schemas.microsoft.com/office/drawing/2014/main" id="{FABBAD3C-F3F0-86C7-FB28-4F56257F6E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368" b="18903"/>
              <a:stretch/>
            </p:blipFill>
            <p:spPr>
              <a:xfrm>
                <a:off x="7980319" y="3646735"/>
                <a:ext cx="944652" cy="739710"/>
              </a:xfrm>
              <a:prstGeom prst="round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E23565-0E66-9F3C-3E1E-CD30A02D42F7}"/>
                  </a:ext>
                </a:extLst>
              </p:cNvPr>
              <p:cNvSpPr txBox="1"/>
              <p:nvPr/>
            </p:nvSpPr>
            <p:spPr>
              <a:xfrm>
                <a:off x="7628995" y="4401116"/>
                <a:ext cx="134040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CA" sz="600">
                    <a:latin typeface="Arial" panose="020B0604020202020204" pitchFamily="34" charset="0"/>
                    <a:cs typeface="Arial" panose="020B0604020202020204" pitchFamily="34" charset="0"/>
                  </a:rPr>
                  <a:t>ionogram on 35 mm negative film</a:t>
                </a:r>
              </a:p>
            </p:txBody>
          </p:sp>
        </p:grpSp>
        <p:pic>
          <p:nvPicPr>
            <p:cNvPr id="2" name="Picture 1" descr="A diagram of a radio receiver&#10;&#10;Description automatically generated">
              <a:extLst>
                <a:ext uri="{FF2B5EF4-FFF2-40B4-BE49-F238E27FC236}">
                  <a16:creationId xmlns:a16="http://schemas.microsoft.com/office/drawing/2014/main" id="{9864DC02-B882-E649-3BB8-B59C94058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37" t="56963"/>
            <a:stretch/>
          </p:blipFill>
          <p:spPr>
            <a:xfrm>
              <a:off x="5629424" y="3603065"/>
              <a:ext cx="1802729" cy="1189664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978B8FD-F6DB-1EC0-425E-A9051FD4F179}"/>
                </a:ext>
              </a:extLst>
            </p:cNvPr>
            <p:cNvCxnSpPr>
              <a:cxnSpLocks/>
            </p:cNvCxnSpPr>
            <p:nvPr/>
          </p:nvCxnSpPr>
          <p:spPr>
            <a:xfrm>
              <a:off x="7348895" y="4209224"/>
              <a:ext cx="494191" cy="0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D7F268F-BBD2-7B48-971B-21F304B3AD19}"/>
                </a:ext>
              </a:extLst>
            </p:cNvPr>
            <p:cNvSpPr txBox="1"/>
            <p:nvPr/>
          </p:nvSpPr>
          <p:spPr>
            <a:xfrm>
              <a:off x="5669372" y="4588417"/>
              <a:ext cx="1082738" cy="40862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CA" sz="600">
                  <a:latin typeface="Arial" panose="020B0604020202020204" pitchFamily="34" charset="0"/>
                  <a:cs typeface="Arial" panose="020B0604020202020204" pitchFamily="34" charset="0"/>
                </a:rPr>
                <a:t>**Only Ottawa DRTE, and Singapore stations produced ionograms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84DB3FF-ED13-6890-799C-BBBD506654E8}"/>
              </a:ext>
            </a:extLst>
          </p:cNvPr>
          <p:cNvSpPr/>
          <p:nvPr/>
        </p:nvSpPr>
        <p:spPr>
          <a:xfrm>
            <a:off x="5560218" y="3151573"/>
            <a:ext cx="1082738" cy="33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3DFA0D9-2711-25F0-9D97-3EF77E9A70ED}"/>
              </a:ext>
            </a:extLst>
          </p:cNvPr>
          <p:cNvCxnSpPr>
            <a:cxnSpLocks/>
          </p:cNvCxnSpPr>
          <p:nvPr/>
        </p:nvCxnSpPr>
        <p:spPr>
          <a:xfrm>
            <a:off x="6048652" y="2684016"/>
            <a:ext cx="0" cy="8788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Oval 28" descr="The output from the topside sounder was a video signal that contained the ionospheric echo pulses, but also pulses that depicted frequency markers and when a new ‘frame’ started. A frame is what the ionogram ultimately displays, spanning the entire frequency sweep for the experiment  ">
            <a:extLst>
              <a:ext uri="{FF2B5EF4-FFF2-40B4-BE49-F238E27FC236}">
                <a16:creationId xmlns:a16="http://schemas.microsoft.com/office/drawing/2014/main" id="{248BF3F6-FF1B-5919-F272-EF5801221CC2}"/>
              </a:ext>
            </a:extLst>
          </p:cNvPr>
          <p:cNvSpPr/>
          <p:nvPr/>
        </p:nvSpPr>
        <p:spPr>
          <a:xfrm>
            <a:off x="7300500" y="3065715"/>
            <a:ext cx="1702287" cy="16947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853625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2A4BC-0A65-FE16-CF22-978331B4E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" y="141419"/>
            <a:ext cx="9002536" cy="739710"/>
          </a:xfrm>
        </p:spPr>
        <p:txBody>
          <a:bodyPr>
            <a:noAutofit/>
          </a:bodyPr>
          <a:lstStyle/>
          <a:p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De 2010 à aujourd'hui</a:t>
            </a:r>
            <a:br>
              <a:rPr lang="fr-FR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13722-6478-CB17-7E16-81F605A1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5</a:t>
            </a:fld>
            <a:endParaRPr lang="en-CA"/>
          </a:p>
        </p:txBody>
      </p:sp>
      <p:pic>
        <p:nvPicPr>
          <p:cNvPr id="5" name="Picture 4" descr="photo 1a.JPG">
            <a:extLst>
              <a:ext uri="{FF2B5EF4-FFF2-40B4-BE49-F238E27FC236}">
                <a16:creationId xmlns:a16="http://schemas.microsoft.com/office/drawing/2014/main" id="{79BF58B3-206D-1877-C91F-A3E0F4ACBA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23301" y="1535183"/>
            <a:ext cx="3539477" cy="2654608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photo 2b.JPG">
            <a:extLst>
              <a:ext uri="{FF2B5EF4-FFF2-40B4-BE49-F238E27FC236}">
                <a16:creationId xmlns:a16="http://schemas.microsoft.com/office/drawing/2014/main" id="{4787CEC4-C2CF-4A54-6259-9CE0F1E2E3F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658236" y="1535183"/>
            <a:ext cx="3539478" cy="2654608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3BA8A1-0363-D15A-58D1-AC28A2BC6605}"/>
              </a:ext>
            </a:extLst>
          </p:cNvPr>
          <p:cNvSpPr txBox="1"/>
          <p:nvPr/>
        </p:nvSpPr>
        <p:spPr>
          <a:xfrm>
            <a:off x="6185152" y="3227334"/>
            <a:ext cx="2347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Nearly 30,000 35 mm negative film rolls, containing ionograms from Alouette-1, Alouette-2, ISIS-1 and ISIS-2 were stored by Library and Archives Canada until 2012. </a:t>
            </a:r>
            <a:endParaRPr lang="en-CA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B8722C-5B72-EF43-13A2-1C61A8A215EA}"/>
              </a:ext>
            </a:extLst>
          </p:cNvPr>
          <p:cNvSpPr txBox="1"/>
          <p:nvPr/>
        </p:nvSpPr>
        <p:spPr>
          <a:xfrm>
            <a:off x="65434" y="357909"/>
            <a:ext cx="87038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From 2010 to now</a:t>
            </a:r>
            <a:endParaRPr lang="en-CA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0B26A-6BDF-FA19-DB91-6EA6E8CD1B91}"/>
              </a:ext>
            </a:extLst>
          </p:cNvPr>
          <p:cNvSpPr txBox="1"/>
          <p:nvPr/>
        </p:nvSpPr>
        <p:spPr>
          <a:xfrm>
            <a:off x="6066845" y="1687405"/>
            <a:ext cx="2584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latin typeface="Arial" panose="020B0604020202020204" pitchFamily="34" charset="0"/>
                <a:cs typeface="Arial" panose="020B0604020202020204" pitchFamily="34" charset="0"/>
              </a:rPr>
              <a:t>Près de 30 000 bobines de film négatif 35 mm, contenant des ionogrammes d'Alouette-1, Alouette-2, ISIS-1 et ISIS-2, ont été stockées par Bibliothèque et Archives Canada jusqu'en 2012.</a:t>
            </a:r>
            <a:endParaRPr lang="en-CA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042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49" y="101143"/>
            <a:ext cx="8897241" cy="739710"/>
          </a:xfrm>
        </p:spPr>
        <p:txBody>
          <a:bodyPr>
            <a:normAutofit fontScale="90000"/>
          </a:bodyPr>
          <a:lstStyle/>
          <a:p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Divers types de métadonnées au fil des années</a:t>
            </a:r>
            <a:br>
              <a:rPr lang="fr-F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Different types of metadata throughout the years</a:t>
            </a:r>
            <a:endParaRPr lang="en-C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6</a:t>
            </a:fld>
            <a:endParaRPr lang="en-CA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1A36F8-DC26-CE49-8D97-B71D690A2D4F}"/>
              </a:ext>
            </a:extLst>
          </p:cNvPr>
          <p:cNvGrpSpPr/>
          <p:nvPr/>
        </p:nvGrpSpPr>
        <p:grpSpPr>
          <a:xfrm>
            <a:off x="157207" y="1010824"/>
            <a:ext cx="4350423" cy="3791639"/>
            <a:chOff x="467929" y="927402"/>
            <a:chExt cx="3795108" cy="3307512"/>
          </a:xfrm>
        </p:grpSpPr>
        <p:pic>
          <p:nvPicPr>
            <p:cNvPr id="7" name="Picture 6" descr="A gif of Alouette metadata in a binary punctuated format">
              <a:extLst>
                <a:ext uri="{FF2B5EF4-FFF2-40B4-BE49-F238E27FC236}">
                  <a16:creationId xmlns:a16="http://schemas.microsoft.com/office/drawing/2014/main" id="{6A73CFD7-0729-0A37-040C-A4EE48A4C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929" y="2540553"/>
              <a:ext cx="3758263" cy="169436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0A37C0-2D84-32B6-5C97-093A61AA7FDD}"/>
                </a:ext>
              </a:extLst>
            </p:cNvPr>
            <p:cNvSpPr txBox="1"/>
            <p:nvPr/>
          </p:nvSpPr>
          <p:spPr>
            <a:xfrm>
              <a:off x="485421" y="927402"/>
              <a:ext cx="3777616" cy="51010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FR" sz="1600" b="1">
                  <a:latin typeface="Arial"/>
                  <a:cs typeface="Arial"/>
                </a:rPr>
                <a:t>Format de métadonnées binaires ponctués</a:t>
              </a:r>
              <a:endParaRPr lang="en-CA" sz="1600" b="1">
                <a:latin typeface="Arial"/>
                <a:cs typeface="Arial"/>
              </a:endParaRPr>
            </a:p>
            <a:p>
              <a:pPr algn="ctr"/>
              <a:r>
                <a:rPr lang="en-CA" sz="1600" b="1">
                  <a:latin typeface="Arial" panose="020B0604020202020204" pitchFamily="34" charset="0"/>
                  <a:cs typeface="Arial" panose="020B0604020202020204" pitchFamily="34" charset="0"/>
                </a:rPr>
                <a:t>Dot binary metadata format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D6E7D4-4E77-0207-EE3A-637EF369A212}"/>
                </a:ext>
              </a:extLst>
            </p:cNvPr>
            <p:cNvSpPr txBox="1"/>
            <p:nvPr/>
          </p:nvSpPr>
          <p:spPr>
            <a:xfrm>
              <a:off x="2425423" y="1575594"/>
              <a:ext cx="1689256" cy="885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Original metadata format used after launch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Disadvantage: Hard to read</a:t>
              </a:r>
              <a:endParaRPr lang="en-CA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 descr="A gif of Alouette metadata in a binary numerical format&#10;&#10;">
            <a:extLst>
              <a:ext uri="{FF2B5EF4-FFF2-40B4-BE49-F238E27FC236}">
                <a16:creationId xmlns:a16="http://schemas.microsoft.com/office/drawing/2014/main" id="{BB5D05CA-EDB4-47F7-4699-3E9B6583AD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08" y="2855590"/>
            <a:ext cx="4381754" cy="19281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126ACA-48DE-BB29-41CA-BA78DA582204}"/>
              </a:ext>
            </a:extLst>
          </p:cNvPr>
          <p:cNvSpPr txBox="1"/>
          <p:nvPr/>
        </p:nvSpPr>
        <p:spPr>
          <a:xfrm>
            <a:off x="6999849" y="1634682"/>
            <a:ext cx="20869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Updated metadata format that started to be used by spring 1963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Includes metadata lane to specify the year</a:t>
            </a:r>
            <a:endParaRPr lang="en-CA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F8C4-A624-60EA-3C99-83F72ED691FF}"/>
              </a:ext>
            </a:extLst>
          </p:cNvPr>
          <p:cNvSpPr txBox="1"/>
          <p:nvPr/>
        </p:nvSpPr>
        <p:spPr>
          <a:xfrm>
            <a:off x="4532839" y="1014605"/>
            <a:ext cx="4672263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1600" b="1">
                <a:latin typeface="Arial"/>
                <a:cs typeface="Arial"/>
              </a:rPr>
              <a:t>Format de métadonnées binaires numériques</a:t>
            </a:r>
          </a:p>
          <a:p>
            <a:pPr algn="ctr"/>
            <a:r>
              <a:rPr lang="en-CA" sz="1600" b="1" i="0">
                <a:solidFill>
                  <a:srgbClr val="0F0F0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Numerical binary metadata format</a:t>
            </a:r>
            <a:endParaRPr lang="en-CA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332B6-1335-61DB-8575-67EAD1BA2971}"/>
              </a:ext>
            </a:extLst>
          </p:cNvPr>
          <p:cNvSpPr txBox="1"/>
          <p:nvPr/>
        </p:nvSpPr>
        <p:spPr>
          <a:xfrm>
            <a:off x="157207" y="1796689"/>
            <a:ext cx="220309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>
                <a:latin typeface="Arial"/>
                <a:cs typeface="Arial"/>
              </a:rPr>
              <a:t>Format de métadonnées d'origine utilisées après le lancement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>
                <a:latin typeface="Arial" panose="020B0604020202020204" pitchFamily="34" charset="0"/>
                <a:cs typeface="Arial" panose="020B0604020202020204" pitchFamily="34" charset="0"/>
              </a:rPr>
              <a:t>Inconvénient : Difficile à lire</a:t>
            </a:r>
            <a:endParaRPr lang="en-CA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C0159C-9E89-4B0F-A40F-E949C41577D9}"/>
              </a:ext>
            </a:extLst>
          </p:cNvPr>
          <p:cNvSpPr txBox="1"/>
          <p:nvPr/>
        </p:nvSpPr>
        <p:spPr>
          <a:xfrm>
            <a:off x="4626000" y="1612022"/>
            <a:ext cx="243065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CA" sz="1200">
                <a:latin typeface="Arial"/>
                <a:cs typeface="Arial"/>
              </a:rPr>
              <a:t>Format de </a:t>
            </a:r>
            <a:r>
              <a:rPr lang="en-CA" sz="1200" err="1">
                <a:latin typeface="Arial"/>
                <a:cs typeface="Arial"/>
              </a:rPr>
              <a:t>métadonnées</a:t>
            </a:r>
            <a:r>
              <a:rPr lang="en-CA" sz="1200">
                <a:latin typeface="Arial"/>
                <a:cs typeface="Arial"/>
              </a:rPr>
              <a:t> mis à jour qui </a:t>
            </a:r>
            <a:r>
              <a:rPr lang="en-CA" sz="1200" err="1">
                <a:latin typeface="Arial"/>
                <a:cs typeface="Arial"/>
              </a:rPr>
              <a:t>ont</a:t>
            </a:r>
            <a:r>
              <a:rPr lang="en-CA" sz="1200">
                <a:latin typeface="Arial"/>
                <a:cs typeface="Arial"/>
              </a:rPr>
              <a:t> </a:t>
            </a:r>
            <a:r>
              <a:rPr lang="en-CA" sz="1200" err="1">
                <a:latin typeface="Arial"/>
                <a:cs typeface="Arial"/>
              </a:rPr>
              <a:t>commencé</a:t>
            </a:r>
            <a:r>
              <a:rPr lang="en-CA" sz="1200">
                <a:latin typeface="Arial"/>
                <a:cs typeface="Arial"/>
              </a:rPr>
              <a:t> à </a:t>
            </a:r>
            <a:r>
              <a:rPr lang="en-CA" sz="1200" err="1">
                <a:latin typeface="Arial"/>
                <a:cs typeface="Arial"/>
              </a:rPr>
              <a:t>être</a:t>
            </a:r>
            <a:r>
              <a:rPr lang="en-CA" sz="1200">
                <a:latin typeface="Arial"/>
                <a:cs typeface="Arial"/>
              </a:rPr>
              <a:t> </a:t>
            </a:r>
            <a:r>
              <a:rPr lang="en-CA" sz="1200" err="1">
                <a:latin typeface="Arial"/>
                <a:cs typeface="Arial"/>
              </a:rPr>
              <a:t>utilisées</a:t>
            </a:r>
            <a:r>
              <a:rPr lang="en-CA" sz="1200">
                <a:latin typeface="Arial"/>
                <a:cs typeface="Arial"/>
              </a:rPr>
              <a:t> au </a:t>
            </a:r>
            <a:r>
              <a:rPr lang="en-CA" sz="1200" err="1">
                <a:latin typeface="Arial"/>
                <a:cs typeface="Arial"/>
              </a:rPr>
              <a:t>printemps</a:t>
            </a:r>
            <a:r>
              <a:rPr lang="en-CA" sz="1200">
                <a:latin typeface="Arial"/>
                <a:cs typeface="Arial"/>
              </a:rPr>
              <a:t> 1963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CA" sz="1200" err="1">
                <a:latin typeface="Arial" panose="020B0604020202020204" pitchFamily="34" charset="0"/>
                <a:cs typeface="Arial" panose="020B0604020202020204" pitchFamily="34" charset="0"/>
              </a:rPr>
              <a:t>Comprend</a:t>
            </a:r>
            <a:r>
              <a:rPr lang="en-CA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20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CA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200" err="1">
                <a:latin typeface="Arial" panose="020B0604020202020204" pitchFamily="34" charset="0"/>
                <a:cs typeface="Arial" panose="020B0604020202020204" pitchFamily="34" charset="0"/>
              </a:rPr>
              <a:t>voie</a:t>
            </a:r>
            <a:r>
              <a:rPr lang="en-CA" sz="120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CA" sz="1200" err="1">
                <a:latin typeface="Arial" panose="020B0604020202020204" pitchFamily="34" charset="0"/>
                <a:cs typeface="Arial" panose="020B0604020202020204" pitchFamily="34" charset="0"/>
              </a:rPr>
              <a:t>métadonnées</a:t>
            </a:r>
            <a:r>
              <a:rPr lang="en-CA" sz="1200">
                <a:latin typeface="Arial" panose="020B0604020202020204" pitchFamily="34" charset="0"/>
                <a:cs typeface="Arial" panose="020B0604020202020204" pitchFamily="34" charset="0"/>
              </a:rPr>
              <a:t> pour </a:t>
            </a:r>
            <a:r>
              <a:rPr lang="en-CA" sz="1200" err="1">
                <a:latin typeface="Arial" panose="020B0604020202020204" pitchFamily="34" charset="0"/>
                <a:cs typeface="Arial" panose="020B0604020202020204" pitchFamily="34" charset="0"/>
              </a:rPr>
              <a:t>spécifier</a:t>
            </a:r>
            <a:r>
              <a:rPr lang="en-CA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200" err="1">
                <a:latin typeface="Arial" panose="020B0604020202020204" pitchFamily="34" charset="0"/>
                <a:cs typeface="Arial" panose="020B0604020202020204" pitchFamily="34" charset="0"/>
              </a:rPr>
              <a:t>l'année</a:t>
            </a:r>
            <a:endParaRPr lang="en-CA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B4DC0446-FD0E-6976-95C1-2678CA7ED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-338554"/>
            <a:ext cx="18473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/>
            </a:pPr>
            <a:endParaRPr lang="en-US" altLang="en-US" sz="1000" b="0" i="0" u="none" strike="noStrike" cap="none" normalizeH="0" baseline="0">
              <a:ln>
                <a:noFill/>
              </a:ln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lang="en-US" altLang="en-US" sz="1000" b="0" i="0" u="none" strike="noStrike" cap="none" normalizeH="0" baseline="0">
                <a:ln>
                  <a:noFill/>
                </a:ln>
                <a:effectLst/>
                <a:latin typeface="Söhne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36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31" y="67484"/>
            <a:ext cx="8765343" cy="739710"/>
          </a:xfrm>
        </p:spPr>
        <p:txBody>
          <a:bodyPr>
            <a:noAutofit/>
          </a:bodyPr>
          <a:lstStyle/>
          <a:p>
            <a:r>
              <a:rPr lang="fr-FR" sz="2000" dirty="0">
                <a:latin typeface="Arial"/>
                <a:ea typeface="Verdana"/>
                <a:cs typeface="Arial"/>
              </a:rPr>
              <a:t>Numérisation et extraction des données d'Alouette et ISIS pour l'avenir</a:t>
            </a:r>
            <a:b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 err="1">
                <a:latin typeface="Arial"/>
                <a:ea typeface="Verdana"/>
                <a:cs typeface="Arial"/>
              </a:rPr>
              <a:t>Digitizing</a:t>
            </a:r>
            <a:r>
              <a:rPr lang="fr-FR" sz="2000" dirty="0">
                <a:latin typeface="Arial"/>
                <a:ea typeface="Verdana"/>
                <a:cs typeface="Arial"/>
              </a:rPr>
              <a:t> and extraction of Alouette-1’s data for Future</a:t>
            </a:r>
            <a:endParaRPr lang="en-CA" sz="2000" dirty="0">
              <a:latin typeface="Arial"/>
              <a:ea typeface="Verdan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7</a:t>
            </a:fld>
            <a:endParaRPr lang="en-CA"/>
          </a:p>
        </p:txBody>
      </p:sp>
      <p:pic>
        <p:nvPicPr>
          <p:cNvPr id="5" name="Picture 4" descr="Extracted datapoints mapped to a depth-frequency space; (right) the corresponding scanned image of the ionogram.&#10;">
            <a:extLst>
              <a:ext uri="{FF2B5EF4-FFF2-40B4-BE49-F238E27FC236}">
                <a16:creationId xmlns:a16="http://schemas.microsoft.com/office/drawing/2014/main" id="{4337E14B-DA3A-6DEF-41AC-778E3A2F2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1" y="959861"/>
            <a:ext cx="9110299" cy="2806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8F033C-35E6-9815-0D5C-26829C6FBC62}"/>
              </a:ext>
            </a:extLst>
          </p:cNvPr>
          <p:cNvSpPr txBox="1"/>
          <p:nvPr/>
        </p:nvSpPr>
        <p:spPr>
          <a:xfrm>
            <a:off x="135172" y="3765882"/>
            <a:ext cx="91102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Arial" panose="020B0604020202020204" pitchFamily="34" charset="0"/>
                <a:cs typeface="Arial" panose="020B0604020202020204" pitchFamily="34" charset="0"/>
              </a:rPr>
              <a:t>Points de données extraits cartographiés dans un espace profondeur-fréquence ; (à droite) l'image scannée correspondante de l'ionogramme.</a:t>
            </a:r>
            <a:endParaRPr lang="en-U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Extracted datapoints mapped to a depth-frequency space; (right) the corresponding scanned image of the </a:t>
            </a:r>
            <a:r>
              <a:rPr lang="en-US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ionogram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6D3BB2-F5AB-AEEA-9153-8532A87B3965}"/>
              </a:ext>
            </a:extLst>
          </p:cNvPr>
          <p:cNvSpPr txBox="1"/>
          <p:nvPr/>
        </p:nvSpPr>
        <p:spPr>
          <a:xfrm>
            <a:off x="295701" y="4458990"/>
            <a:ext cx="85525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Traitement interne effectué avec l'environnement informatique virtuel haute performance de l'ASC.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Processed in-house with the CSA’s high-performance virtual computing environment.</a:t>
            </a:r>
          </a:p>
        </p:txBody>
      </p:sp>
    </p:spTree>
    <p:extLst>
      <p:ext uri="{BB962C8B-B14F-4D97-AF65-F5344CB8AC3E}">
        <p14:creationId xmlns:p14="http://schemas.microsoft.com/office/powerpoint/2010/main" val="3423518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327" y="0"/>
            <a:ext cx="8765343" cy="739710"/>
          </a:xfrm>
        </p:spPr>
        <p:txBody>
          <a:bodyPr>
            <a:noAutofit/>
          </a:bodyPr>
          <a:lstStyle/>
          <a:p>
            <a:r>
              <a:rPr lang="fr-FR" sz="1800" dirty="0">
                <a:latin typeface="Arial"/>
                <a:ea typeface="Verdana"/>
                <a:cs typeface="Arial"/>
              </a:rPr>
              <a:t>Numérisation et extraction des données d'Alouette et ISIS pour l'avenir</a:t>
            </a:r>
            <a:b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00" dirty="0" err="1">
                <a:latin typeface="Arial"/>
                <a:ea typeface="Verdana"/>
                <a:cs typeface="Arial"/>
              </a:rPr>
              <a:t>Digitizing</a:t>
            </a:r>
            <a:r>
              <a:rPr lang="fr-FR" sz="1800" dirty="0">
                <a:latin typeface="Arial"/>
                <a:ea typeface="Verdana"/>
                <a:cs typeface="Arial"/>
              </a:rPr>
              <a:t> and extraction of Alouette and ISIS data for Future</a:t>
            </a:r>
            <a:endParaRPr lang="en-CA" sz="1800" dirty="0">
              <a:latin typeface="Arial"/>
              <a:ea typeface="Verdan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8</a:t>
            </a:fld>
            <a:endParaRPr lang="en-CA"/>
          </a:p>
        </p:txBody>
      </p:sp>
      <p:pic>
        <p:nvPicPr>
          <p:cNvPr id="3" name="Picture 2" descr="A gif of Alouette data with metadata toward the bottom of the image">
            <a:extLst>
              <a:ext uri="{FF2B5EF4-FFF2-40B4-BE49-F238E27FC236}">
                <a16:creationId xmlns:a16="http://schemas.microsoft.com/office/drawing/2014/main" id="{4706DF7F-92C2-A11A-940A-F84EEC433E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65" y="1004198"/>
            <a:ext cx="6591665" cy="1987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0CDD70-E63B-7693-52F4-14D38C6A49B1}"/>
              </a:ext>
            </a:extLst>
          </p:cNvPr>
          <p:cNvSpPr txBox="1"/>
          <p:nvPr/>
        </p:nvSpPr>
        <p:spPr>
          <a:xfrm>
            <a:off x="303888" y="3047973"/>
            <a:ext cx="866551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100" dirty="0">
                <a:cs typeface="Arial"/>
              </a:rPr>
              <a:t>Application du modèle de reconnaissance de texte pour lire le format des métadonnées numériques</a:t>
            </a:r>
          </a:p>
          <a:p>
            <a:pPr algn="ctr"/>
            <a:r>
              <a:rPr lang="en-US" sz="1100" b="0" i="0" dirty="0">
                <a:solidFill>
                  <a:srgbClr val="0F0F0F"/>
                </a:solidFill>
                <a:effectLst/>
              </a:rPr>
              <a:t>Applied Text Recognition Model to Read Numeric Metadata Format</a:t>
            </a:r>
            <a:endParaRPr lang="en-CA" sz="1100" dirty="0">
              <a:cs typeface="Arial" panose="020B0604020202020204" pitchFamily="34" charset="0"/>
            </a:endParaRPr>
          </a:p>
        </p:txBody>
      </p:sp>
      <p:pic>
        <p:nvPicPr>
          <p:cNvPr id="5" name="Picture 4" descr="Extracting the metadata of ISIS satellite via Applied Text recognition model on Python programming language">
            <a:extLst>
              <a:ext uri="{FF2B5EF4-FFF2-40B4-BE49-F238E27FC236}">
                <a16:creationId xmlns:a16="http://schemas.microsoft.com/office/drawing/2014/main" id="{30D68386-1EE8-C248-BF75-4DBB621AC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64" y="3684639"/>
            <a:ext cx="8650433" cy="96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06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28" y="78067"/>
            <a:ext cx="8794472" cy="739710"/>
          </a:xfrm>
        </p:spPr>
        <p:txBody>
          <a:bodyPr>
            <a:no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Disponibilité des données d'Alouette </a:t>
            </a:r>
            <a:b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0" dirty="0">
                <a:solidFill>
                  <a:srgbClr val="0F0F0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 availability of Alouette </a:t>
            </a: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B10CD-02C9-4DE9-AF92-58549932B0AC}" type="slidenum">
              <a:rPr lang="en-CA" smtClean="0"/>
              <a:pPr/>
              <a:t>9</a:t>
            </a:fld>
            <a:endParaRPr lang="en-CA"/>
          </a:p>
        </p:txBody>
      </p:sp>
      <p:pic>
        <p:nvPicPr>
          <p:cNvPr id="15" name="Content Placeholder 4" descr="A viualization of the data availability of the Alouette one satellite with y axis filled with the list of countries and the x axis showcasing the date. ">
            <a:extLst>
              <a:ext uri="{FF2B5EF4-FFF2-40B4-BE49-F238E27FC236}">
                <a16:creationId xmlns:a16="http://schemas.microsoft.com/office/drawing/2014/main" id="{B1ACB563-D90B-9A01-4BF0-289964DF53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1" r="9055" b="10076"/>
          <a:stretch/>
        </p:blipFill>
        <p:spPr>
          <a:xfrm>
            <a:off x="1463728" y="1013180"/>
            <a:ext cx="4852258" cy="402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115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6748873|-4715511|-15368417|-11851413|-11645362|Markido&quot;,&quot;Id&quot;:&quot;6401028b4633346e24325278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A8AAC19DE1534F852A130108BC2523" ma:contentTypeVersion="13" ma:contentTypeDescription="Create a new document." ma:contentTypeScope="" ma:versionID="e2171489c934ff78283e62778d96a7ed">
  <xsd:schema xmlns:xsd="http://www.w3.org/2001/XMLSchema" xmlns:xs="http://www.w3.org/2001/XMLSchema" xmlns:p="http://schemas.microsoft.com/office/2006/metadata/properties" xmlns:ns2="40c74969-6811-4413-811f-879034352a11" xmlns:ns3="efc57636-9286-4754-8d46-3fabd0066689" targetNamespace="http://schemas.microsoft.com/office/2006/metadata/properties" ma:root="true" ma:fieldsID="a99446acf7e21af1ed0418e5b7242d22" ns2:_="" ns3:_="">
    <xsd:import namespace="40c74969-6811-4413-811f-879034352a11"/>
    <xsd:import namespace="efc57636-9286-4754-8d46-3fabd00666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74969-6811-4413-811f-879034352a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c38d4629-38ad-4148-bc9e-acd04a442d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c57636-9286-4754-8d46-3fabd006668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d03706fb-0a03-42ef-ae5e-e470d665004d}" ma:internalName="TaxCatchAll" ma:showField="CatchAllData" ma:web="efc57636-9286-4754-8d46-3fabd00666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c74969-6811-4413-811f-879034352a11">
      <Terms xmlns="http://schemas.microsoft.com/office/infopath/2007/PartnerControls"/>
    </lcf76f155ced4ddcb4097134ff3c332f>
    <TaxCatchAll xmlns="efc57636-9286-4754-8d46-3fabd0066689" xsi:nil="true"/>
  </documentManagement>
</p:properties>
</file>

<file path=customXml/itemProps1.xml><?xml version="1.0" encoding="utf-8"?>
<ds:datastoreItem xmlns:ds="http://schemas.openxmlformats.org/officeDocument/2006/customXml" ds:itemID="{1006EC41-3E0F-471C-A072-D207B094B240}"/>
</file>

<file path=customXml/itemProps2.xml><?xml version="1.0" encoding="utf-8"?>
<ds:datastoreItem xmlns:ds="http://schemas.openxmlformats.org/officeDocument/2006/customXml" ds:itemID="{393B0F7B-5392-4CF5-998D-E756CB1831BB}"/>
</file>

<file path=customXml/itemProps3.xml><?xml version="1.0" encoding="utf-8"?>
<ds:datastoreItem xmlns:ds="http://schemas.openxmlformats.org/officeDocument/2006/customXml" ds:itemID="{D8307D09-1933-4EB9-BC7C-0CCED8A3DAC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</TotalTime>
  <Words>1219</Words>
  <Application>Microsoft Office PowerPoint</Application>
  <PresentationFormat>On-screen Show (16:9)</PresentationFormat>
  <Paragraphs>126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Söhne</vt:lpstr>
      <vt:lpstr>Verdana</vt:lpstr>
      <vt:lpstr>Office Theme</vt:lpstr>
      <vt:lpstr> GC Data Conference 2024  Alouette &amp; ISIS : Une histoire des données des premiers satellites du Canada </vt:lpstr>
      <vt:lpstr>Alouette et ISIS sont le résultat de collaborations départementales extraordinaires Alouette and ISIS are  the result of extraordinary departmental collaborations</vt:lpstr>
      <vt:lpstr>Alouette et ISIS : Une source de fierté canadienne Alouette et ISIS : A source of Canadian pride</vt:lpstr>
      <vt:lpstr>Lecture des bandes de télémétrie pour produire des ionogrammes Telemetry tapes read to produce ionograms</vt:lpstr>
      <vt:lpstr>De 2010 à aujourd'hui </vt:lpstr>
      <vt:lpstr>Divers types de métadonnées au fil des années Different types of metadata throughout the years</vt:lpstr>
      <vt:lpstr>Numérisation et extraction des données d'Alouette et ISIS pour l'avenir Digitizing and extraction of Alouette-1’s data for Future</vt:lpstr>
      <vt:lpstr>Numérisation et extraction des données d'Alouette et ISIS pour l'avenir Digitizing and extraction of Alouette and ISIS data for Future</vt:lpstr>
      <vt:lpstr>Disponibilité des données d'Alouette  Data availability of Alouette </vt:lpstr>
      <vt:lpstr>Ressources pour Satellite Alouette Alouette satellite Resources</vt:lpstr>
      <vt:lpstr>Canadian Space Agency team</vt:lpstr>
      <vt:lpstr>N'hésitez pas à nous contacter si nous pouvons vous aider: donnees-data@asc-csa.gc.ca   Do not hesitate to reach out to us if we could help you: donnees-data@asc-csa.gc.ca  </vt:lpstr>
      <vt:lpstr>PowerPoint Presentation</vt:lpstr>
    </vt:vector>
  </TitlesOfParts>
  <Company>ASC-CSA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Minier, Diane (ASC/CSA)</dc:creator>
  <cp:lastModifiedBy>Sheikholmolouki, Roksana (ASC/CSA)</cp:lastModifiedBy>
  <cp:revision>4</cp:revision>
  <dcterms:created xsi:type="dcterms:W3CDTF">2018-10-30T19:29:20Z</dcterms:created>
  <dcterms:modified xsi:type="dcterms:W3CDTF">2024-02-13T16:25:17Z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58a8773-bcd3-476c-8adc-f986a36f2c00_Enabled">
    <vt:lpwstr>true</vt:lpwstr>
  </property>
  <property fmtid="{D5CDD505-2E9C-101B-9397-08002B2CF9AE}" pid="3" name="MSIP_Label_658a8773-bcd3-476c-8adc-f986a36f2c00_SetDate">
    <vt:lpwstr>2024-01-17T20:29:34Z</vt:lpwstr>
  </property>
  <property fmtid="{D5CDD505-2E9C-101B-9397-08002B2CF9AE}" pid="4" name="MSIP_Label_658a8773-bcd3-476c-8adc-f986a36f2c00_Method">
    <vt:lpwstr>Privileged</vt:lpwstr>
  </property>
  <property fmtid="{D5CDD505-2E9C-101B-9397-08002B2CF9AE}" pid="5" name="MSIP_Label_658a8773-bcd3-476c-8adc-f986a36f2c00_Name">
    <vt:lpwstr>NON-CLASSIFIÉ NON VISIBLE - UNCLASSIFIED NOT VISIBLE</vt:lpwstr>
  </property>
  <property fmtid="{D5CDD505-2E9C-101B-9397-08002B2CF9AE}" pid="6" name="MSIP_Label_658a8773-bcd3-476c-8adc-f986a36f2c00_SiteId">
    <vt:lpwstr>ea59922f-ea3d-4e45-ba97-caf826fb9335</vt:lpwstr>
  </property>
  <property fmtid="{D5CDD505-2E9C-101B-9397-08002B2CF9AE}" pid="7" name="MSIP_Label_658a8773-bcd3-476c-8adc-f986a36f2c00_ActionId">
    <vt:lpwstr>c2ec3de1-325a-4f1c-9146-f7e8cc4b4f48</vt:lpwstr>
  </property>
  <property fmtid="{D5CDD505-2E9C-101B-9397-08002B2CF9AE}" pid="8" name="MSIP_Label_658a8773-bcd3-476c-8adc-f986a36f2c00_ContentBits">
    <vt:lpwstr>0</vt:lpwstr>
  </property>
  <property fmtid="{D5CDD505-2E9C-101B-9397-08002B2CF9AE}" pid="9" name="ContentTypeId">
    <vt:lpwstr>0x0101001DA8AAC19DE1534F852A130108BC2523</vt:lpwstr>
  </property>
</Properties>
</file>