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1.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2.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notesSlides/notesSlide3.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notesSlides/notesSlide4.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30" r:id="rId4"/>
  </p:sldMasterIdLst>
  <p:notesMasterIdLst>
    <p:notesMasterId r:id="rId12"/>
  </p:notesMasterIdLst>
  <p:sldIdLst>
    <p:sldId id="256" r:id="rId5"/>
    <p:sldId id="264" r:id="rId6"/>
    <p:sldId id="258" r:id="rId7"/>
    <p:sldId id="257" r:id="rId8"/>
    <p:sldId id="259" r:id="rId9"/>
    <p:sldId id="265" r:id="rId10"/>
    <p:sldId id="261" r:id="rId11"/>
  </p:sldIdLst>
  <p:sldSz cx="12192000" cy="6858000"/>
  <p:notesSz cx="6858000" cy="9144000"/>
  <p:custDataLst>
    <p:tags r:id="rId13"/>
  </p:custDataLst>
  <p:defaultTextStyle>
    <a:defPPr rtl="0">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ve" initials="E" lastIdx="1" clrIdx="0">
    <p:extLst>
      <p:ext uri="{19B8F6BF-5375-455C-9EA6-DF929625EA0E}">
        <p15:presenceInfo xmlns:p15="http://schemas.microsoft.com/office/powerpoint/2012/main" userId="S::Eve.Grebert@ssc-spc.gc.ca::e5d4094f-9d17-4680-a4d1-a50a60b0452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2B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6A2F2B6-3F0E-4345-B72D-F10B27B537CB}" v="90" dt="2021-07-13T15:08:53.98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792" autoAdjust="0"/>
    <p:restoredTop sz="86061" autoAdjust="0"/>
  </p:normalViewPr>
  <p:slideViewPr>
    <p:cSldViewPr snapToGrid="0">
      <p:cViewPr varScale="1">
        <p:scale>
          <a:sx n="167" d="100"/>
          <a:sy n="167" d="100"/>
        </p:scale>
        <p:origin x="3156" y="88"/>
      </p:cViewPr>
      <p:guideLst/>
    </p:cSldViewPr>
  </p:slideViewPr>
  <p:outlineViewPr>
    <p:cViewPr>
      <p:scale>
        <a:sx n="33" d="100"/>
        <a:sy n="33" d="100"/>
      </p:scale>
      <p:origin x="0" y="-2454"/>
    </p:cViewPr>
  </p:outlineViewPr>
  <p:notesTextViewPr>
    <p:cViewPr>
      <p:scale>
        <a:sx n="1" d="1"/>
        <a:sy n="1" d="1"/>
      </p:scale>
      <p:origin x="0" y="0"/>
    </p:cViewPr>
  </p:notesTextViewPr>
  <p:notesViewPr>
    <p:cSldViewPr snapToGrid="0">
      <p:cViewPr varScale="1">
        <p:scale>
          <a:sx n="67" d="100"/>
          <a:sy n="67" d="100"/>
        </p:scale>
        <p:origin x="3120" y="3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gs" Target="tags/tag1.xml"/><Relationship Id="rId18" Type="http://schemas.openxmlformats.org/officeDocument/2006/relationships/tableStyles" Target="tableStyle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loé Thorneloe-Paré" userId="7049a6e0-7eca-4a74-be42-3f734a80303b" providerId="ADAL" clId="{B6A2F2B6-3F0E-4345-B72D-F10B27B537CB}"/>
    <pc:docChg chg="custSel modSld">
      <pc:chgData name="Chloé Thorneloe-Paré" userId="7049a6e0-7eca-4a74-be42-3f734a80303b" providerId="ADAL" clId="{B6A2F2B6-3F0E-4345-B72D-F10B27B537CB}" dt="2021-07-13T15:09:22.340" v="456" actId="20577"/>
      <pc:docMkLst>
        <pc:docMk/>
      </pc:docMkLst>
      <pc:sldChg chg="modSp mod">
        <pc:chgData name="Chloé Thorneloe-Paré" userId="7049a6e0-7eca-4a74-be42-3f734a80303b" providerId="ADAL" clId="{B6A2F2B6-3F0E-4345-B72D-F10B27B537CB}" dt="2021-07-13T14:59:15.674" v="64" actId="790"/>
        <pc:sldMkLst>
          <pc:docMk/>
          <pc:sldMk cId="3856144342" sldId="256"/>
        </pc:sldMkLst>
        <pc:spChg chg="mod">
          <ac:chgData name="Chloé Thorneloe-Paré" userId="7049a6e0-7eca-4a74-be42-3f734a80303b" providerId="ADAL" clId="{B6A2F2B6-3F0E-4345-B72D-F10B27B537CB}" dt="2021-07-13T14:59:15.674" v="64" actId="790"/>
          <ac:spMkLst>
            <pc:docMk/>
            <pc:sldMk cId="3856144342" sldId="256"/>
            <ac:spMk id="2" creationId="{00000000-0000-0000-0000-000000000000}"/>
          </ac:spMkLst>
        </pc:spChg>
        <pc:spChg chg="mod">
          <ac:chgData name="Chloé Thorneloe-Paré" userId="7049a6e0-7eca-4a74-be42-3f734a80303b" providerId="ADAL" clId="{B6A2F2B6-3F0E-4345-B72D-F10B27B537CB}" dt="2021-07-13T14:59:15.674" v="64" actId="790"/>
          <ac:spMkLst>
            <pc:docMk/>
            <pc:sldMk cId="3856144342" sldId="256"/>
            <ac:spMk id="3" creationId="{00000000-0000-0000-0000-000000000000}"/>
          </ac:spMkLst>
        </pc:spChg>
        <pc:spChg chg="mod">
          <ac:chgData name="Chloé Thorneloe-Paré" userId="7049a6e0-7eca-4a74-be42-3f734a80303b" providerId="ADAL" clId="{B6A2F2B6-3F0E-4345-B72D-F10B27B537CB}" dt="2021-07-13T14:59:15.674" v="64" actId="790"/>
          <ac:spMkLst>
            <pc:docMk/>
            <pc:sldMk cId="3856144342" sldId="256"/>
            <ac:spMk id="24" creationId="{34BFB7C5-23B6-4047-BF5E-F9EEBB437CD0}"/>
          </ac:spMkLst>
        </pc:spChg>
      </pc:sldChg>
      <pc:sldChg chg="modSp mod">
        <pc:chgData name="Chloé Thorneloe-Paré" userId="7049a6e0-7eca-4a74-be42-3f734a80303b" providerId="ADAL" clId="{B6A2F2B6-3F0E-4345-B72D-F10B27B537CB}" dt="2021-07-13T15:08:17.299" v="451" actId="20577"/>
        <pc:sldMkLst>
          <pc:docMk/>
          <pc:sldMk cId="3040769752" sldId="257"/>
        </pc:sldMkLst>
        <pc:spChg chg="mod">
          <ac:chgData name="Chloé Thorneloe-Paré" userId="7049a6e0-7eca-4a74-be42-3f734a80303b" providerId="ADAL" clId="{B6A2F2B6-3F0E-4345-B72D-F10B27B537CB}" dt="2021-07-13T15:01:56.025" v="195" actId="790"/>
          <ac:spMkLst>
            <pc:docMk/>
            <pc:sldMk cId="3040769752" sldId="257"/>
            <ac:spMk id="2" creationId="{577312D6-3A8D-4626-957E-3B39EAC2B065}"/>
          </ac:spMkLst>
        </pc:spChg>
        <pc:spChg chg="mod">
          <ac:chgData name="Chloé Thorneloe-Paré" userId="7049a6e0-7eca-4a74-be42-3f734a80303b" providerId="ADAL" clId="{B6A2F2B6-3F0E-4345-B72D-F10B27B537CB}" dt="2021-07-13T15:08:17.299" v="451" actId="20577"/>
          <ac:spMkLst>
            <pc:docMk/>
            <pc:sldMk cId="3040769752" sldId="257"/>
            <ac:spMk id="3" creationId="{25EBEBDF-1A85-42C9-9AA4-C66C7E94AA3A}"/>
          </ac:spMkLst>
        </pc:spChg>
      </pc:sldChg>
      <pc:sldChg chg="modSp mod">
        <pc:chgData name="Chloé Thorneloe-Paré" userId="7049a6e0-7eca-4a74-be42-3f734a80303b" providerId="ADAL" clId="{B6A2F2B6-3F0E-4345-B72D-F10B27B537CB}" dt="2021-07-13T15:08:12.362" v="448" actId="20577"/>
        <pc:sldMkLst>
          <pc:docMk/>
          <pc:sldMk cId="672604908" sldId="258"/>
        </pc:sldMkLst>
        <pc:spChg chg="mod">
          <ac:chgData name="Chloé Thorneloe-Paré" userId="7049a6e0-7eca-4a74-be42-3f734a80303b" providerId="ADAL" clId="{B6A2F2B6-3F0E-4345-B72D-F10B27B537CB}" dt="2021-07-13T14:59:24.805" v="65" actId="790"/>
          <ac:spMkLst>
            <pc:docMk/>
            <pc:sldMk cId="672604908" sldId="258"/>
            <ac:spMk id="2" creationId="{577312D6-3A8D-4626-957E-3B39EAC2B065}"/>
          </ac:spMkLst>
        </pc:spChg>
        <pc:spChg chg="mod">
          <ac:chgData name="Chloé Thorneloe-Paré" userId="7049a6e0-7eca-4a74-be42-3f734a80303b" providerId="ADAL" clId="{B6A2F2B6-3F0E-4345-B72D-F10B27B537CB}" dt="2021-07-13T15:08:12.362" v="448" actId="20577"/>
          <ac:spMkLst>
            <pc:docMk/>
            <pc:sldMk cId="672604908" sldId="258"/>
            <ac:spMk id="3" creationId="{25EBEBDF-1A85-42C9-9AA4-C66C7E94AA3A}"/>
          </ac:spMkLst>
        </pc:spChg>
        <pc:spChg chg="mod">
          <ac:chgData name="Chloé Thorneloe-Paré" userId="7049a6e0-7eca-4a74-be42-3f734a80303b" providerId="ADAL" clId="{B6A2F2B6-3F0E-4345-B72D-F10B27B537CB}" dt="2021-07-13T14:59:24.805" v="65" actId="790"/>
          <ac:spMkLst>
            <pc:docMk/>
            <pc:sldMk cId="672604908" sldId="258"/>
            <ac:spMk id="8" creationId="{B373F125-DEF3-41D6-9918-AB21A2ACC37A}"/>
          </ac:spMkLst>
        </pc:spChg>
        <pc:spChg chg="mod">
          <ac:chgData name="Chloé Thorneloe-Paré" userId="7049a6e0-7eca-4a74-be42-3f734a80303b" providerId="ADAL" clId="{B6A2F2B6-3F0E-4345-B72D-F10B27B537CB}" dt="2021-07-13T14:59:24.805" v="65" actId="790"/>
          <ac:spMkLst>
            <pc:docMk/>
            <pc:sldMk cId="672604908" sldId="258"/>
            <ac:spMk id="10" creationId="{71E9F226-EB6E-48C9-ADDA-636DE4BF4EBE}"/>
          </ac:spMkLst>
        </pc:spChg>
      </pc:sldChg>
      <pc:sldChg chg="modSp mod">
        <pc:chgData name="Chloé Thorneloe-Paré" userId="7049a6e0-7eca-4a74-be42-3f734a80303b" providerId="ADAL" clId="{B6A2F2B6-3F0E-4345-B72D-F10B27B537CB}" dt="2021-07-13T15:02:00.290" v="196" actId="790"/>
        <pc:sldMkLst>
          <pc:docMk/>
          <pc:sldMk cId="959253808" sldId="259"/>
        </pc:sldMkLst>
        <pc:spChg chg="mod">
          <ac:chgData name="Chloé Thorneloe-Paré" userId="7049a6e0-7eca-4a74-be42-3f734a80303b" providerId="ADAL" clId="{B6A2F2B6-3F0E-4345-B72D-F10B27B537CB}" dt="2021-07-13T15:02:00.290" v="196" actId="790"/>
          <ac:spMkLst>
            <pc:docMk/>
            <pc:sldMk cId="959253808" sldId="259"/>
            <ac:spMk id="2" creationId="{577312D6-3A8D-4626-957E-3B39EAC2B065}"/>
          </ac:spMkLst>
        </pc:spChg>
        <pc:spChg chg="mod">
          <ac:chgData name="Chloé Thorneloe-Paré" userId="7049a6e0-7eca-4a74-be42-3f734a80303b" providerId="ADAL" clId="{B6A2F2B6-3F0E-4345-B72D-F10B27B537CB}" dt="2021-07-13T15:02:00.290" v="196" actId="790"/>
          <ac:spMkLst>
            <pc:docMk/>
            <pc:sldMk cId="959253808" sldId="259"/>
            <ac:spMk id="3" creationId="{25EBEBDF-1A85-42C9-9AA4-C66C7E94AA3A}"/>
          </ac:spMkLst>
        </pc:spChg>
        <pc:spChg chg="mod">
          <ac:chgData name="Chloé Thorneloe-Paré" userId="7049a6e0-7eca-4a74-be42-3f734a80303b" providerId="ADAL" clId="{B6A2F2B6-3F0E-4345-B72D-F10B27B537CB}" dt="2021-07-13T15:02:00.290" v="196" actId="790"/>
          <ac:spMkLst>
            <pc:docMk/>
            <pc:sldMk cId="959253808" sldId="259"/>
            <ac:spMk id="19" creationId="{E2B7D02C-F642-492B-8E97-FDE1C0FDA332}"/>
          </ac:spMkLst>
        </pc:spChg>
      </pc:sldChg>
      <pc:sldChg chg="modSp mod">
        <pc:chgData name="Chloé Thorneloe-Paré" userId="7049a6e0-7eca-4a74-be42-3f734a80303b" providerId="ADAL" clId="{B6A2F2B6-3F0E-4345-B72D-F10B27B537CB}" dt="2021-07-13T15:08:12.480" v="450" actId="20577"/>
        <pc:sldMkLst>
          <pc:docMk/>
          <pc:sldMk cId="3362193496" sldId="260"/>
        </pc:sldMkLst>
        <pc:spChg chg="mod">
          <ac:chgData name="Chloé Thorneloe-Paré" userId="7049a6e0-7eca-4a74-be42-3f734a80303b" providerId="ADAL" clId="{B6A2F2B6-3F0E-4345-B72D-F10B27B537CB}" dt="2021-07-13T15:08:12.480" v="450" actId="20577"/>
          <ac:spMkLst>
            <pc:docMk/>
            <pc:sldMk cId="3362193496" sldId="260"/>
            <ac:spMk id="2" creationId="{577312D6-3A8D-4626-957E-3B39EAC2B065}"/>
          </ac:spMkLst>
        </pc:spChg>
        <pc:spChg chg="mod">
          <ac:chgData name="Chloé Thorneloe-Paré" userId="7049a6e0-7eca-4a74-be42-3f734a80303b" providerId="ADAL" clId="{B6A2F2B6-3F0E-4345-B72D-F10B27B537CB}" dt="2021-07-13T15:05:21.471" v="391" actId="790"/>
          <ac:spMkLst>
            <pc:docMk/>
            <pc:sldMk cId="3362193496" sldId="260"/>
            <ac:spMk id="18" creationId="{F115DB35-53D7-4EDC-A965-A434929617CC}"/>
          </ac:spMkLst>
        </pc:spChg>
        <pc:graphicFrameChg chg="modGraphic">
          <ac:chgData name="Chloé Thorneloe-Paré" userId="7049a6e0-7eca-4a74-be42-3f734a80303b" providerId="ADAL" clId="{B6A2F2B6-3F0E-4345-B72D-F10B27B537CB}" dt="2021-07-13T15:06:27.424" v="420" actId="20577"/>
          <ac:graphicFrameMkLst>
            <pc:docMk/>
            <pc:sldMk cId="3362193496" sldId="260"/>
            <ac:graphicFrameMk id="5" creationId="{42906072-BD45-4012-B7CF-9FB02EBD755A}"/>
          </ac:graphicFrameMkLst>
        </pc:graphicFrameChg>
      </pc:sldChg>
      <pc:sldChg chg="modSp mod modNotes modNotesTx">
        <pc:chgData name="Chloé Thorneloe-Paré" userId="7049a6e0-7eca-4a74-be42-3f734a80303b" providerId="ADAL" clId="{B6A2F2B6-3F0E-4345-B72D-F10B27B537CB}" dt="2021-07-13T15:09:22.340" v="456" actId="20577"/>
        <pc:sldMkLst>
          <pc:docMk/>
          <pc:sldMk cId="2662325969" sldId="261"/>
        </pc:sldMkLst>
        <pc:spChg chg="mod">
          <ac:chgData name="Chloé Thorneloe-Paré" userId="7049a6e0-7eca-4a74-be42-3f734a80303b" providerId="ADAL" clId="{B6A2F2B6-3F0E-4345-B72D-F10B27B537CB}" dt="2021-07-13T15:06:44.832" v="425" actId="20577"/>
          <ac:spMkLst>
            <pc:docMk/>
            <pc:sldMk cId="2662325969" sldId="261"/>
            <ac:spMk id="3" creationId="{25EBEBDF-1A85-42C9-9AA4-C66C7E94AA3A}"/>
          </ac:spMkLst>
        </pc:spChg>
      </pc:sldChg>
      <pc:sldChg chg="modSp mod modNotes modNotesTx">
        <pc:chgData name="Chloé Thorneloe-Paré" userId="7049a6e0-7eca-4a74-be42-3f734a80303b" providerId="ADAL" clId="{B6A2F2B6-3F0E-4345-B72D-F10B27B537CB}" dt="2021-07-13T15:09:09.798" v="455" actId="20577"/>
        <pc:sldMkLst>
          <pc:docMk/>
          <pc:sldMk cId="852450207" sldId="262"/>
        </pc:sldMkLst>
        <pc:spChg chg="mod">
          <ac:chgData name="Chloé Thorneloe-Paré" userId="7049a6e0-7eca-4a74-be42-3f734a80303b" providerId="ADAL" clId="{B6A2F2B6-3F0E-4345-B72D-F10B27B537CB}" dt="2021-07-13T15:02:53.911" v="203" actId="790"/>
          <ac:spMkLst>
            <pc:docMk/>
            <pc:sldMk cId="852450207" sldId="262"/>
            <ac:spMk id="2" creationId="{577312D6-3A8D-4626-957E-3B39EAC2B065}"/>
          </ac:spMkLst>
        </pc:spChg>
        <pc:spChg chg="mod">
          <ac:chgData name="Chloé Thorneloe-Paré" userId="7049a6e0-7eca-4a74-be42-3f734a80303b" providerId="ADAL" clId="{B6A2F2B6-3F0E-4345-B72D-F10B27B537CB}" dt="2021-07-13T15:08:10.938" v="443" actId="20577"/>
          <ac:spMkLst>
            <pc:docMk/>
            <pc:sldMk cId="852450207" sldId="262"/>
            <ac:spMk id="3" creationId="{25EBEBDF-1A85-42C9-9AA4-C66C7E94AA3A}"/>
          </ac:spMkLst>
        </pc:spChg>
        <pc:spChg chg="mod">
          <ac:chgData name="Chloé Thorneloe-Paré" userId="7049a6e0-7eca-4a74-be42-3f734a80303b" providerId="ADAL" clId="{B6A2F2B6-3F0E-4345-B72D-F10B27B537CB}" dt="2021-07-13T15:02:53.911" v="203" actId="790"/>
          <ac:spMkLst>
            <pc:docMk/>
            <pc:sldMk cId="852450207" sldId="262"/>
            <ac:spMk id="8" creationId="{E2B7D02C-F642-492B-8E97-FDE1C0FDA332}"/>
          </ac:spMkLst>
        </pc:spChg>
      </pc:sldChg>
      <pc:sldChg chg="modSp mod">
        <pc:chgData name="Chloé Thorneloe-Paré" userId="7049a6e0-7eca-4a74-be42-3f734a80303b" providerId="ADAL" clId="{B6A2F2B6-3F0E-4345-B72D-F10B27B537CB}" dt="2021-07-13T14:59:04.274" v="63" actId="790"/>
        <pc:sldMkLst>
          <pc:docMk/>
          <pc:sldMk cId="2073170789" sldId="264"/>
        </pc:sldMkLst>
        <pc:spChg chg="mod">
          <ac:chgData name="Chloé Thorneloe-Paré" userId="7049a6e0-7eca-4a74-be42-3f734a80303b" providerId="ADAL" clId="{B6A2F2B6-3F0E-4345-B72D-F10B27B537CB}" dt="2021-07-13T14:59:04.274" v="63" actId="790"/>
          <ac:spMkLst>
            <pc:docMk/>
            <pc:sldMk cId="2073170789" sldId="264"/>
            <ac:spMk id="2" creationId="{585139B6-043E-48DC-95FD-C2CADAD124CF}"/>
          </ac:spMkLst>
        </pc:spChg>
        <pc:spChg chg="mod">
          <ac:chgData name="Chloé Thorneloe-Paré" userId="7049a6e0-7eca-4a74-be42-3f734a80303b" providerId="ADAL" clId="{B6A2F2B6-3F0E-4345-B72D-F10B27B537CB}" dt="2021-07-13T14:59:04.274" v="63" actId="790"/>
          <ac:spMkLst>
            <pc:docMk/>
            <pc:sldMk cId="2073170789" sldId="264"/>
            <ac:spMk id="3" creationId="{BB64AD24-D158-4855-B70B-EDCD31AB7E13}"/>
          </ac:spMkLst>
        </pc:spChg>
        <pc:spChg chg="mod">
          <ac:chgData name="Chloé Thorneloe-Paré" userId="7049a6e0-7eca-4a74-be42-3f734a80303b" providerId="ADAL" clId="{B6A2F2B6-3F0E-4345-B72D-F10B27B537CB}" dt="2021-07-13T14:59:04.274" v="63" actId="790"/>
          <ac:spMkLst>
            <pc:docMk/>
            <pc:sldMk cId="2073170789" sldId="264"/>
            <ac:spMk id="26" creationId="{1A59258C-AAC2-41CD-973C-7439B122A3FF}"/>
          </ac:spMkLst>
        </pc:spChg>
        <pc:spChg chg="mod">
          <ac:chgData name="Chloé Thorneloe-Paré" userId="7049a6e0-7eca-4a74-be42-3f734a80303b" providerId="ADAL" clId="{B6A2F2B6-3F0E-4345-B72D-F10B27B537CB}" dt="2021-07-13T14:59:04.274" v="63" actId="790"/>
          <ac:spMkLst>
            <pc:docMk/>
            <pc:sldMk cId="2073170789" sldId="264"/>
            <ac:spMk id="27" creationId="{54516B72-0116-42B2-82A2-B11218A36636}"/>
          </ac:spMkLst>
        </pc:spChg>
      </pc:sldChg>
      <pc:sldChg chg="modSp">
        <pc:chgData name="Chloé Thorneloe-Paré" userId="7049a6e0-7eca-4a74-be42-3f734a80303b" providerId="ADAL" clId="{B6A2F2B6-3F0E-4345-B72D-F10B27B537CB}" dt="2021-07-13T15:02:14.951" v="198"/>
        <pc:sldMkLst>
          <pc:docMk/>
          <pc:sldMk cId="1166368873" sldId="266"/>
        </pc:sldMkLst>
        <pc:graphicFrameChg chg="mod">
          <ac:chgData name="Chloé Thorneloe-Paré" userId="7049a6e0-7eca-4a74-be42-3f734a80303b" providerId="ADAL" clId="{B6A2F2B6-3F0E-4345-B72D-F10B27B537CB}" dt="2021-07-13T15:02:14.951" v="198"/>
          <ac:graphicFrameMkLst>
            <pc:docMk/>
            <pc:sldMk cId="1166368873" sldId="266"/>
            <ac:graphicFrameMk id="4" creationId="{DB0E5A95-7880-4EB7-8DC9-6AC3E546D0E6}"/>
          </ac:graphicFrameMkLst>
        </pc:graphicFrameChg>
      </pc:sldChg>
    </pc:docChg>
  </pc:docChgLst>
  <pc:docChgLst>
    <pc:chgData name="Benoît Simard" userId="2f6ad0fde396d73c" providerId="LiveId" clId="{47953BCA-AA8C-4C6D-90A3-F28678560338}"/>
    <pc:docChg chg="undo custSel modSld">
      <pc:chgData name="Benoît Simard" userId="2f6ad0fde396d73c" providerId="LiveId" clId="{47953BCA-AA8C-4C6D-90A3-F28678560338}" dt="2021-07-09T21:40:41.046" v="294" actId="20577"/>
      <pc:docMkLst>
        <pc:docMk/>
      </pc:docMkLst>
      <pc:sldChg chg="modSp mod">
        <pc:chgData name="Benoît Simard" userId="2f6ad0fde396d73c" providerId="LiveId" clId="{47953BCA-AA8C-4C6D-90A3-F28678560338}" dt="2021-07-09T21:00:28.931" v="223" actId="20577"/>
        <pc:sldMkLst>
          <pc:docMk/>
          <pc:sldMk cId="3856144342" sldId="256"/>
        </pc:sldMkLst>
        <pc:spChg chg="mod">
          <ac:chgData name="Benoît Simard" userId="2f6ad0fde396d73c" providerId="LiveId" clId="{47953BCA-AA8C-4C6D-90A3-F28678560338}" dt="2021-07-09T21:00:28.931" v="223" actId="20577"/>
          <ac:spMkLst>
            <pc:docMk/>
            <pc:sldMk cId="3856144342" sldId="256"/>
            <ac:spMk id="2" creationId="{00000000-0000-0000-0000-000000000000}"/>
          </ac:spMkLst>
        </pc:spChg>
      </pc:sldChg>
      <pc:sldChg chg="modSp mod">
        <pc:chgData name="Benoît Simard" userId="2f6ad0fde396d73c" providerId="LiveId" clId="{47953BCA-AA8C-4C6D-90A3-F28678560338}" dt="2021-07-09T21:33:12.768" v="282" actId="313"/>
        <pc:sldMkLst>
          <pc:docMk/>
          <pc:sldMk cId="3040769752" sldId="257"/>
        </pc:sldMkLst>
        <pc:spChg chg="mod">
          <ac:chgData name="Benoît Simard" userId="2f6ad0fde396d73c" providerId="LiveId" clId="{47953BCA-AA8C-4C6D-90A3-F28678560338}" dt="2021-07-09T21:33:06.259" v="281" actId="20577"/>
          <ac:spMkLst>
            <pc:docMk/>
            <pc:sldMk cId="3040769752" sldId="257"/>
            <ac:spMk id="2" creationId="{577312D6-3A8D-4626-957E-3B39EAC2B065}"/>
          </ac:spMkLst>
        </pc:spChg>
        <pc:spChg chg="mod">
          <ac:chgData name="Benoît Simard" userId="2f6ad0fde396d73c" providerId="LiveId" clId="{47953BCA-AA8C-4C6D-90A3-F28678560338}" dt="2021-07-09T21:33:12.768" v="282" actId="313"/>
          <ac:spMkLst>
            <pc:docMk/>
            <pc:sldMk cId="3040769752" sldId="257"/>
            <ac:spMk id="3" creationId="{25EBEBDF-1A85-42C9-9AA4-C66C7E94AA3A}"/>
          </ac:spMkLst>
        </pc:spChg>
      </pc:sldChg>
      <pc:sldChg chg="modSp mod">
        <pc:chgData name="Benoît Simard" userId="2f6ad0fde396d73c" providerId="LiveId" clId="{47953BCA-AA8C-4C6D-90A3-F28678560338}" dt="2021-07-09T21:23:08.658" v="274" actId="20577"/>
        <pc:sldMkLst>
          <pc:docMk/>
          <pc:sldMk cId="672604908" sldId="258"/>
        </pc:sldMkLst>
        <pc:spChg chg="mod">
          <ac:chgData name="Benoît Simard" userId="2f6ad0fde396d73c" providerId="LiveId" clId="{47953BCA-AA8C-4C6D-90A3-F28678560338}" dt="2021-07-09T21:01:26.740" v="226" actId="20577"/>
          <ac:spMkLst>
            <pc:docMk/>
            <pc:sldMk cId="672604908" sldId="258"/>
            <ac:spMk id="2" creationId="{577312D6-3A8D-4626-957E-3B39EAC2B065}"/>
          </ac:spMkLst>
        </pc:spChg>
        <pc:spChg chg="mod">
          <ac:chgData name="Benoît Simard" userId="2f6ad0fde396d73c" providerId="LiveId" clId="{47953BCA-AA8C-4C6D-90A3-F28678560338}" dt="2021-07-09T21:23:08.658" v="274" actId="20577"/>
          <ac:spMkLst>
            <pc:docMk/>
            <pc:sldMk cId="672604908" sldId="258"/>
            <ac:spMk id="3" creationId="{25EBEBDF-1A85-42C9-9AA4-C66C7E94AA3A}"/>
          </ac:spMkLst>
        </pc:spChg>
      </pc:sldChg>
      <pc:sldChg chg="modSp mod">
        <pc:chgData name="Benoît Simard" userId="2f6ad0fde396d73c" providerId="LiveId" clId="{47953BCA-AA8C-4C6D-90A3-F28678560338}" dt="2021-07-09T21:23:39.168" v="276" actId="313"/>
        <pc:sldMkLst>
          <pc:docMk/>
          <pc:sldMk cId="959253808" sldId="259"/>
        </pc:sldMkLst>
        <pc:spChg chg="mod">
          <ac:chgData name="Benoît Simard" userId="2f6ad0fde396d73c" providerId="LiveId" clId="{47953BCA-AA8C-4C6D-90A3-F28678560338}" dt="2021-07-09T18:27:09.595" v="143" actId="790"/>
          <ac:spMkLst>
            <pc:docMk/>
            <pc:sldMk cId="959253808" sldId="259"/>
            <ac:spMk id="2" creationId="{577312D6-3A8D-4626-957E-3B39EAC2B065}"/>
          </ac:spMkLst>
        </pc:spChg>
        <pc:spChg chg="mod">
          <ac:chgData name="Benoît Simard" userId="2f6ad0fde396d73c" providerId="LiveId" clId="{47953BCA-AA8C-4C6D-90A3-F28678560338}" dt="2021-07-09T21:23:39.168" v="276" actId="313"/>
          <ac:spMkLst>
            <pc:docMk/>
            <pc:sldMk cId="959253808" sldId="259"/>
            <ac:spMk id="3" creationId="{25EBEBDF-1A85-42C9-9AA4-C66C7E94AA3A}"/>
          </ac:spMkLst>
        </pc:spChg>
      </pc:sldChg>
      <pc:sldChg chg="modSp mod">
        <pc:chgData name="Benoît Simard" userId="2f6ad0fde396d73c" providerId="LiveId" clId="{47953BCA-AA8C-4C6D-90A3-F28678560338}" dt="2021-07-09T21:33:16.878" v="284" actId="313"/>
        <pc:sldMkLst>
          <pc:docMk/>
          <pc:sldMk cId="3362193496" sldId="260"/>
        </pc:sldMkLst>
        <pc:spChg chg="mod">
          <ac:chgData name="Benoît Simard" userId="2f6ad0fde396d73c" providerId="LiveId" clId="{47953BCA-AA8C-4C6D-90A3-F28678560338}" dt="2021-07-09T21:33:16.878" v="284" actId="313"/>
          <ac:spMkLst>
            <pc:docMk/>
            <pc:sldMk cId="3362193496" sldId="260"/>
            <ac:spMk id="2" creationId="{577312D6-3A8D-4626-957E-3B39EAC2B065}"/>
          </ac:spMkLst>
        </pc:spChg>
        <pc:graphicFrameChg chg="mod modGraphic">
          <ac:chgData name="Benoît Simard" userId="2f6ad0fde396d73c" providerId="LiveId" clId="{47953BCA-AA8C-4C6D-90A3-F28678560338}" dt="2021-07-09T21:17:20.694" v="272" actId="20577"/>
          <ac:graphicFrameMkLst>
            <pc:docMk/>
            <pc:sldMk cId="3362193496" sldId="260"/>
            <ac:graphicFrameMk id="5" creationId="{42906072-BD45-4012-B7CF-9FB02EBD755A}"/>
          </ac:graphicFrameMkLst>
        </pc:graphicFrameChg>
      </pc:sldChg>
      <pc:sldChg chg="modSp mod modNotesTx">
        <pc:chgData name="Benoît Simard" userId="2f6ad0fde396d73c" providerId="LiveId" clId="{47953BCA-AA8C-4C6D-90A3-F28678560338}" dt="2021-07-09T18:36:57.183" v="197" actId="790"/>
        <pc:sldMkLst>
          <pc:docMk/>
          <pc:sldMk cId="2662325969" sldId="261"/>
        </pc:sldMkLst>
        <pc:spChg chg="mod">
          <ac:chgData name="Benoît Simard" userId="2f6ad0fde396d73c" providerId="LiveId" clId="{47953BCA-AA8C-4C6D-90A3-F28678560338}" dt="2021-07-09T18:35:49.379" v="189" actId="255"/>
          <ac:spMkLst>
            <pc:docMk/>
            <pc:sldMk cId="2662325969" sldId="261"/>
            <ac:spMk id="2" creationId="{577312D6-3A8D-4626-957E-3B39EAC2B065}"/>
          </ac:spMkLst>
        </pc:spChg>
        <pc:spChg chg="mod">
          <ac:chgData name="Benoît Simard" userId="2f6ad0fde396d73c" providerId="LiveId" clId="{47953BCA-AA8C-4C6D-90A3-F28678560338}" dt="2021-07-09T18:36:51.084" v="196" actId="790"/>
          <ac:spMkLst>
            <pc:docMk/>
            <pc:sldMk cId="2662325969" sldId="261"/>
            <ac:spMk id="3" creationId="{25EBEBDF-1A85-42C9-9AA4-C66C7E94AA3A}"/>
          </ac:spMkLst>
        </pc:spChg>
      </pc:sldChg>
      <pc:sldChg chg="modSp mod modNotesTx">
        <pc:chgData name="Benoît Simard" userId="2f6ad0fde396d73c" providerId="LiveId" clId="{47953BCA-AA8C-4C6D-90A3-F28678560338}" dt="2021-07-09T21:40:41.046" v="294" actId="20577"/>
        <pc:sldMkLst>
          <pc:docMk/>
          <pc:sldMk cId="852450207" sldId="262"/>
        </pc:sldMkLst>
        <pc:spChg chg="mod">
          <ac:chgData name="Benoît Simard" userId="2f6ad0fde396d73c" providerId="LiveId" clId="{47953BCA-AA8C-4C6D-90A3-F28678560338}" dt="2021-07-09T18:33:16.432" v="176" actId="790"/>
          <ac:spMkLst>
            <pc:docMk/>
            <pc:sldMk cId="852450207" sldId="262"/>
            <ac:spMk id="2" creationId="{577312D6-3A8D-4626-957E-3B39EAC2B065}"/>
          </ac:spMkLst>
        </pc:spChg>
        <pc:spChg chg="mod">
          <ac:chgData name="Benoît Simard" userId="2f6ad0fde396d73c" providerId="LiveId" clId="{47953BCA-AA8C-4C6D-90A3-F28678560338}" dt="2021-07-09T21:40:13.237" v="286" actId="20577"/>
          <ac:spMkLst>
            <pc:docMk/>
            <pc:sldMk cId="852450207" sldId="262"/>
            <ac:spMk id="3" creationId="{25EBEBDF-1A85-42C9-9AA4-C66C7E94AA3A}"/>
          </ac:spMkLst>
        </pc:spChg>
      </pc:sldChg>
      <pc:sldChg chg="modSp mod">
        <pc:chgData name="Benoît Simard" userId="2f6ad0fde396d73c" providerId="LiveId" clId="{47953BCA-AA8C-4C6D-90A3-F28678560338}" dt="2021-07-09T18:23:52.711" v="71" actId="27636"/>
        <pc:sldMkLst>
          <pc:docMk/>
          <pc:sldMk cId="2073170789" sldId="264"/>
        </pc:sldMkLst>
        <pc:spChg chg="mod">
          <ac:chgData name="Benoît Simard" userId="2f6ad0fde396d73c" providerId="LiveId" clId="{47953BCA-AA8C-4C6D-90A3-F28678560338}" dt="2021-07-09T18:23:52.711" v="71" actId="27636"/>
          <ac:spMkLst>
            <pc:docMk/>
            <pc:sldMk cId="2073170789" sldId="264"/>
            <ac:spMk id="3" creationId="{BB64AD24-D158-4855-B70B-EDCD31AB7E13}"/>
          </ac:spMkLst>
        </pc:spChg>
      </pc:sldChg>
      <pc:sldChg chg="modSp mod">
        <pc:chgData name="Benoît Simard" userId="2f6ad0fde396d73c" providerId="LiveId" clId="{47953BCA-AA8C-4C6D-90A3-F28678560338}" dt="2021-07-09T18:38:45.204" v="204" actId="255"/>
        <pc:sldMkLst>
          <pc:docMk/>
          <pc:sldMk cId="1166368873" sldId="266"/>
        </pc:sldMkLst>
        <pc:spChg chg="mod">
          <ac:chgData name="Benoît Simard" userId="2f6ad0fde396d73c" providerId="LiveId" clId="{47953BCA-AA8C-4C6D-90A3-F28678560338}" dt="2021-07-09T18:27:53.339" v="154" actId="790"/>
          <ac:spMkLst>
            <pc:docMk/>
            <pc:sldMk cId="1166368873" sldId="266"/>
            <ac:spMk id="2" creationId="{4389F6E5-B39C-4C4A-9E5D-25FBF30DD906}"/>
          </ac:spMkLst>
        </pc:spChg>
        <pc:graphicFrameChg chg="mod">
          <ac:chgData name="Benoît Simard" userId="2f6ad0fde396d73c" providerId="LiveId" clId="{47953BCA-AA8C-4C6D-90A3-F28678560338}" dt="2021-07-09T18:38:45.204" v="204" actId="255"/>
          <ac:graphicFrameMkLst>
            <pc:docMk/>
            <pc:sldMk cId="1166368873" sldId="266"/>
            <ac:graphicFrameMk id="4" creationId="{DB0E5A95-7880-4EB7-8DC9-6AC3E546D0E6}"/>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1C5BECAE-3066-4A45-8A94-6E5B1D60E70E}" type="datetimeFigureOut">
              <a:rPr lang="en-CA" smtClean="0"/>
              <a:t>2021-11-03</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fr-FR"/>
              <a:t>Click to edit Master text styles</a:t>
            </a:r>
          </a:p>
          <a:p>
            <a:pPr lvl="1" rtl="0"/>
            <a:r>
              <a:rPr lang="fr-FR"/>
              <a:t>Second level</a:t>
            </a:r>
          </a:p>
          <a:p>
            <a:pPr lvl="2" rtl="0"/>
            <a:r>
              <a:rPr lang="fr-FR"/>
              <a:t>Third level</a:t>
            </a:r>
          </a:p>
          <a:p>
            <a:pPr lvl="3" rtl="0"/>
            <a:r>
              <a:rPr lang="fr-FR"/>
              <a:t>Fourth level</a:t>
            </a:r>
          </a:p>
          <a:p>
            <a:pPr lvl="4" rtl="0"/>
            <a:r>
              <a:rPr lang="fr-FR"/>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C7C04FBB-7D6D-4E94-99A4-3AFE2187C21D}" type="slidenum">
              <a:rPr lang="en-CA" smtClean="0"/>
              <a:t>‹#›</a:t>
            </a:fld>
            <a:endParaRPr lang="en-CA"/>
          </a:p>
        </p:txBody>
      </p:sp>
    </p:spTree>
    <p:extLst>
      <p:ext uri="{BB962C8B-B14F-4D97-AF65-F5344CB8AC3E}">
        <p14:creationId xmlns:p14="http://schemas.microsoft.com/office/powerpoint/2010/main" val="8901159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pPr rtl="0"/>
            <a:fld id="{C7C04FBB-7D6D-4E94-99A4-3AFE2187C21D}" type="slidenum">
              <a:rPr lang="en-CA" smtClean="0"/>
              <a:t>1</a:t>
            </a:fld>
            <a:endParaRPr lang="en-CA"/>
          </a:p>
        </p:txBody>
      </p:sp>
    </p:spTree>
    <p:extLst>
      <p:ext uri="{BB962C8B-B14F-4D97-AF65-F5344CB8AC3E}">
        <p14:creationId xmlns:p14="http://schemas.microsoft.com/office/powerpoint/2010/main" val="11895941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CA" dirty="0"/>
          </a:p>
        </p:txBody>
      </p:sp>
      <p:sp>
        <p:nvSpPr>
          <p:cNvPr id="4" name="Slide Number Placeholder 3"/>
          <p:cNvSpPr>
            <a:spLocks noGrp="1"/>
          </p:cNvSpPr>
          <p:nvPr>
            <p:ph type="sldNum" sz="quarter" idx="5"/>
          </p:nvPr>
        </p:nvSpPr>
        <p:spPr/>
        <p:txBody>
          <a:bodyPr rtlCol="0"/>
          <a:lstStyle/>
          <a:p>
            <a:pPr rtl="0"/>
            <a:fld id="{C7C04FBB-7D6D-4E94-99A4-3AFE2187C21D}" type="slidenum">
              <a:rPr lang="en-CA" smtClean="0"/>
              <a:t>2</a:t>
            </a:fld>
            <a:endParaRPr lang="en-CA"/>
          </a:p>
        </p:txBody>
      </p:sp>
    </p:spTree>
    <p:extLst>
      <p:ext uri="{BB962C8B-B14F-4D97-AF65-F5344CB8AC3E}">
        <p14:creationId xmlns:p14="http://schemas.microsoft.com/office/powerpoint/2010/main" val="26136757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CA" dirty="0"/>
          </a:p>
        </p:txBody>
      </p:sp>
      <p:sp>
        <p:nvSpPr>
          <p:cNvPr id="4" name="Slide Number Placeholder 3"/>
          <p:cNvSpPr>
            <a:spLocks noGrp="1"/>
          </p:cNvSpPr>
          <p:nvPr>
            <p:ph type="sldNum" sz="quarter" idx="5"/>
          </p:nvPr>
        </p:nvSpPr>
        <p:spPr/>
        <p:txBody>
          <a:bodyPr rtlCol="0"/>
          <a:lstStyle/>
          <a:p>
            <a:pPr rtl="0"/>
            <a:fld id="{C7C04FBB-7D6D-4E94-99A4-3AFE2187C21D}" type="slidenum">
              <a:rPr lang="en-CA" smtClean="0"/>
              <a:t>3</a:t>
            </a:fld>
            <a:endParaRPr lang="en-CA"/>
          </a:p>
        </p:txBody>
      </p:sp>
    </p:spTree>
    <p:extLst>
      <p:ext uri="{BB962C8B-B14F-4D97-AF65-F5344CB8AC3E}">
        <p14:creationId xmlns:p14="http://schemas.microsoft.com/office/powerpoint/2010/main" val="9371855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pPr rtl="0"/>
            <a:fld id="{C7C04FBB-7D6D-4E94-99A4-3AFE2187C21D}" type="slidenum">
              <a:rPr lang="en-CA" smtClean="0"/>
              <a:t>4</a:t>
            </a:fld>
            <a:endParaRPr lang="en-CA"/>
          </a:p>
        </p:txBody>
      </p:sp>
    </p:spTree>
    <p:extLst>
      <p:ext uri="{BB962C8B-B14F-4D97-AF65-F5344CB8AC3E}">
        <p14:creationId xmlns:p14="http://schemas.microsoft.com/office/powerpoint/2010/main" val="34138722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CA" dirty="0"/>
          </a:p>
        </p:txBody>
      </p:sp>
      <p:sp>
        <p:nvSpPr>
          <p:cNvPr id="4" name="Slide Number Placeholder 3"/>
          <p:cNvSpPr>
            <a:spLocks noGrp="1"/>
          </p:cNvSpPr>
          <p:nvPr>
            <p:ph type="sldNum" sz="quarter" idx="5"/>
          </p:nvPr>
        </p:nvSpPr>
        <p:spPr/>
        <p:txBody>
          <a:bodyPr rtlCol="0"/>
          <a:lstStyle/>
          <a:p>
            <a:pPr rtl="0"/>
            <a:fld id="{C7C04FBB-7D6D-4E94-99A4-3AFE2187C21D}" type="slidenum">
              <a:rPr lang="en-CA" smtClean="0"/>
              <a:t>5</a:t>
            </a:fld>
            <a:endParaRPr lang="en-CA"/>
          </a:p>
        </p:txBody>
      </p:sp>
    </p:spTree>
    <p:extLst>
      <p:ext uri="{BB962C8B-B14F-4D97-AF65-F5344CB8AC3E}">
        <p14:creationId xmlns:p14="http://schemas.microsoft.com/office/powerpoint/2010/main" val="4388991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C7C04FBB-7D6D-4E94-99A4-3AFE2187C21D}" type="slidenum">
              <a:rPr lang="en-CA" smtClean="0"/>
              <a:t>6</a:t>
            </a:fld>
            <a:endParaRPr lang="en-CA"/>
          </a:p>
        </p:txBody>
      </p:sp>
    </p:spTree>
    <p:extLst>
      <p:ext uri="{BB962C8B-B14F-4D97-AF65-F5344CB8AC3E}">
        <p14:creationId xmlns:p14="http://schemas.microsoft.com/office/powerpoint/2010/main" val="24432020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noProof="0" dirty="0">
                <a:ea typeface="+mn-lt"/>
                <a:cs typeface="+mn-lt"/>
              </a:rPr>
              <a:t>Les organisateurs d’événements à l’échelle locale, régionale ou nationale pourront consulter la liste des conférenciers pour trouver des représentants de la diversité du secteur public. La liste des conférenciers contiendra des informations sur les participants potentiels comme leurs passions, leurs coordonnées ou leur ministère ou organisme d’attache. La liste permettra également à ces derniers de manifester leur intérêt à s’impliquer dans des groupes d’équité ou en quête d’équité. Les planificateurs d’événements utiliseront ces informations pour s’assurer que la diversité sera représentée parmi leurs invités.</a:t>
            </a:r>
            <a:endParaRPr lang="fr-CA" noProof="0" dirty="0"/>
          </a:p>
          <a:p>
            <a:pPr rtl="0"/>
            <a:endParaRPr lang="fr-CA" noProof="0" dirty="0"/>
          </a:p>
        </p:txBody>
      </p:sp>
      <p:sp>
        <p:nvSpPr>
          <p:cNvPr id="4" name="Slide Number Placeholder 3"/>
          <p:cNvSpPr>
            <a:spLocks noGrp="1"/>
          </p:cNvSpPr>
          <p:nvPr>
            <p:ph type="sldNum" sz="quarter" idx="5"/>
          </p:nvPr>
        </p:nvSpPr>
        <p:spPr/>
        <p:txBody>
          <a:bodyPr rtlCol="0"/>
          <a:lstStyle/>
          <a:p>
            <a:pPr rtl="0"/>
            <a:fld id="{C7C04FBB-7D6D-4E94-99A4-3AFE2187C21D}" type="slidenum">
              <a:rPr lang="en-CA" smtClean="0"/>
              <a:t>7</a:t>
            </a:fld>
            <a:endParaRPr lang="en-CA"/>
          </a:p>
        </p:txBody>
      </p:sp>
    </p:spTree>
    <p:extLst>
      <p:ext uri="{BB962C8B-B14F-4D97-AF65-F5344CB8AC3E}">
        <p14:creationId xmlns:p14="http://schemas.microsoft.com/office/powerpoint/2010/main" val="36497746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rtlCol="0" anchor="b">
            <a:normAutofit/>
          </a:bodyPr>
          <a:lstStyle>
            <a:lvl1pPr>
              <a:defRPr sz="3600">
                <a:solidFill>
                  <a:schemeClr val="accent1"/>
                </a:solidFill>
              </a:defRPr>
            </a:lvl1pPr>
          </a:lstStyle>
          <a:p>
            <a:pPr rtl="0"/>
            <a:r>
              <a:rPr lang="fr-FR"/>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rtlCol="0"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fr-FR"/>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rtlCol="0"/>
          <a:lstStyle>
            <a:lvl1pPr>
              <a:defRPr>
                <a:solidFill>
                  <a:schemeClr val="accent1">
                    <a:lumMod val="75000"/>
                    <a:lumOff val="25000"/>
                  </a:schemeClr>
                </a:solidFill>
              </a:defRPr>
            </a:lvl1pPr>
          </a:lstStyle>
          <a:p>
            <a:pPr rtl="0"/>
            <a:fld id="{48A87A34-81AB-432B-8DAE-1953F412C126}" type="datetimeFigureOut">
              <a:rPr lang="en-US" smtClean="0"/>
              <a:t>11/3/2021</a:t>
            </a:fld>
            <a:endParaRPr lang="en-US" dirty="0"/>
          </a:p>
        </p:txBody>
      </p:sp>
      <p:sp>
        <p:nvSpPr>
          <p:cNvPr id="5" name="Footer Placeholder 4"/>
          <p:cNvSpPr>
            <a:spLocks noGrp="1"/>
          </p:cNvSpPr>
          <p:nvPr>
            <p:ph type="ftr" sz="quarter" idx="11"/>
          </p:nvPr>
        </p:nvSpPr>
        <p:spPr>
          <a:xfrm>
            <a:off x="581192" y="5951811"/>
            <a:ext cx="6917210" cy="365125"/>
          </a:xfrm>
        </p:spPr>
        <p:txBody>
          <a:bodyPr rtlCol="0"/>
          <a:lstStyle>
            <a:lvl1pPr>
              <a:defRPr>
                <a:solidFill>
                  <a:schemeClr val="accent1">
                    <a:lumMod val="75000"/>
                    <a:lumOff val="25000"/>
                  </a:schemeClr>
                </a:solidFill>
              </a:defRPr>
            </a:lvl1pPr>
          </a:lstStyle>
          <a:p>
            <a:pPr rtl="0"/>
            <a:endParaRPr lang="en-US" dirty="0"/>
          </a:p>
        </p:txBody>
      </p:sp>
      <p:sp>
        <p:nvSpPr>
          <p:cNvPr id="6" name="Slide Number Placeholder 5"/>
          <p:cNvSpPr>
            <a:spLocks noGrp="1"/>
          </p:cNvSpPr>
          <p:nvPr>
            <p:ph type="sldNum" sz="quarter" idx="12"/>
          </p:nvPr>
        </p:nvSpPr>
        <p:spPr>
          <a:xfrm>
            <a:off x="10558300" y="5956137"/>
            <a:ext cx="1016440" cy="365125"/>
          </a:xfrm>
        </p:spPr>
        <p:txBody>
          <a:bodyPr rtlCol="0"/>
          <a:lstStyle>
            <a:lvl1pPr>
              <a:defRPr>
                <a:solidFill>
                  <a:schemeClr val="accent1">
                    <a:lumMod val="75000"/>
                    <a:lumOff val="25000"/>
                  </a:schemeClr>
                </a:solidFill>
              </a:defRPr>
            </a:lvl1pPr>
          </a:lstStyle>
          <a:p>
            <a:pPr rtl="0"/>
            <a:fld id="{6D22F896-40B5-4ADD-8801-0D06FADFA095}" type="slidenum">
              <a:rPr lang="en-US" smtClean="0"/>
              <a:t>‹#›</a:t>
            </a:fld>
            <a:endParaRPr lang="en-US" dirty="0"/>
          </a:p>
        </p:txBody>
      </p:sp>
    </p:spTree>
    <p:extLst>
      <p:ext uri="{BB962C8B-B14F-4D97-AF65-F5344CB8AC3E}">
        <p14:creationId xmlns:p14="http://schemas.microsoft.com/office/powerpoint/2010/main" val="1438612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rtlCol="0"/>
          <a:lstStyle/>
          <a:p>
            <a:pPr rtl="0"/>
            <a:r>
              <a:rPr lang="fr-FR"/>
              <a:t>Click to edit Master title style</a:t>
            </a:r>
            <a:endParaRPr lang="en-US" dirty="0"/>
          </a:p>
        </p:txBody>
      </p:sp>
      <p:sp>
        <p:nvSpPr>
          <p:cNvPr id="3" name="Vertical Text Placeholder 2"/>
          <p:cNvSpPr>
            <a:spLocks noGrp="1"/>
          </p:cNvSpPr>
          <p:nvPr>
            <p:ph type="body" orient="vert" idx="1"/>
          </p:nvPr>
        </p:nvSpPr>
        <p:spPr/>
        <p:txBody>
          <a:bodyPr vert="eaVert" rtlCol="0" anchor="t"/>
          <a:lstStyle>
            <a:lvl1pPr algn="l">
              <a:defRPr/>
            </a:lvl1pPr>
            <a:lvl2pPr algn="l">
              <a:defRPr/>
            </a:lvl2pPr>
            <a:lvl3pPr algn="l">
              <a:defRPr/>
            </a:lvl3pPr>
            <a:lvl4pPr algn="l">
              <a:defRPr/>
            </a:lvl4pPr>
            <a:lvl5pPr algn="l">
              <a:defRPr/>
            </a:lvl5pPr>
          </a:lstStyle>
          <a:p>
            <a:pPr lvl="0" rtl="0"/>
            <a:r>
              <a:rPr lang="fr-FR"/>
              <a:t>Click to edit Master text styles</a:t>
            </a:r>
          </a:p>
          <a:p>
            <a:pPr lvl="1" rtl="0"/>
            <a:r>
              <a:rPr lang="fr-FR"/>
              <a:t>Second level</a:t>
            </a:r>
          </a:p>
          <a:p>
            <a:pPr lvl="2" rtl="0"/>
            <a:r>
              <a:rPr lang="fr-FR"/>
              <a:t>Third level</a:t>
            </a:r>
          </a:p>
          <a:p>
            <a:pPr lvl="3" rtl="0"/>
            <a:r>
              <a:rPr lang="fr-FR"/>
              <a:t>Fourth level</a:t>
            </a:r>
          </a:p>
          <a:p>
            <a:pPr lvl="4" rtl="0"/>
            <a:r>
              <a:rPr lang="fr-FR"/>
              <a:t>Fifth level</a:t>
            </a:r>
            <a:endParaRPr lang="en-US" dirty="0"/>
          </a:p>
        </p:txBody>
      </p:sp>
      <p:sp>
        <p:nvSpPr>
          <p:cNvPr id="4" name="Date Placeholder 3"/>
          <p:cNvSpPr>
            <a:spLocks noGrp="1"/>
          </p:cNvSpPr>
          <p:nvPr>
            <p:ph type="dt" sz="half" idx="10"/>
          </p:nvPr>
        </p:nvSpPr>
        <p:spPr/>
        <p:txBody>
          <a:bodyPr rtlCol="0"/>
          <a:lstStyle/>
          <a:p>
            <a:pPr rtl="0"/>
            <a:fld id="{48A87A34-81AB-432B-8DAE-1953F412C126}" type="datetimeFigureOut">
              <a:rPr lang="en-US" smtClean="0"/>
              <a:t>11/3/2021</a:t>
            </a:fld>
            <a:endParaRPr lang="en-US" dirty="0"/>
          </a:p>
        </p:txBody>
      </p:sp>
      <p:sp>
        <p:nvSpPr>
          <p:cNvPr id="5" name="Footer Placeholder 4"/>
          <p:cNvSpPr>
            <a:spLocks noGrp="1"/>
          </p:cNvSpPr>
          <p:nvPr>
            <p:ph type="ftr" sz="quarter" idx="11"/>
          </p:nvPr>
        </p:nvSpPr>
        <p:spPr/>
        <p:txBody>
          <a:bodyPr rtlCol="0"/>
          <a:lstStyle/>
          <a:p>
            <a:pPr rtl="0"/>
            <a:endParaRPr lang="en-US" dirty="0"/>
          </a:p>
        </p:txBody>
      </p:sp>
      <p:sp>
        <p:nvSpPr>
          <p:cNvPr id="6" name="Slide Number Placeholder 5"/>
          <p:cNvSpPr>
            <a:spLocks noGrp="1"/>
          </p:cNvSpPr>
          <p:nvPr>
            <p:ph type="sldNum" sz="quarter" idx="12"/>
          </p:nvPr>
        </p:nvSpPr>
        <p:spPr/>
        <p:txBody>
          <a:bodyPr rtlCol="0"/>
          <a:lstStyle/>
          <a:p>
            <a:pPr rtl="0"/>
            <a:fld id="{6D22F896-40B5-4ADD-8801-0D06FADFA095}" type="slidenum">
              <a:rPr lang="en-US" smtClean="0"/>
              <a:t>‹#›</a:t>
            </a:fld>
            <a:endParaRPr lang="en-US" dirty="0"/>
          </a:p>
        </p:txBody>
      </p:sp>
    </p:spTree>
    <p:extLst>
      <p:ext uri="{BB962C8B-B14F-4D97-AF65-F5344CB8AC3E}">
        <p14:creationId xmlns:p14="http://schemas.microsoft.com/office/powerpoint/2010/main" val="3495556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rtlCol="0"/>
          <a:lstStyle/>
          <a:p>
            <a:pPr rtl="0"/>
            <a:r>
              <a:rPr lang="fr-FR"/>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rtlCol="0" anchor="t"/>
          <a:lstStyle/>
          <a:p>
            <a:pPr lvl="0" rtl="0"/>
            <a:r>
              <a:rPr lang="fr-FR"/>
              <a:t>Click to edit Master text styles</a:t>
            </a:r>
          </a:p>
          <a:p>
            <a:pPr lvl="1" rtl="0"/>
            <a:r>
              <a:rPr lang="fr-FR"/>
              <a:t>Second level</a:t>
            </a:r>
          </a:p>
          <a:p>
            <a:pPr lvl="2" rtl="0"/>
            <a:r>
              <a:rPr lang="fr-FR"/>
              <a:t>Third level</a:t>
            </a:r>
          </a:p>
          <a:p>
            <a:pPr lvl="3" rtl="0"/>
            <a:r>
              <a:rPr lang="fr-FR"/>
              <a:t>Fourth level</a:t>
            </a:r>
          </a:p>
          <a:p>
            <a:pPr lvl="4" rtl="0"/>
            <a:r>
              <a:rPr lang="fr-FR"/>
              <a:t>Fifth level</a:t>
            </a:r>
            <a:endParaRPr lang="en-US" dirty="0"/>
          </a:p>
        </p:txBody>
      </p:sp>
      <p:sp>
        <p:nvSpPr>
          <p:cNvPr id="4" name="Date Placeholder 3"/>
          <p:cNvSpPr>
            <a:spLocks noGrp="1"/>
          </p:cNvSpPr>
          <p:nvPr>
            <p:ph type="dt" sz="half" idx="10"/>
          </p:nvPr>
        </p:nvSpPr>
        <p:spPr>
          <a:xfrm>
            <a:off x="8993673" y="5956137"/>
            <a:ext cx="1328141" cy="365125"/>
          </a:xfrm>
        </p:spPr>
        <p:txBody>
          <a:bodyPr rtlCol="0"/>
          <a:lstStyle>
            <a:lvl1pPr>
              <a:defRPr>
                <a:solidFill>
                  <a:schemeClr val="accent1">
                    <a:lumMod val="75000"/>
                    <a:lumOff val="25000"/>
                  </a:schemeClr>
                </a:solidFill>
              </a:defRPr>
            </a:lvl1pPr>
          </a:lstStyle>
          <a:p>
            <a:pPr rtl="0"/>
            <a:fld id="{48A87A34-81AB-432B-8DAE-1953F412C126}" type="datetimeFigureOut">
              <a:rPr lang="en-US" smtClean="0"/>
              <a:t>11/3/2021</a:t>
            </a:fld>
            <a:endParaRPr lang="en-US" dirty="0"/>
          </a:p>
        </p:txBody>
      </p:sp>
      <p:sp>
        <p:nvSpPr>
          <p:cNvPr id="5" name="Footer Placeholder 4"/>
          <p:cNvSpPr>
            <a:spLocks noGrp="1"/>
          </p:cNvSpPr>
          <p:nvPr>
            <p:ph type="ftr" sz="quarter" idx="11"/>
          </p:nvPr>
        </p:nvSpPr>
        <p:spPr>
          <a:xfrm>
            <a:off x="774923" y="5951811"/>
            <a:ext cx="7896279" cy="365125"/>
          </a:xfrm>
        </p:spPr>
        <p:txBody>
          <a:bodyPr rtlCol="0"/>
          <a:lstStyle/>
          <a:p>
            <a:pPr rtl="0"/>
            <a:endParaRPr lang="en-US" dirty="0"/>
          </a:p>
        </p:txBody>
      </p:sp>
      <p:sp>
        <p:nvSpPr>
          <p:cNvPr id="6" name="Slide Number Placeholder 5"/>
          <p:cNvSpPr>
            <a:spLocks noGrp="1"/>
          </p:cNvSpPr>
          <p:nvPr>
            <p:ph type="sldNum" sz="quarter" idx="12"/>
          </p:nvPr>
        </p:nvSpPr>
        <p:spPr>
          <a:xfrm>
            <a:off x="10446615" y="5956137"/>
            <a:ext cx="1164195" cy="365125"/>
          </a:xfrm>
        </p:spPr>
        <p:txBody>
          <a:bodyPr rtlCol="0"/>
          <a:lstStyle>
            <a:lvl1pPr>
              <a:defRPr>
                <a:solidFill>
                  <a:schemeClr val="accent1">
                    <a:lumMod val="75000"/>
                    <a:lumOff val="25000"/>
                  </a:schemeClr>
                </a:solidFill>
              </a:defRPr>
            </a:lvl1pPr>
          </a:lstStyle>
          <a:p>
            <a:pPr rtl="0"/>
            <a:fld id="{6D22F896-40B5-4ADD-8801-0D06FADFA095}" type="slidenum">
              <a:rPr lang="en-US" smtClean="0"/>
              <a:t>‹#›</a:t>
            </a:fld>
            <a:endParaRPr lang="en-US" dirty="0"/>
          </a:p>
        </p:txBody>
      </p:sp>
    </p:spTree>
    <p:extLst>
      <p:ext uri="{BB962C8B-B14F-4D97-AF65-F5344CB8AC3E}">
        <p14:creationId xmlns:p14="http://schemas.microsoft.com/office/powerpoint/2010/main" val="1887373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rtlCol="0"/>
          <a:lstStyle/>
          <a:p>
            <a:pPr rtl="0"/>
            <a:r>
              <a:rPr lang="fr-FR"/>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rtlCol="0"/>
          <a:lstStyle/>
          <a:p>
            <a:pPr lvl="0" rtl="0"/>
            <a:r>
              <a:rPr lang="fr-FR"/>
              <a:t>Click to edit Master text styles</a:t>
            </a:r>
          </a:p>
          <a:p>
            <a:pPr lvl="1" rtl="0"/>
            <a:r>
              <a:rPr lang="fr-FR"/>
              <a:t>Second level</a:t>
            </a:r>
          </a:p>
          <a:p>
            <a:pPr lvl="2" rtl="0"/>
            <a:r>
              <a:rPr lang="fr-FR"/>
              <a:t>Third level</a:t>
            </a:r>
          </a:p>
          <a:p>
            <a:pPr lvl="3" rtl="0"/>
            <a:r>
              <a:rPr lang="fr-FR"/>
              <a:t>Fourth level</a:t>
            </a:r>
          </a:p>
          <a:p>
            <a:pPr lvl="4" rtl="0"/>
            <a:r>
              <a:rPr lang="fr-FR"/>
              <a:t>Fifth level</a:t>
            </a:r>
            <a:endParaRPr lang="en-US" dirty="0"/>
          </a:p>
        </p:txBody>
      </p:sp>
      <p:sp>
        <p:nvSpPr>
          <p:cNvPr id="4" name="Date Placeholder 3"/>
          <p:cNvSpPr>
            <a:spLocks noGrp="1"/>
          </p:cNvSpPr>
          <p:nvPr>
            <p:ph type="dt" sz="half" idx="10"/>
          </p:nvPr>
        </p:nvSpPr>
        <p:spPr/>
        <p:txBody>
          <a:bodyPr rtlCol="0"/>
          <a:lstStyle/>
          <a:p>
            <a:pPr rtl="0"/>
            <a:fld id="{48A87A34-81AB-432B-8DAE-1953F412C126}" type="datetimeFigureOut">
              <a:rPr lang="en-US" smtClean="0"/>
              <a:t>11/3/2021</a:t>
            </a:fld>
            <a:endParaRPr lang="en-US" dirty="0"/>
          </a:p>
        </p:txBody>
      </p:sp>
      <p:sp>
        <p:nvSpPr>
          <p:cNvPr id="5" name="Footer Placeholder 4"/>
          <p:cNvSpPr>
            <a:spLocks noGrp="1"/>
          </p:cNvSpPr>
          <p:nvPr>
            <p:ph type="ftr" sz="quarter" idx="11"/>
          </p:nvPr>
        </p:nvSpPr>
        <p:spPr/>
        <p:txBody>
          <a:bodyPr rtlCol="0"/>
          <a:lstStyle/>
          <a:p>
            <a:pPr rtl="0"/>
            <a:endParaRPr lang="en-US" dirty="0"/>
          </a:p>
        </p:txBody>
      </p:sp>
      <p:sp>
        <p:nvSpPr>
          <p:cNvPr id="6" name="Slide Number Placeholder 5"/>
          <p:cNvSpPr>
            <a:spLocks noGrp="1"/>
          </p:cNvSpPr>
          <p:nvPr>
            <p:ph type="sldNum" sz="quarter" idx="12"/>
          </p:nvPr>
        </p:nvSpPr>
        <p:spPr>
          <a:xfrm>
            <a:off x="10558300" y="5956137"/>
            <a:ext cx="1052508" cy="365125"/>
          </a:xfrm>
        </p:spPr>
        <p:txBody>
          <a:bodyPr rtlCol="0"/>
          <a:lstStyle/>
          <a:p>
            <a:pPr rtl="0"/>
            <a:fld id="{6D22F896-40B5-4ADD-8801-0D06FADFA095}" type="slidenum">
              <a:rPr lang="en-US" smtClean="0"/>
              <a:t>‹#›</a:t>
            </a:fld>
            <a:endParaRPr lang="en-US" dirty="0"/>
          </a:p>
        </p:txBody>
      </p:sp>
    </p:spTree>
    <p:extLst>
      <p:ext uri="{BB962C8B-B14F-4D97-AF65-F5344CB8AC3E}">
        <p14:creationId xmlns:p14="http://schemas.microsoft.com/office/powerpoint/2010/main" val="1042487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rtlCol="0" anchor="b">
            <a:normAutofit/>
          </a:bodyPr>
          <a:lstStyle>
            <a:lvl1pPr algn="l">
              <a:defRPr sz="3600" b="0" cap="all">
                <a:solidFill>
                  <a:schemeClr val="accent1"/>
                </a:solidFill>
              </a:defRPr>
            </a:lvl1pPr>
          </a:lstStyle>
          <a:p>
            <a:pPr rtl="0"/>
            <a:r>
              <a:rPr lang="fr-FR"/>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rtlCol="0"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fr-FR"/>
              <a:t>Click to edit Master text styles</a:t>
            </a:r>
          </a:p>
        </p:txBody>
      </p:sp>
      <p:sp>
        <p:nvSpPr>
          <p:cNvPr id="4" name="Date Placeholder 3"/>
          <p:cNvSpPr>
            <a:spLocks noGrp="1"/>
          </p:cNvSpPr>
          <p:nvPr>
            <p:ph type="dt" sz="half" idx="10"/>
          </p:nvPr>
        </p:nvSpPr>
        <p:spPr/>
        <p:txBody>
          <a:bodyPr rtlCol="0"/>
          <a:lstStyle>
            <a:lvl1pPr>
              <a:defRPr>
                <a:solidFill>
                  <a:schemeClr val="accent1">
                    <a:lumMod val="75000"/>
                    <a:lumOff val="25000"/>
                  </a:schemeClr>
                </a:solidFill>
              </a:defRPr>
            </a:lvl1pPr>
          </a:lstStyle>
          <a:p>
            <a:pPr rtl="0"/>
            <a:fld id="{48A87A34-81AB-432B-8DAE-1953F412C126}" type="datetimeFigureOut">
              <a:rPr lang="en-US" smtClean="0"/>
              <a:t>11/3/2021</a:t>
            </a:fld>
            <a:endParaRPr lang="en-US" dirty="0"/>
          </a:p>
        </p:txBody>
      </p:sp>
      <p:sp>
        <p:nvSpPr>
          <p:cNvPr id="5" name="Footer Placeholder 4"/>
          <p:cNvSpPr>
            <a:spLocks noGrp="1"/>
          </p:cNvSpPr>
          <p:nvPr>
            <p:ph type="ftr" sz="quarter" idx="11"/>
          </p:nvPr>
        </p:nvSpPr>
        <p:spPr/>
        <p:txBody>
          <a:bodyPr rtlCol="0"/>
          <a:lstStyle>
            <a:lvl1pPr>
              <a:defRPr>
                <a:solidFill>
                  <a:schemeClr val="accent1">
                    <a:lumMod val="75000"/>
                    <a:lumOff val="25000"/>
                  </a:schemeClr>
                </a:solidFill>
              </a:defRPr>
            </a:lvl1pPr>
          </a:lstStyle>
          <a:p>
            <a:pPr rtl="0"/>
            <a:endParaRPr lang="en-US" dirty="0"/>
          </a:p>
        </p:txBody>
      </p:sp>
      <p:sp>
        <p:nvSpPr>
          <p:cNvPr id="6" name="Slide Number Placeholder 5"/>
          <p:cNvSpPr>
            <a:spLocks noGrp="1"/>
          </p:cNvSpPr>
          <p:nvPr>
            <p:ph type="sldNum" sz="quarter" idx="12"/>
          </p:nvPr>
        </p:nvSpPr>
        <p:spPr/>
        <p:txBody>
          <a:bodyPr rtlCol="0"/>
          <a:lstStyle>
            <a:lvl1pPr>
              <a:defRPr>
                <a:solidFill>
                  <a:schemeClr val="accent1">
                    <a:lumMod val="75000"/>
                    <a:lumOff val="25000"/>
                  </a:schemeClr>
                </a:solidFill>
              </a:defRPr>
            </a:lvl1pPr>
          </a:lstStyle>
          <a:p>
            <a:pPr rtl="0"/>
            <a:fld id="{6D22F896-40B5-4ADD-8801-0D06FADFA095}" type="slidenum">
              <a:rPr lang="en-US" smtClean="0"/>
              <a:t>‹#›</a:t>
            </a:fld>
            <a:endParaRPr lang="en-US" dirty="0"/>
          </a:p>
        </p:txBody>
      </p:sp>
    </p:spTree>
    <p:extLst>
      <p:ext uri="{BB962C8B-B14F-4D97-AF65-F5344CB8AC3E}">
        <p14:creationId xmlns:p14="http://schemas.microsoft.com/office/powerpoint/2010/main" val="3665853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rtlCol="0"/>
          <a:lstStyle/>
          <a:p>
            <a:pPr rtl="0"/>
            <a:r>
              <a:rPr lang="fr-FR"/>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rtlCol="0">
            <a:normAutofit/>
          </a:bodyPr>
          <a:lstStyle/>
          <a:p>
            <a:pPr lvl="0" rtl="0"/>
            <a:r>
              <a:rPr lang="fr-FR"/>
              <a:t>Click to edit Master text styles</a:t>
            </a:r>
          </a:p>
          <a:p>
            <a:pPr lvl="1" rtl="0"/>
            <a:r>
              <a:rPr lang="fr-FR"/>
              <a:t>Second level</a:t>
            </a:r>
          </a:p>
          <a:p>
            <a:pPr lvl="2" rtl="0"/>
            <a:r>
              <a:rPr lang="fr-FR"/>
              <a:t>Third level</a:t>
            </a:r>
          </a:p>
          <a:p>
            <a:pPr lvl="3" rtl="0"/>
            <a:r>
              <a:rPr lang="fr-FR"/>
              <a:t>Fourth level</a:t>
            </a:r>
          </a:p>
          <a:p>
            <a:pPr lvl="4" rtl="0"/>
            <a:r>
              <a:rPr lang="fr-FR"/>
              <a:t>Fifth level</a:t>
            </a:r>
            <a:endParaRPr lang="en-US" dirty="0"/>
          </a:p>
        </p:txBody>
      </p:sp>
      <p:sp>
        <p:nvSpPr>
          <p:cNvPr id="4" name="Content Placeholder 3"/>
          <p:cNvSpPr>
            <a:spLocks noGrp="1"/>
          </p:cNvSpPr>
          <p:nvPr>
            <p:ph sz="half" idx="2"/>
          </p:nvPr>
        </p:nvSpPr>
        <p:spPr>
          <a:xfrm>
            <a:off x="6188417" y="2228003"/>
            <a:ext cx="5422392" cy="3633047"/>
          </a:xfrm>
        </p:spPr>
        <p:txBody>
          <a:bodyPr rtlCol="0">
            <a:normAutofit/>
          </a:bodyPr>
          <a:lstStyle/>
          <a:p>
            <a:pPr lvl="0" rtl="0"/>
            <a:r>
              <a:rPr lang="fr-FR"/>
              <a:t>Click to edit Master text styles</a:t>
            </a:r>
          </a:p>
          <a:p>
            <a:pPr lvl="1" rtl="0"/>
            <a:r>
              <a:rPr lang="fr-FR"/>
              <a:t>Second level</a:t>
            </a:r>
          </a:p>
          <a:p>
            <a:pPr lvl="2" rtl="0"/>
            <a:r>
              <a:rPr lang="fr-FR"/>
              <a:t>Third level</a:t>
            </a:r>
          </a:p>
          <a:p>
            <a:pPr lvl="3" rtl="0"/>
            <a:r>
              <a:rPr lang="fr-FR"/>
              <a:t>Fourth level</a:t>
            </a:r>
          </a:p>
          <a:p>
            <a:pPr lvl="4" rtl="0"/>
            <a:r>
              <a:rPr lang="fr-FR"/>
              <a:t>Fifth level</a:t>
            </a:r>
            <a:endParaRPr lang="en-US" dirty="0"/>
          </a:p>
        </p:txBody>
      </p:sp>
      <p:sp>
        <p:nvSpPr>
          <p:cNvPr id="5" name="Date Placeholder 4"/>
          <p:cNvSpPr>
            <a:spLocks noGrp="1"/>
          </p:cNvSpPr>
          <p:nvPr>
            <p:ph type="dt" sz="half" idx="10"/>
          </p:nvPr>
        </p:nvSpPr>
        <p:spPr/>
        <p:txBody>
          <a:bodyPr rtlCol="0"/>
          <a:lstStyle/>
          <a:p>
            <a:pPr rtl="0"/>
            <a:fld id="{48A87A34-81AB-432B-8DAE-1953F412C126}" type="datetimeFigureOut">
              <a:rPr lang="en-US" smtClean="0"/>
              <a:t>11/3/2021</a:t>
            </a:fld>
            <a:endParaRPr lang="en-US" dirty="0"/>
          </a:p>
        </p:txBody>
      </p:sp>
      <p:sp>
        <p:nvSpPr>
          <p:cNvPr id="6" name="Footer Placeholder 5"/>
          <p:cNvSpPr>
            <a:spLocks noGrp="1"/>
          </p:cNvSpPr>
          <p:nvPr>
            <p:ph type="ftr" sz="quarter" idx="11"/>
          </p:nvPr>
        </p:nvSpPr>
        <p:spPr/>
        <p:txBody>
          <a:bodyPr rtlCol="0"/>
          <a:lstStyle/>
          <a:p>
            <a:pPr rtl="0"/>
            <a:endParaRPr lang="en-US" dirty="0"/>
          </a:p>
        </p:txBody>
      </p:sp>
      <p:sp>
        <p:nvSpPr>
          <p:cNvPr id="7" name="Slide Number Placeholder 6"/>
          <p:cNvSpPr>
            <a:spLocks noGrp="1"/>
          </p:cNvSpPr>
          <p:nvPr>
            <p:ph type="sldNum" sz="quarter" idx="12"/>
          </p:nvPr>
        </p:nvSpPr>
        <p:spPr/>
        <p:txBody>
          <a:bodyPr rtlCol="0"/>
          <a:lstStyle/>
          <a:p>
            <a:pPr rtl="0"/>
            <a:fld id="{6D22F896-40B5-4ADD-8801-0D06FADFA095}" type="slidenum">
              <a:rPr lang="en-US" smtClean="0"/>
              <a:t>‹#›</a:t>
            </a:fld>
            <a:endParaRPr lang="en-US" dirty="0"/>
          </a:p>
        </p:txBody>
      </p:sp>
    </p:spTree>
    <p:extLst>
      <p:ext uri="{BB962C8B-B14F-4D97-AF65-F5344CB8AC3E}">
        <p14:creationId xmlns:p14="http://schemas.microsoft.com/office/powerpoint/2010/main" val="12815535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rtlCol="0"/>
          <a:lstStyle/>
          <a:p>
            <a:pPr rtl="0"/>
            <a:r>
              <a:rPr lang="fr-FR"/>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rtlCol="0"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r-FR"/>
              <a:t>Click to edit Master text styles</a:t>
            </a:r>
          </a:p>
        </p:txBody>
      </p:sp>
      <p:sp>
        <p:nvSpPr>
          <p:cNvPr id="4" name="Content Placeholder 3"/>
          <p:cNvSpPr>
            <a:spLocks noGrp="1"/>
          </p:cNvSpPr>
          <p:nvPr>
            <p:ph sz="half" idx="2"/>
          </p:nvPr>
        </p:nvSpPr>
        <p:spPr>
          <a:xfrm>
            <a:off x="581194" y="2926052"/>
            <a:ext cx="5393100" cy="2934999"/>
          </a:xfrm>
        </p:spPr>
        <p:txBody>
          <a:bodyPr rtlCol="0" anchor="t">
            <a:normAutofit/>
          </a:bodyPr>
          <a:lstStyle/>
          <a:p>
            <a:pPr lvl="0" rtl="0"/>
            <a:r>
              <a:rPr lang="fr-FR"/>
              <a:t>Click to edit Master text styles</a:t>
            </a:r>
          </a:p>
          <a:p>
            <a:pPr lvl="1" rtl="0"/>
            <a:r>
              <a:rPr lang="fr-FR"/>
              <a:t>Second level</a:t>
            </a:r>
          </a:p>
          <a:p>
            <a:pPr lvl="2" rtl="0"/>
            <a:r>
              <a:rPr lang="fr-FR"/>
              <a:t>Third level</a:t>
            </a:r>
          </a:p>
          <a:p>
            <a:pPr lvl="3" rtl="0"/>
            <a:r>
              <a:rPr lang="fr-FR"/>
              <a:t>Fourth level</a:t>
            </a:r>
          </a:p>
          <a:p>
            <a:pPr lvl="4" rtl="0"/>
            <a:r>
              <a:rPr lang="fr-FR"/>
              <a:t>Fifth level</a:t>
            </a:r>
            <a:endParaRPr lang="en-US" dirty="0"/>
          </a:p>
        </p:txBody>
      </p:sp>
      <p:sp>
        <p:nvSpPr>
          <p:cNvPr id="5" name="Text Placeholder 4"/>
          <p:cNvSpPr>
            <a:spLocks noGrp="1"/>
          </p:cNvSpPr>
          <p:nvPr>
            <p:ph type="body" sz="quarter" idx="3"/>
          </p:nvPr>
        </p:nvSpPr>
        <p:spPr>
          <a:xfrm>
            <a:off x="6523735" y="2250892"/>
            <a:ext cx="5087073" cy="553373"/>
          </a:xfrm>
        </p:spPr>
        <p:txBody>
          <a:bodyPr rtlCol="0"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r-FR"/>
              <a:t>Click to edit Master text styles</a:t>
            </a:r>
          </a:p>
        </p:txBody>
      </p:sp>
      <p:sp>
        <p:nvSpPr>
          <p:cNvPr id="6" name="Content Placeholder 5"/>
          <p:cNvSpPr>
            <a:spLocks noGrp="1"/>
          </p:cNvSpPr>
          <p:nvPr>
            <p:ph sz="quarter" idx="4"/>
          </p:nvPr>
        </p:nvSpPr>
        <p:spPr>
          <a:xfrm>
            <a:off x="6217709" y="2926052"/>
            <a:ext cx="5393100" cy="2934999"/>
          </a:xfrm>
        </p:spPr>
        <p:txBody>
          <a:bodyPr rtlCol="0" anchor="t">
            <a:normAutofit/>
          </a:bodyPr>
          <a:lstStyle/>
          <a:p>
            <a:pPr lvl="0" rtl="0"/>
            <a:r>
              <a:rPr lang="fr-FR"/>
              <a:t>Click to edit Master text styles</a:t>
            </a:r>
          </a:p>
          <a:p>
            <a:pPr lvl="1" rtl="0"/>
            <a:r>
              <a:rPr lang="fr-FR"/>
              <a:t>Second level</a:t>
            </a:r>
          </a:p>
          <a:p>
            <a:pPr lvl="2" rtl="0"/>
            <a:r>
              <a:rPr lang="fr-FR"/>
              <a:t>Third level</a:t>
            </a:r>
          </a:p>
          <a:p>
            <a:pPr lvl="3" rtl="0"/>
            <a:r>
              <a:rPr lang="fr-FR"/>
              <a:t>Fourth level</a:t>
            </a:r>
          </a:p>
          <a:p>
            <a:pPr lvl="4" rtl="0"/>
            <a:r>
              <a:rPr lang="fr-FR"/>
              <a:t>Fifth level</a:t>
            </a:r>
            <a:endParaRPr lang="en-US" dirty="0"/>
          </a:p>
        </p:txBody>
      </p:sp>
      <p:sp>
        <p:nvSpPr>
          <p:cNvPr id="7" name="Date Placeholder 6"/>
          <p:cNvSpPr>
            <a:spLocks noGrp="1"/>
          </p:cNvSpPr>
          <p:nvPr>
            <p:ph type="dt" sz="half" idx="10"/>
          </p:nvPr>
        </p:nvSpPr>
        <p:spPr/>
        <p:txBody>
          <a:bodyPr rtlCol="0"/>
          <a:lstStyle/>
          <a:p>
            <a:pPr rtl="0"/>
            <a:fld id="{48A87A34-81AB-432B-8DAE-1953F412C126}" type="datetimeFigureOut">
              <a:rPr lang="en-US" smtClean="0"/>
              <a:t>11/3/2021</a:t>
            </a:fld>
            <a:endParaRPr lang="en-US" dirty="0"/>
          </a:p>
        </p:txBody>
      </p:sp>
      <p:sp>
        <p:nvSpPr>
          <p:cNvPr id="8" name="Footer Placeholder 7"/>
          <p:cNvSpPr>
            <a:spLocks noGrp="1"/>
          </p:cNvSpPr>
          <p:nvPr>
            <p:ph type="ftr" sz="quarter" idx="11"/>
          </p:nvPr>
        </p:nvSpPr>
        <p:spPr/>
        <p:txBody>
          <a:bodyPr rtlCol="0"/>
          <a:lstStyle/>
          <a:p>
            <a:pPr rtl="0"/>
            <a:endParaRPr lang="en-US" dirty="0"/>
          </a:p>
        </p:txBody>
      </p:sp>
      <p:sp>
        <p:nvSpPr>
          <p:cNvPr id="9" name="Slide Number Placeholder 8"/>
          <p:cNvSpPr>
            <a:spLocks noGrp="1"/>
          </p:cNvSpPr>
          <p:nvPr>
            <p:ph type="sldNum" sz="quarter" idx="12"/>
          </p:nvPr>
        </p:nvSpPr>
        <p:spPr/>
        <p:txBody>
          <a:bodyPr rtlCol="0"/>
          <a:lstStyle/>
          <a:p>
            <a:pPr rtl="0"/>
            <a:fld id="{6D22F896-40B5-4ADD-8801-0D06FADFA095}" type="slidenum">
              <a:rPr lang="en-US" smtClean="0"/>
              <a:t>‹#›</a:t>
            </a:fld>
            <a:endParaRPr lang="en-US" dirty="0"/>
          </a:p>
        </p:txBody>
      </p:sp>
    </p:spTree>
    <p:extLst>
      <p:ext uri="{BB962C8B-B14F-4D97-AF65-F5344CB8AC3E}">
        <p14:creationId xmlns:p14="http://schemas.microsoft.com/office/powerpoint/2010/main" val="325890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rtlCol="0"/>
          <a:lstStyle/>
          <a:p>
            <a:pPr rtl="0"/>
            <a:fld id="{48A87A34-81AB-432B-8DAE-1953F412C126}" type="datetimeFigureOut">
              <a:rPr lang="en-US" smtClean="0"/>
              <a:t>11/3/2021</a:t>
            </a:fld>
            <a:endParaRPr lang="en-US" dirty="0"/>
          </a:p>
        </p:txBody>
      </p:sp>
      <p:sp>
        <p:nvSpPr>
          <p:cNvPr id="4" name="Footer Placeholder 3"/>
          <p:cNvSpPr>
            <a:spLocks noGrp="1"/>
          </p:cNvSpPr>
          <p:nvPr>
            <p:ph type="ftr" sz="quarter" idx="11"/>
          </p:nvPr>
        </p:nvSpPr>
        <p:spPr/>
        <p:txBody>
          <a:bodyPr rtlCol="0"/>
          <a:lstStyle/>
          <a:p>
            <a:pPr rtl="0"/>
            <a:endParaRPr lang="en-US" dirty="0"/>
          </a:p>
        </p:txBody>
      </p:sp>
      <p:sp>
        <p:nvSpPr>
          <p:cNvPr id="5" name="Slide Number Placeholder 4"/>
          <p:cNvSpPr>
            <a:spLocks noGrp="1"/>
          </p:cNvSpPr>
          <p:nvPr>
            <p:ph type="sldNum" sz="quarter" idx="12"/>
          </p:nvPr>
        </p:nvSpPr>
        <p:spPr/>
        <p:txBody>
          <a:bodyPr rtlCol="0"/>
          <a:lstStyle/>
          <a:p>
            <a:pPr rtl="0"/>
            <a:fld id="{6D22F896-40B5-4ADD-8801-0D06FADFA095}" type="slidenum">
              <a:rPr lang="en-US" smtClean="0"/>
              <a:t>‹#›</a:t>
            </a:fld>
            <a:endParaRPr lang="en-US" dirty="0"/>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rtlCol="0"/>
          <a:lstStyle/>
          <a:p>
            <a:pPr rtl="0"/>
            <a:r>
              <a:rPr lang="fr-FR"/>
              <a:t>Click to edit Master title style</a:t>
            </a:r>
            <a:endParaRPr lang="en-US" dirty="0"/>
          </a:p>
        </p:txBody>
      </p:sp>
    </p:spTree>
    <p:extLst>
      <p:ext uri="{BB962C8B-B14F-4D97-AF65-F5344CB8AC3E}">
        <p14:creationId xmlns:p14="http://schemas.microsoft.com/office/powerpoint/2010/main" val="3807890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rtlCol="0"/>
          <a:lstStyle/>
          <a:p>
            <a:pPr rtl="0"/>
            <a:fld id="{48A87A34-81AB-432B-8DAE-1953F412C126}" type="datetimeFigureOut">
              <a:rPr lang="en-US" smtClean="0"/>
              <a:t>11/3/2021</a:t>
            </a:fld>
            <a:endParaRPr lang="en-US" dirty="0"/>
          </a:p>
        </p:txBody>
      </p:sp>
      <p:sp>
        <p:nvSpPr>
          <p:cNvPr id="3" name="Footer Placeholder 2"/>
          <p:cNvSpPr>
            <a:spLocks noGrp="1"/>
          </p:cNvSpPr>
          <p:nvPr>
            <p:ph type="ftr" sz="quarter" idx="11"/>
          </p:nvPr>
        </p:nvSpPr>
        <p:spPr/>
        <p:txBody>
          <a:bodyPr rtlCol="0"/>
          <a:lstStyle/>
          <a:p>
            <a:pPr rtl="0"/>
            <a:endParaRPr lang="en-US" dirty="0"/>
          </a:p>
        </p:txBody>
      </p:sp>
      <p:sp>
        <p:nvSpPr>
          <p:cNvPr id="4" name="Slide Number Placeholder 3"/>
          <p:cNvSpPr>
            <a:spLocks noGrp="1"/>
          </p:cNvSpPr>
          <p:nvPr>
            <p:ph type="sldNum" sz="quarter" idx="12"/>
          </p:nvPr>
        </p:nvSpPr>
        <p:spPr/>
        <p:txBody>
          <a:bodyPr rtlCol="0"/>
          <a:lstStyle/>
          <a:p>
            <a:pPr rtl="0"/>
            <a:fld id="{6D22F896-40B5-4ADD-8801-0D06FADFA095}" type="slidenum">
              <a:rPr lang="en-US" smtClean="0"/>
              <a:t>‹#›</a:t>
            </a:fld>
            <a:endParaRPr lang="en-US" dirty="0"/>
          </a:p>
        </p:txBody>
      </p:sp>
    </p:spTree>
    <p:extLst>
      <p:ext uri="{BB962C8B-B14F-4D97-AF65-F5344CB8AC3E}">
        <p14:creationId xmlns:p14="http://schemas.microsoft.com/office/powerpoint/2010/main" val="32280050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rtlCol="0" anchor="ctr"/>
          <a:lstStyle>
            <a:lvl1pPr algn="l">
              <a:defRPr sz="2000" b="0">
                <a:solidFill>
                  <a:schemeClr val="accent1">
                    <a:lumMod val="75000"/>
                    <a:lumOff val="25000"/>
                  </a:schemeClr>
                </a:solidFill>
              </a:defRPr>
            </a:lvl1pPr>
          </a:lstStyle>
          <a:p>
            <a:pPr rtl="0"/>
            <a:r>
              <a:rPr lang="fr-FR"/>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rtlCol="0"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rtl="0"/>
            <a:r>
              <a:rPr lang="fr-FR"/>
              <a:t>Click to edit Master text styles</a:t>
            </a:r>
          </a:p>
          <a:p>
            <a:pPr lvl="1" rtl="0"/>
            <a:r>
              <a:rPr lang="fr-FR"/>
              <a:t>Second level</a:t>
            </a:r>
          </a:p>
          <a:p>
            <a:pPr lvl="2" rtl="0"/>
            <a:r>
              <a:rPr lang="fr-FR"/>
              <a:t>Third level</a:t>
            </a:r>
          </a:p>
          <a:p>
            <a:pPr lvl="3" rtl="0"/>
            <a:r>
              <a:rPr lang="fr-FR"/>
              <a:t>Fourth level</a:t>
            </a:r>
          </a:p>
          <a:p>
            <a:pPr lvl="4" rtl="0"/>
            <a:r>
              <a:rPr lang="fr-FR"/>
              <a:t>Fifth level</a:t>
            </a:r>
            <a:endParaRPr lang="en-US" dirty="0"/>
          </a:p>
        </p:txBody>
      </p:sp>
      <p:sp>
        <p:nvSpPr>
          <p:cNvPr id="4" name="Text Placeholder 3"/>
          <p:cNvSpPr>
            <a:spLocks noGrp="1"/>
          </p:cNvSpPr>
          <p:nvPr>
            <p:ph type="body" sz="half" idx="2"/>
          </p:nvPr>
        </p:nvSpPr>
        <p:spPr>
          <a:xfrm>
            <a:off x="5740823" y="5262296"/>
            <a:ext cx="5869987" cy="689515"/>
          </a:xfrm>
        </p:spPr>
        <p:txBody>
          <a:bodyPr rtlCol="0"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fr-FR"/>
              <a:t>Click to edit Master text styles</a:t>
            </a:r>
          </a:p>
        </p:txBody>
      </p:sp>
      <p:sp>
        <p:nvSpPr>
          <p:cNvPr id="5" name="Date Placeholder 4"/>
          <p:cNvSpPr>
            <a:spLocks noGrp="1"/>
          </p:cNvSpPr>
          <p:nvPr>
            <p:ph type="dt" sz="half" idx="10"/>
          </p:nvPr>
        </p:nvSpPr>
        <p:spPr/>
        <p:txBody>
          <a:bodyPr rtlCol="0"/>
          <a:lstStyle>
            <a:lvl1pPr>
              <a:defRPr>
                <a:solidFill>
                  <a:schemeClr val="accent1">
                    <a:lumMod val="75000"/>
                    <a:lumOff val="25000"/>
                  </a:schemeClr>
                </a:solidFill>
              </a:defRPr>
            </a:lvl1pPr>
          </a:lstStyle>
          <a:p>
            <a:pPr rtl="0"/>
            <a:fld id="{48A87A34-81AB-432B-8DAE-1953F412C126}" type="datetimeFigureOut">
              <a:rPr lang="en-US" smtClean="0"/>
              <a:t>11/3/2021</a:t>
            </a:fld>
            <a:endParaRPr lang="en-US" dirty="0"/>
          </a:p>
        </p:txBody>
      </p:sp>
      <p:sp>
        <p:nvSpPr>
          <p:cNvPr id="6" name="Footer Placeholder 5"/>
          <p:cNvSpPr>
            <a:spLocks noGrp="1"/>
          </p:cNvSpPr>
          <p:nvPr>
            <p:ph type="ftr" sz="quarter" idx="11"/>
          </p:nvPr>
        </p:nvSpPr>
        <p:spPr/>
        <p:txBody>
          <a:bodyPr rtlCol="0"/>
          <a:lstStyle>
            <a:lvl1pPr>
              <a:defRPr>
                <a:solidFill>
                  <a:schemeClr val="accent1">
                    <a:lumMod val="75000"/>
                    <a:lumOff val="25000"/>
                  </a:schemeClr>
                </a:solidFill>
              </a:defRPr>
            </a:lvl1pPr>
          </a:lstStyle>
          <a:p>
            <a:pPr rtl="0"/>
            <a:endParaRPr lang="en-US" dirty="0"/>
          </a:p>
        </p:txBody>
      </p:sp>
      <p:sp>
        <p:nvSpPr>
          <p:cNvPr id="7" name="Slide Number Placeholder 6"/>
          <p:cNvSpPr>
            <a:spLocks noGrp="1"/>
          </p:cNvSpPr>
          <p:nvPr>
            <p:ph type="sldNum" sz="quarter" idx="12"/>
          </p:nvPr>
        </p:nvSpPr>
        <p:spPr/>
        <p:txBody>
          <a:bodyPr rtlCol="0"/>
          <a:lstStyle>
            <a:lvl1pPr>
              <a:defRPr>
                <a:solidFill>
                  <a:schemeClr val="accent1">
                    <a:lumMod val="75000"/>
                    <a:lumOff val="25000"/>
                  </a:schemeClr>
                </a:solidFill>
              </a:defRPr>
            </a:lvl1pPr>
          </a:lstStyle>
          <a:p>
            <a:pPr rtl="0"/>
            <a:fld id="{6D22F896-40B5-4ADD-8801-0D06FADFA095}" type="slidenum">
              <a:rPr lang="en-US" smtClean="0"/>
              <a:t>‹#›</a:t>
            </a:fld>
            <a:endParaRPr lang="en-US" dirty="0"/>
          </a:p>
        </p:txBody>
      </p:sp>
    </p:spTree>
    <p:extLst>
      <p:ext uri="{BB962C8B-B14F-4D97-AF65-F5344CB8AC3E}">
        <p14:creationId xmlns:p14="http://schemas.microsoft.com/office/powerpoint/2010/main" val="111900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rtlCol="0" anchor="b">
            <a:normAutofit/>
          </a:bodyPr>
          <a:lstStyle>
            <a:lvl1pPr algn="l">
              <a:defRPr sz="2400" b="0">
                <a:solidFill>
                  <a:schemeClr val="accent1"/>
                </a:solidFill>
              </a:defRPr>
            </a:lvl1pPr>
          </a:lstStyle>
          <a:p>
            <a:pPr rtl="0"/>
            <a:r>
              <a:rPr lang="fr-FR"/>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fr-FR"/>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rtlCol="0">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fr-FR"/>
              <a:t>Click to edit Master text styles</a:t>
            </a:r>
          </a:p>
        </p:txBody>
      </p:sp>
      <p:sp>
        <p:nvSpPr>
          <p:cNvPr id="5" name="Date Placeholder 4"/>
          <p:cNvSpPr>
            <a:spLocks noGrp="1"/>
          </p:cNvSpPr>
          <p:nvPr>
            <p:ph type="dt" sz="half" idx="10"/>
          </p:nvPr>
        </p:nvSpPr>
        <p:spPr/>
        <p:txBody>
          <a:bodyPr rtlCol="0"/>
          <a:lstStyle/>
          <a:p>
            <a:pPr rtl="0"/>
            <a:fld id="{48A87A34-81AB-432B-8DAE-1953F412C126}" type="datetimeFigureOut">
              <a:rPr lang="en-US" smtClean="0"/>
              <a:t>11/3/2021</a:t>
            </a:fld>
            <a:endParaRPr lang="en-US" dirty="0"/>
          </a:p>
        </p:txBody>
      </p:sp>
      <p:sp>
        <p:nvSpPr>
          <p:cNvPr id="6" name="Footer Placeholder 5"/>
          <p:cNvSpPr>
            <a:spLocks noGrp="1"/>
          </p:cNvSpPr>
          <p:nvPr>
            <p:ph type="ftr" sz="quarter" idx="11"/>
          </p:nvPr>
        </p:nvSpPr>
        <p:spPr/>
        <p:txBody>
          <a:bodyPr rtlCol="0"/>
          <a:lstStyle/>
          <a:p>
            <a:pPr rtl="0"/>
            <a:endParaRPr lang="en-US" dirty="0"/>
          </a:p>
        </p:txBody>
      </p:sp>
      <p:sp>
        <p:nvSpPr>
          <p:cNvPr id="7" name="Slide Number Placeholder 6"/>
          <p:cNvSpPr>
            <a:spLocks noGrp="1"/>
          </p:cNvSpPr>
          <p:nvPr>
            <p:ph type="sldNum" sz="quarter" idx="12"/>
          </p:nvPr>
        </p:nvSpPr>
        <p:spPr/>
        <p:txBody>
          <a:bodyPr rtlCol="0"/>
          <a:lstStyle/>
          <a:p>
            <a:pPr rtl="0"/>
            <a:fld id="{6D22F896-40B5-4ADD-8801-0D06FADFA095}" type="slidenum">
              <a:rPr lang="en-US" smtClean="0"/>
              <a:t>‹#›</a:t>
            </a:fld>
            <a:endParaRPr lang="en-US" dirty="0"/>
          </a:p>
        </p:txBody>
      </p:sp>
    </p:spTree>
    <p:extLst>
      <p:ext uri="{BB962C8B-B14F-4D97-AF65-F5344CB8AC3E}">
        <p14:creationId xmlns:p14="http://schemas.microsoft.com/office/powerpoint/2010/main" val="23318236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pPr rtl="0"/>
            <a:r>
              <a:rPr lang="fr-FR"/>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rtl="0"/>
            <a:r>
              <a:rPr lang="fr-FR"/>
              <a:t>Click to edit Master text styles</a:t>
            </a:r>
          </a:p>
          <a:p>
            <a:pPr lvl="1" rtl="0"/>
            <a:r>
              <a:rPr lang="fr-FR"/>
              <a:t>Second level</a:t>
            </a:r>
          </a:p>
          <a:p>
            <a:pPr lvl="2" rtl="0"/>
            <a:r>
              <a:rPr lang="fr-FR"/>
              <a:t>Third level</a:t>
            </a:r>
          </a:p>
          <a:p>
            <a:pPr lvl="3" rtl="0"/>
            <a:r>
              <a:rPr lang="fr-FR"/>
              <a:t>Fourth level</a:t>
            </a:r>
          </a:p>
          <a:p>
            <a:pPr lvl="4" rtl="0"/>
            <a:r>
              <a:rPr lang="fr-FR"/>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pPr rtl="0"/>
            <a:fld id="{48A87A34-81AB-432B-8DAE-1953F412C126}" type="datetimeFigureOut">
              <a:rPr lang="en-US" smtClean="0"/>
              <a:pPr rtl="0"/>
              <a:t>11/3/2021</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pPr rtl="0"/>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pPr rtl="0"/>
            <a:fld id="{6D22F896-40B5-4ADD-8801-0D06FADFA095}" type="slidenum">
              <a:rPr lang="en-US" smtClean="0"/>
              <a:pPr rtl="0"/>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504235446"/>
      </p:ext>
    </p:extLst>
  </p:cSld>
  <p:clrMap bg1="lt1" tx1="dk1" bg2="lt2" tx2="dk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4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notesSlide" Target="../notesSlides/notesSlide1.xml"/><Relationship Id="rId3" Type="http://schemas.openxmlformats.org/officeDocument/2006/relationships/tags" Target="../tags/tag4.xml"/><Relationship Id="rId7"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5" Type="http://schemas.openxmlformats.org/officeDocument/2006/relationships/tags" Target="../tags/tag6.xml"/><Relationship Id="rId4" Type="http://schemas.openxmlformats.org/officeDocument/2006/relationships/tags" Target="../tags/tag5.xml"/></Relationships>
</file>

<file path=ppt/slides/_rels/slide2.xml.rels><?xml version="1.0" encoding="UTF-8" standalone="yes"?>
<Relationships xmlns="http://schemas.openxmlformats.org/package/2006/relationships"><Relationship Id="rId8" Type="http://schemas.openxmlformats.org/officeDocument/2006/relationships/notesSlide" Target="../notesSlides/notesSlide2.xml"/><Relationship Id="rId3" Type="http://schemas.openxmlformats.org/officeDocument/2006/relationships/tags" Target="../tags/tag10.xml"/><Relationship Id="rId7" Type="http://schemas.openxmlformats.org/officeDocument/2006/relationships/slideLayout" Target="../slideLayouts/slideLayout2.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tags" Target="../tags/tag13.xml"/><Relationship Id="rId5" Type="http://schemas.openxmlformats.org/officeDocument/2006/relationships/tags" Target="../tags/tag12.xml"/><Relationship Id="rId4" Type="http://schemas.openxmlformats.org/officeDocument/2006/relationships/tags" Target="../tags/tag11.xml"/></Relationships>
</file>

<file path=ppt/slides/_rels/slide3.xml.rels><?xml version="1.0" encoding="UTF-8" standalone="yes"?>
<Relationships xmlns="http://schemas.openxmlformats.org/package/2006/relationships"><Relationship Id="rId3" Type="http://schemas.openxmlformats.org/officeDocument/2006/relationships/tags" Target="../tags/tag16.xml"/><Relationship Id="rId7" Type="http://schemas.openxmlformats.org/officeDocument/2006/relationships/hyperlink" Target="https://wiki.gccollab.ca/Panel_Pledge" TargetMode="External"/><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notesSlide" Target="../notesSlides/notesSlide3.xml"/><Relationship Id="rId5" Type="http://schemas.openxmlformats.org/officeDocument/2006/relationships/slideLayout" Target="../slideLayouts/slideLayout2.xml"/><Relationship Id="rId4" Type="http://schemas.openxmlformats.org/officeDocument/2006/relationships/tags" Target="../tags/tag17.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hyperlink" Target="https://www.canada.ca/fr/conseil-prive/sujets/objectif-2020-renouvellement-fonction-publique.html" TargetMode="External"/><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hyperlink" Target="https://www.canada.ca/en/privy-council/topics/blueprint-2020-public-service-renewal.html" TargetMode="External"/><Relationship Id="rId5" Type="http://schemas.openxmlformats.org/officeDocument/2006/relationships/hyperlink" Target="https://www.canada.ca/en/privy-council/corporate/clerk/call-to-action-anti-racism-equity-inclusion-federal-public-service.html" TargetMode="External"/><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tags" Target="../tags/tag22.xml"/><Relationship Id="rId7" Type="http://schemas.openxmlformats.org/officeDocument/2006/relationships/notesSlide" Target="../notesSlides/notesSlide5.xml"/><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slideLayout" Target="../slideLayouts/slideLayout2.xml"/><Relationship Id="rId5" Type="http://schemas.openxmlformats.org/officeDocument/2006/relationships/tags" Target="../tags/tag24.xml"/><Relationship Id="rId4" Type="http://schemas.openxmlformats.org/officeDocument/2006/relationships/tags" Target="../tags/tag2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forms.gle/GHoQSbPehKiX3WWw7" TargetMode="External"/><Relationship Id="rId3" Type="http://schemas.openxmlformats.org/officeDocument/2006/relationships/tags" Target="../tags/tag27.xml"/><Relationship Id="rId7" Type="http://schemas.openxmlformats.org/officeDocument/2006/relationships/notesSlide" Target="../notesSlides/notesSlide7.xml"/><Relationship Id="rId2" Type="http://schemas.openxmlformats.org/officeDocument/2006/relationships/tags" Target="../tags/tag26.xml"/><Relationship Id="rId1" Type="http://schemas.openxmlformats.org/officeDocument/2006/relationships/tags" Target="../tags/tag25.xml"/><Relationship Id="rId6" Type="http://schemas.openxmlformats.org/officeDocument/2006/relationships/slideLayout" Target="../slideLayouts/slideLayout2.xml"/><Relationship Id="rId5" Type="http://schemas.openxmlformats.org/officeDocument/2006/relationships/tags" Target="../tags/tag29.xml"/><Relationship Id="rId4" Type="http://schemas.openxmlformats.org/officeDocument/2006/relationships/tags" Target="../tags/tag2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34BFB7C5-23B6-4047-BF5E-F9EEBB437CD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custDataLst>
              <p:tags r:id="rId1"/>
            </p:custDataLst>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a:p>
        </p:txBody>
      </p:sp>
      <p:sp>
        <p:nvSpPr>
          <p:cNvPr id="26" name="Rectangle 25">
            <a:extLst>
              <a:ext uri="{FF2B5EF4-FFF2-40B4-BE49-F238E27FC236}">
                <a16:creationId xmlns:a16="http://schemas.microsoft.com/office/drawing/2014/main" id="{FBC3CD9F-A361-4496-A6E0-24338B2A690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custDataLst>
              <p:tags r:id="rId2"/>
            </p:custDataLst>
            <p:extLst>
              <p:ext uri="{386F3935-93C4-4BCD-93E2-E3B085C9AB24}">
                <p16:designElem xmlns:p16="http://schemas.microsoft.com/office/powerpoint/2015/main" val="1"/>
              </p:ext>
            </p:extLst>
          </p:nvPr>
        </p:nvSpPr>
        <p:spPr>
          <a:xfrm>
            <a:off x="581191" y="457201"/>
            <a:ext cx="1106164" cy="5859735"/>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a:extLst>
              <a:ext uri="{FF2B5EF4-FFF2-40B4-BE49-F238E27FC236}">
                <a16:creationId xmlns:a16="http://schemas.microsoft.com/office/drawing/2014/main" id="{D37DA931-62D6-4B32-9103-84C0960AEA6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custDataLst>
              <p:tags r:id="rId3"/>
            </p:custDataLst>
            <p:extLst>
              <p:ext uri="{386F3935-93C4-4BCD-93E2-E3B085C9AB24}">
                <p16:designElem xmlns:p16="http://schemas.microsoft.com/office/powerpoint/2015/main" val="1"/>
              </p:ext>
            </p:extLst>
          </p:nvPr>
        </p:nvSpPr>
        <p:spPr>
          <a:xfrm>
            <a:off x="1784420" y="457200"/>
            <a:ext cx="6248454" cy="585973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custDataLst>
              <p:tags r:id="rId4"/>
            </p:custDataLst>
          </p:nvPr>
        </p:nvSpPr>
        <p:spPr>
          <a:xfrm>
            <a:off x="2156346" y="849745"/>
            <a:ext cx="5526993" cy="5467190"/>
          </a:xfrm>
        </p:spPr>
        <p:txBody>
          <a:bodyPr rtlCol="0" anchor="ctr">
            <a:normAutofit/>
          </a:bodyPr>
          <a:lstStyle/>
          <a:p>
            <a:pPr rtl="0"/>
            <a:r>
              <a:rPr lang="fr-CA" sz="4400" dirty="0">
                <a:solidFill>
                  <a:srgbClr val="FFFFFF"/>
                </a:solidFill>
              </a:rPr>
              <a:t>Révision de l’Engagement relatif au panel du gouvernement du Canada</a:t>
            </a:r>
          </a:p>
        </p:txBody>
      </p:sp>
      <p:sp>
        <p:nvSpPr>
          <p:cNvPr id="30" name="Rectangle 29">
            <a:extLst>
              <a:ext uri="{FF2B5EF4-FFF2-40B4-BE49-F238E27FC236}">
                <a16:creationId xmlns:a16="http://schemas.microsoft.com/office/drawing/2014/main" id="{4695E140-9B6E-43E9-B17E-CDFE3FCA8AF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custDataLst>
              <p:tags r:id="rId5"/>
            </p:custDataLst>
            <p:extLst>
              <p:ext uri="{386F3935-93C4-4BCD-93E2-E3B085C9AB24}">
                <p16:designElem xmlns:p16="http://schemas.microsoft.com/office/powerpoint/2015/main" val="1"/>
              </p:ext>
            </p:extLst>
          </p:nvPr>
        </p:nvSpPr>
        <p:spPr>
          <a:xfrm>
            <a:off x="8129872" y="453642"/>
            <a:ext cx="3615595" cy="5863293"/>
          </a:xfrm>
          <a:prstGeom prst="rect">
            <a:avLst/>
          </a:prstGeom>
          <a:solidFill>
            <a:schemeClr val="accent4">
              <a:lumMod val="7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Subtitle 2"/>
          <p:cNvSpPr>
            <a:spLocks noGrp="1"/>
          </p:cNvSpPr>
          <p:nvPr>
            <p:ph type="subTitle" idx="1"/>
            <p:custDataLst>
              <p:tags r:id="rId6"/>
            </p:custDataLst>
          </p:nvPr>
        </p:nvSpPr>
        <p:spPr>
          <a:xfrm>
            <a:off x="8317076" y="668740"/>
            <a:ext cx="3147043" cy="4926841"/>
          </a:xfrm>
        </p:spPr>
        <p:txBody>
          <a:bodyPr vert="horz" lIns="91440" tIns="45720" rIns="91440" bIns="45720" rtlCol="0" anchor="ctr">
            <a:normAutofit/>
          </a:bodyPr>
          <a:lstStyle/>
          <a:p>
            <a:pPr rtl="0">
              <a:lnSpc>
                <a:spcPct val="90000"/>
              </a:lnSpc>
            </a:pPr>
            <a:r>
              <a:rPr lang="fr-CA" sz="2100">
                <a:solidFill>
                  <a:srgbClr val="FFFFFF"/>
                </a:solidFill>
                <a:ea typeface="+mn-lt"/>
                <a:cs typeface="+mn-lt"/>
              </a:rPr>
              <a:t>accroître la représentation lors des événements de la fonction publique</a:t>
            </a:r>
            <a:endParaRPr lang="fr-CA" sz="2100">
              <a:solidFill>
                <a:srgbClr val="FFFFFF"/>
              </a:solidFill>
            </a:endParaRPr>
          </a:p>
        </p:txBody>
      </p:sp>
    </p:spTree>
    <p:extLst>
      <p:ext uri="{BB962C8B-B14F-4D97-AF65-F5344CB8AC3E}">
        <p14:creationId xmlns:p14="http://schemas.microsoft.com/office/powerpoint/2010/main" val="3856144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14">
            <a:extLst>
              <a:ext uri="{FF2B5EF4-FFF2-40B4-BE49-F238E27FC236}">
                <a16:creationId xmlns:a16="http://schemas.microsoft.com/office/drawing/2014/main" id="{1A59258C-AAC2-41CD-973C-7439B122A3F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custDataLst>
              <p:tags r:id="rId1"/>
            </p:custDataLst>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rtl="0">
              <a:buClr>
                <a:schemeClr val="accent1"/>
              </a:buClr>
              <a:buFont typeface="Arial" panose="020B0604020202020204" pitchFamily="34" charset="0"/>
              <a:buChar char="•"/>
            </a:pPr>
            <a:endParaRPr lang="fr-CA"/>
          </a:p>
        </p:txBody>
      </p:sp>
      <p:sp>
        <p:nvSpPr>
          <p:cNvPr id="27" name="Rectangle 16">
            <a:extLst>
              <a:ext uri="{FF2B5EF4-FFF2-40B4-BE49-F238E27FC236}">
                <a16:creationId xmlns:a16="http://schemas.microsoft.com/office/drawing/2014/main" id="{54516B72-0116-42B2-82A2-B11218A3663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custDataLst>
              <p:tags r:id="rId2"/>
            </p:custDataLst>
            <p:extLst>
              <p:ext uri="{386F3935-93C4-4BCD-93E2-E3B085C9AB24}">
                <p16:designElem xmlns:p16="http://schemas.microsoft.com/office/powerpoint/2015/main" val="1"/>
              </p:ext>
            </p:extLst>
          </p:nvPr>
        </p:nvSpPr>
        <p:spPr>
          <a:xfrm>
            <a:off x="-1" y="0"/>
            <a:ext cx="611319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a:p>
        </p:txBody>
      </p:sp>
      <p:sp>
        <p:nvSpPr>
          <p:cNvPr id="2" name="Title 1">
            <a:extLst>
              <a:ext uri="{FF2B5EF4-FFF2-40B4-BE49-F238E27FC236}">
                <a16:creationId xmlns:a16="http://schemas.microsoft.com/office/drawing/2014/main" id="{585139B6-043E-48DC-95FD-C2CADAD124CF}"/>
              </a:ext>
            </a:extLst>
          </p:cNvPr>
          <p:cNvSpPr>
            <a:spLocks noGrp="1"/>
          </p:cNvSpPr>
          <p:nvPr>
            <p:ph type="title"/>
            <p:custDataLst>
              <p:tags r:id="rId3"/>
            </p:custDataLst>
          </p:nvPr>
        </p:nvSpPr>
        <p:spPr>
          <a:xfrm>
            <a:off x="643468" y="1033389"/>
            <a:ext cx="4826256" cy="4825409"/>
          </a:xfrm>
        </p:spPr>
        <p:txBody>
          <a:bodyPr rtlCol="0" anchor="ctr">
            <a:normAutofit/>
          </a:bodyPr>
          <a:lstStyle/>
          <a:p>
            <a:pPr rtl="0"/>
            <a:r>
              <a:rPr lang="fr-CA" sz="5400">
                <a:solidFill>
                  <a:srgbClr val="FFFFFF"/>
                </a:solidFill>
              </a:rPr>
              <a:t>L’OBJECTIF</a:t>
            </a:r>
          </a:p>
        </p:txBody>
      </p:sp>
      <p:sp>
        <p:nvSpPr>
          <p:cNvPr id="19" name="Rectangle 18">
            <a:extLst>
              <a:ext uri="{FF2B5EF4-FFF2-40B4-BE49-F238E27FC236}">
                <a16:creationId xmlns:a16="http://schemas.microsoft.com/office/drawing/2014/main" id="{7CDB507F-21B7-4C27-B0FC-D9C465C6DB4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custDataLst>
              <p:tags r:id="rId4"/>
            </p:custDataLst>
            <p:extLst>
              <p:ext uri="{386F3935-93C4-4BCD-93E2-E3B085C9AB24}">
                <p16:designElem xmlns:p16="http://schemas.microsoft.com/office/powerpoint/2015/main" val="1"/>
              </p:ext>
            </p:extLst>
          </p:nvPr>
        </p:nvSpPr>
        <p:spPr>
          <a:xfrm>
            <a:off x="642579" y="460868"/>
            <a:ext cx="4828032" cy="111654"/>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sp>
      <p:sp>
        <p:nvSpPr>
          <p:cNvPr id="21" name="Rectangle 20">
            <a:extLst>
              <a:ext uri="{FF2B5EF4-FFF2-40B4-BE49-F238E27FC236}">
                <a16:creationId xmlns:a16="http://schemas.microsoft.com/office/drawing/2014/main" id="{7AB1AE17-B7A3-4363-95CD-25441E2FF1F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custDataLst>
              <p:tags r:id="rId5"/>
            </p:custDataLst>
            <p:extLst>
              <p:ext uri="{386F3935-93C4-4BCD-93E2-E3B085C9AB24}">
                <p16:designElem xmlns:p16="http://schemas.microsoft.com/office/powerpoint/2015/main" val="1"/>
              </p:ext>
            </p:extLst>
          </p:nvPr>
        </p:nvSpPr>
        <p:spPr>
          <a:xfrm>
            <a:off x="6782774" y="460868"/>
            <a:ext cx="4828032" cy="11165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BB64AD24-D158-4855-B70B-EDCD31AB7E13}"/>
              </a:ext>
            </a:extLst>
          </p:cNvPr>
          <p:cNvSpPr>
            <a:spLocks noGrp="1"/>
          </p:cNvSpPr>
          <p:nvPr>
            <p:ph idx="1"/>
            <p:custDataLst>
              <p:tags r:id="rId6"/>
            </p:custDataLst>
          </p:nvPr>
        </p:nvSpPr>
        <p:spPr>
          <a:xfrm>
            <a:off x="6755769" y="1033390"/>
            <a:ext cx="4855037" cy="5363742"/>
          </a:xfrm>
          <a:ln w="57150">
            <a:noFill/>
          </a:ln>
        </p:spPr>
        <p:txBody>
          <a:bodyPr rtlCol="0" anchor="ctr">
            <a:normAutofit lnSpcReduction="10000"/>
          </a:bodyPr>
          <a:lstStyle/>
          <a:p>
            <a:pPr marL="0" indent="0">
              <a:buNone/>
            </a:pPr>
            <a:r>
              <a:rPr lang="fr-CA" sz="3200" dirty="0">
                <a:solidFill>
                  <a:schemeClr val="accent2">
                    <a:lumMod val="50000"/>
                  </a:schemeClr>
                </a:solidFill>
                <a:ea typeface="+mn-lt"/>
                <a:cs typeface="+mn-lt"/>
              </a:rPr>
              <a:t>Accroître la représentation des femmes, des employés autochtones, </a:t>
            </a:r>
            <a:r>
              <a:rPr lang="fr-CA" sz="3200" dirty="0" smtClean="0">
                <a:solidFill>
                  <a:schemeClr val="accent2">
                    <a:lumMod val="50000"/>
                  </a:schemeClr>
                </a:solidFill>
                <a:ea typeface="+mn-lt"/>
                <a:cs typeface="+mn-lt"/>
              </a:rPr>
              <a:t>des employés noirs, des employés </a:t>
            </a:r>
            <a:r>
              <a:rPr lang="fr-CA" sz="3200" dirty="0">
                <a:solidFill>
                  <a:schemeClr val="accent2">
                    <a:lumMod val="50000"/>
                  </a:schemeClr>
                </a:solidFill>
                <a:ea typeface="+mn-lt"/>
                <a:cs typeface="+mn-lt"/>
              </a:rPr>
              <a:t>racisés, </a:t>
            </a:r>
            <a:r>
              <a:rPr lang="fr-CA" sz="3200" dirty="0" smtClean="0">
                <a:solidFill>
                  <a:schemeClr val="accent2">
                    <a:lumMod val="50000"/>
                  </a:schemeClr>
                </a:solidFill>
                <a:ea typeface="+mn-lt"/>
                <a:cs typeface="+mn-lt"/>
              </a:rPr>
              <a:t>des personnes handicapées </a:t>
            </a:r>
            <a:r>
              <a:rPr lang="fr-CA" sz="3200" dirty="0">
                <a:solidFill>
                  <a:schemeClr val="accent2">
                    <a:lumMod val="50000"/>
                  </a:schemeClr>
                </a:solidFill>
                <a:ea typeface="+mn-lt"/>
                <a:cs typeface="+mn-lt"/>
              </a:rPr>
              <a:t>et </a:t>
            </a:r>
            <a:r>
              <a:rPr lang="fr-CA" sz="3200" dirty="0" smtClean="0">
                <a:solidFill>
                  <a:schemeClr val="accent2">
                    <a:lumMod val="50000"/>
                  </a:schemeClr>
                </a:solidFill>
                <a:ea typeface="+mn-lt"/>
                <a:cs typeface="+mn-lt"/>
              </a:rPr>
              <a:t>des membres </a:t>
            </a:r>
            <a:r>
              <a:rPr lang="fr-CA" sz="3200" dirty="0">
                <a:solidFill>
                  <a:schemeClr val="accent2">
                    <a:lumMod val="50000"/>
                  </a:schemeClr>
                </a:solidFill>
                <a:ea typeface="+mn-lt"/>
                <a:cs typeface="+mn-lt"/>
              </a:rPr>
              <a:t>de la communauté </a:t>
            </a:r>
            <a:r>
              <a:rPr lang="en-US" sz="3200" dirty="0">
                <a:solidFill>
                  <a:schemeClr val="accent2">
                    <a:lumMod val="50000"/>
                  </a:schemeClr>
                </a:solidFill>
                <a:ea typeface="+mn-lt"/>
                <a:cs typeface="+mn-lt"/>
              </a:rPr>
              <a:t>2SLGBTQIA+</a:t>
            </a:r>
            <a:r>
              <a:rPr lang="fr-CA" sz="3200" dirty="0" smtClean="0">
                <a:solidFill>
                  <a:schemeClr val="accent2">
                    <a:lumMod val="50000"/>
                  </a:schemeClr>
                </a:solidFill>
                <a:ea typeface="+mn-lt"/>
                <a:cs typeface="+mn-lt"/>
              </a:rPr>
              <a:t> </a:t>
            </a:r>
            <a:r>
              <a:rPr lang="fr-CA" sz="3200" dirty="0">
                <a:solidFill>
                  <a:schemeClr val="accent2">
                    <a:lumMod val="50000"/>
                  </a:schemeClr>
                </a:solidFill>
                <a:ea typeface="+mn-lt"/>
                <a:cs typeface="+mn-lt"/>
              </a:rPr>
              <a:t>dans les événements publics du gouvernement du Canada à l’échelle locale, régionale et nationale.</a:t>
            </a:r>
            <a:endParaRPr lang="fr-CA" sz="3200" dirty="0">
              <a:solidFill>
                <a:schemeClr val="accent2">
                  <a:lumMod val="50000"/>
                </a:schemeClr>
              </a:solidFill>
            </a:endParaRPr>
          </a:p>
          <a:p>
            <a:pPr rtl="0"/>
            <a:endParaRPr lang="fr-CA" sz="3200" dirty="0">
              <a:solidFill>
                <a:schemeClr val="accent2">
                  <a:lumMod val="50000"/>
                </a:schemeClr>
              </a:solidFill>
            </a:endParaRPr>
          </a:p>
        </p:txBody>
      </p:sp>
    </p:spTree>
    <p:extLst>
      <p:ext uri="{BB962C8B-B14F-4D97-AF65-F5344CB8AC3E}">
        <p14:creationId xmlns:p14="http://schemas.microsoft.com/office/powerpoint/2010/main" val="2073170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373F125-DEF3-41D6-9918-AB21A2ACC37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custDataLst>
              <p:tags r:id="rId1"/>
            </p:custDataLst>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a:p>
        </p:txBody>
      </p:sp>
      <p:sp>
        <p:nvSpPr>
          <p:cNvPr id="10" name="Rectangle 9">
            <a:extLst>
              <a:ext uri="{FF2B5EF4-FFF2-40B4-BE49-F238E27FC236}">
                <a16:creationId xmlns:a16="http://schemas.microsoft.com/office/drawing/2014/main" id="{71E9F226-EB6E-48C9-ADDA-636DE4BF4EB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custDataLst>
              <p:tags r:id="rId2"/>
            </p:custDataLst>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a:p>
        </p:txBody>
      </p:sp>
      <p:sp>
        <p:nvSpPr>
          <p:cNvPr id="2" name="Title 1">
            <a:extLst>
              <a:ext uri="{FF2B5EF4-FFF2-40B4-BE49-F238E27FC236}">
                <a16:creationId xmlns:a16="http://schemas.microsoft.com/office/drawing/2014/main" id="{577312D6-3A8D-4626-957E-3B39EAC2B065}"/>
              </a:ext>
            </a:extLst>
          </p:cNvPr>
          <p:cNvSpPr>
            <a:spLocks noGrp="1"/>
          </p:cNvSpPr>
          <p:nvPr>
            <p:ph type="title"/>
            <p:custDataLst>
              <p:tags r:id="rId3"/>
            </p:custDataLst>
          </p:nvPr>
        </p:nvSpPr>
        <p:spPr>
          <a:xfrm>
            <a:off x="959157" y="1113764"/>
            <a:ext cx="3269749" cy="4624327"/>
          </a:xfrm>
        </p:spPr>
        <p:txBody>
          <a:bodyPr rtlCol="0" anchor="ctr">
            <a:normAutofit/>
          </a:bodyPr>
          <a:lstStyle/>
          <a:p>
            <a:pPr rtl="0"/>
            <a:r>
              <a:rPr lang="fr-CA" sz="3200" dirty="0">
                <a:solidFill>
                  <a:srgbClr val="FFFFFF"/>
                </a:solidFill>
                <a:ea typeface="+mj-lt"/>
                <a:cs typeface="+mj-lt"/>
              </a:rPr>
              <a:t/>
            </a:r>
            <a:br>
              <a:rPr lang="fr-CA" sz="3200" dirty="0">
                <a:solidFill>
                  <a:srgbClr val="FFFFFF"/>
                </a:solidFill>
                <a:ea typeface="+mj-lt"/>
                <a:cs typeface="+mj-lt"/>
              </a:rPr>
            </a:br>
            <a:r>
              <a:rPr lang="fr-CA" sz="3200" dirty="0">
                <a:solidFill>
                  <a:srgbClr val="FFFFFF"/>
                </a:solidFill>
                <a:ea typeface="+mj-lt"/>
                <a:cs typeface="+mj-lt"/>
              </a:rPr>
              <a:t>Histoire de l’Engagement relatif au panel</a:t>
            </a:r>
          </a:p>
          <a:p>
            <a:pPr rtl="0"/>
            <a:endParaRPr lang="fr-CA" sz="3200" dirty="0">
              <a:solidFill>
                <a:srgbClr val="FFFFFF"/>
              </a:solidFill>
            </a:endParaRPr>
          </a:p>
          <a:p>
            <a:pPr rtl="0"/>
            <a:endParaRPr lang="fr-CA" sz="3200" dirty="0">
              <a:solidFill>
                <a:srgbClr val="FFFFFF"/>
              </a:solidFill>
            </a:endParaRPr>
          </a:p>
        </p:txBody>
      </p:sp>
      <p:sp>
        <p:nvSpPr>
          <p:cNvPr id="3" name="Content Placeholder 2">
            <a:extLst>
              <a:ext uri="{FF2B5EF4-FFF2-40B4-BE49-F238E27FC236}">
                <a16:creationId xmlns:a16="http://schemas.microsoft.com/office/drawing/2014/main" id="{25EBEBDF-1A85-42C9-9AA4-C66C7E94AA3A}"/>
              </a:ext>
            </a:extLst>
          </p:cNvPr>
          <p:cNvSpPr>
            <a:spLocks noGrp="1"/>
          </p:cNvSpPr>
          <p:nvPr>
            <p:ph idx="1"/>
            <p:custDataLst>
              <p:tags r:id="rId4"/>
            </p:custDataLst>
          </p:nvPr>
        </p:nvSpPr>
        <p:spPr>
          <a:xfrm>
            <a:off x="5283200" y="553809"/>
            <a:ext cx="6199551" cy="5744236"/>
          </a:xfrm>
        </p:spPr>
        <p:txBody>
          <a:bodyPr vert="horz" lIns="91440" tIns="45720" rIns="91440" bIns="45720" rtlCol="0" anchor="ctr">
            <a:normAutofit lnSpcReduction="10000"/>
          </a:bodyPr>
          <a:lstStyle/>
          <a:p>
            <a:pPr marL="0" indent="0" rtl="0">
              <a:lnSpc>
                <a:spcPct val="90000"/>
              </a:lnSpc>
              <a:buNone/>
            </a:pPr>
            <a:r>
              <a:rPr lang="fr-CA" sz="2200" dirty="0">
                <a:ea typeface="+mn-lt"/>
                <a:cs typeface="+mn-lt"/>
              </a:rPr>
              <a:t>Services partagés Canada a souscrit en 2019 à </a:t>
            </a:r>
            <a:r>
              <a:rPr lang="fr-CA" sz="2200" dirty="0" smtClean="0">
                <a:ea typeface="+mn-lt"/>
                <a:cs typeface="+mn-lt"/>
              </a:rPr>
              <a:t>l’</a:t>
            </a:r>
            <a:r>
              <a:rPr lang="fr-CA" sz="2200" dirty="0" smtClean="0">
                <a:ea typeface="+mn-lt"/>
                <a:cs typeface="+mn-lt"/>
                <a:hlinkClick r:id="rId7">
                  <a:extLst>
                    <a:ext uri="{A12FA001-AC4F-418D-AE19-62706E023703}">
                      <ahyp:hlinkClr xmlns="" xmlns:ahyp="http://schemas.microsoft.com/office/drawing/2018/hyperlinkcolor" val="tx"/>
                    </a:ext>
                  </a:extLst>
                </a:hlinkClick>
              </a:rPr>
              <a:t>engagement </a:t>
            </a:r>
            <a:r>
              <a:rPr lang="fr-CA" sz="2200" dirty="0">
                <a:ea typeface="+mn-lt"/>
                <a:cs typeface="+mn-lt"/>
                <a:hlinkClick r:id="rId7">
                  <a:extLst>
                    <a:ext uri="{A12FA001-AC4F-418D-AE19-62706E023703}">
                      <ahyp:hlinkClr xmlns="" xmlns:ahyp="http://schemas.microsoft.com/office/drawing/2018/hyperlinkcolor" val="tx"/>
                    </a:ext>
                  </a:extLst>
                </a:hlinkClick>
              </a:rPr>
              <a:t>relatif au Panel</a:t>
            </a:r>
            <a:r>
              <a:rPr lang="fr-CA" sz="2200" dirty="0">
                <a:ea typeface="+mn-lt"/>
                <a:cs typeface="+mn-lt"/>
              </a:rPr>
              <a:t>, parrainé par Sarah Paquet, comme mécanisme pour accroître la représentation dans les groupes de discussion. </a:t>
            </a:r>
          </a:p>
          <a:p>
            <a:pPr marL="0" indent="0" rtl="0">
              <a:lnSpc>
                <a:spcPct val="90000"/>
              </a:lnSpc>
              <a:buNone/>
            </a:pPr>
            <a:r>
              <a:rPr lang="fr-CA" sz="2200" dirty="0">
                <a:ea typeface="+mn-lt"/>
                <a:cs typeface="+mn-lt"/>
              </a:rPr>
              <a:t>Les signataires s’engagent à ne pas participer à des groupes de discussion exclusivement masculins et à plaider pour la représentation des femmes en posant les questions suivantes : </a:t>
            </a:r>
            <a:endParaRPr lang="fr-CA" sz="2200" dirty="0"/>
          </a:p>
          <a:p>
            <a:pPr rtl="0">
              <a:lnSpc>
                <a:spcPct val="90000"/>
              </a:lnSpc>
              <a:buFont typeface="Wingdings" panose="05000000000000000000" pitchFamily="2" charset="2"/>
              <a:buChar char="§"/>
            </a:pPr>
            <a:r>
              <a:rPr lang="fr-CA" sz="2200" dirty="0">
                <a:ea typeface="+mn-lt"/>
                <a:cs typeface="+mn-lt"/>
              </a:rPr>
              <a:t>Y a-t-il des femmes, ou un nombre égal d’hommes et de femmes, participant au groupe de discussion? </a:t>
            </a:r>
            <a:endParaRPr lang="fr-CA" sz="2200" dirty="0"/>
          </a:p>
          <a:p>
            <a:pPr rtl="0">
              <a:lnSpc>
                <a:spcPct val="90000"/>
              </a:lnSpc>
              <a:buFont typeface="Wingdings" panose="05000000000000000000" pitchFamily="2" charset="2"/>
              <a:buChar char="§"/>
            </a:pPr>
            <a:r>
              <a:rPr lang="fr-CA" sz="2200" dirty="0">
                <a:ea typeface="+mn-lt"/>
                <a:cs typeface="+mn-lt"/>
              </a:rPr>
              <a:t>Que fait l’organisateur de l’événement pour garantir la diversité des genres lors de son événement? </a:t>
            </a:r>
            <a:endParaRPr lang="fr-CA" sz="2200" dirty="0"/>
          </a:p>
          <a:p>
            <a:pPr rtl="0">
              <a:lnSpc>
                <a:spcPct val="90000"/>
              </a:lnSpc>
              <a:buFont typeface="Wingdings" panose="05000000000000000000" pitchFamily="2" charset="2"/>
              <a:buChar char="§"/>
            </a:pPr>
            <a:r>
              <a:rPr lang="fr-CA" sz="2200" dirty="0">
                <a:ea typeface="+mn-lt"/>
                <a:cs typeface="+mn-lt"/>
              </a:rPr>
              <a:t>Les organisateurs s’engageront-ils à rechercher des ressources supplémentaires pour atteindre l’équilibre entre les genres dans leur équipe et lors de leur événement? </a:t>
            </a:r>
            <a:endParaRPr lang="fr-CA" sz="2200" dirty="0"/>
          </a:p>
          <a:p>
            <a:pPr rtl="0">
              <a:lnSpc>
                <a:spcPct val="90000"/>
              </a:lnSpc>
            </a:pPr>
            <a:endParaRPr lang="fr-CA" sz="1700" dirty="0"/>
          </a:p>
        </p:txBody>
      </p:sp>
    </p:spTree>
    <p:extLst>
      <p:ext uri="{BB962C8B-B14F-4D97-AF65-F5344CB8AC3E}">
        <p14:creationId xmlns:p14="http://schemas.microsoft.com/office/powerpoint/2010/main" val="6726049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312D6-3A8D-4626-957E-3B39EAC2B065}"/>
              </a:ext>
            </a:extLst>
          </p:cNvPr>
          <p:cNvSpPr>
            <a:spLocks noGrp="1"/>
          </p:cNvSpPr>
          <p:nvPr>
            <p:ph type="title"/>
            <p:custDataLst>
              <p:tags r:id="rId1"/>
            </p:custDataLst>
          </p:nvPr>
        </p:nvSpPr>
        <p:spPr/>
        <p:txBody>
          <a:bodyPr rtlCol="0">
            <a:normAutofit/>
          </a:bodyPr>
          <a:lstStyle/>
          <a:p>
            <a:pPr rtl="0"/>
            <a:r>
              <a:rPr lang="fr-CA" dirty="0"/>
              <a:t>Groupe de travail sur l’Engagement relatif au panel </a:t>
            </a:r>
          </a:p>
        </p:txBody>
      </p:sp>
      <p:sp>
        <p:nvSpPr>
          <p:cNvPr id="3" name="Content Placeholder 2">
            <a:extLst>
              <a:ext uri="{FF2B5EF4-FFF2-40B4-BE49-F238E27FC236}">
                <a16:creationId xmlns:a16="http://schemas.microsoft.com/office/drawing/2014/main" id="{25EBEBDF-1A85-42C9-9AA4-C66C7E94AA3A}"/>
              </a:ext>
            </a:extLst>
          </p:cNvPr>
          <p:cNvSpPr>
            <a:spLocks noGrp="1"/>
          </p:cNvSpPr>
          <p:nvPr>
            <p:ph idx="1"/>
            <p:custDataLst>
              <p:tags r:id="rId2"/>
            </p:custDataLst>
          </p:nvPr>
        </p:nvSpPr>
        <p:spPr>
          <a:xfrm>
            <a:off x="581192" y="1914761"/>
            <a:ext cx="9905999" cy="4241083"/>
          </a:xfrm>
        </p:spPr>
        <p:txBody>
          <a:bodyPr vert="horz" lIns="91440" tIns="45720" rIns="91440" bIns="45720" rtlCol="0" anchor="t">
            <a:normAutofit fontScale="92500"/>
          </a:bodyPr>
          <a:lstStyle/>
          <a:p>
            <a:pPr rtl="0"/>
            <a:r>
              <a:rPr lang="fr-CA" sz="2400" dirty="0">
                <a:ea typeface="+mn-lt"/>
                <a:cs typeface="+mn-lt"/>
              </a:rPr>
              <a:t>Le Groupe de travail sur </a:t>
            </a:r>
            <a:r>
              <a:rPr lang="fr-CA" sz="2400" dirty="0" smtClean="0">
                <a:ea typeface="+mn-lt"/>
                <a:cs typeface="+mn-lt"/>
              </a:rPr>
              <a:t>l’engagement </a:t>
            </a:r>
            <a:r>
              <a:rPr lang="fr-CA" sz="2400" dirty="0">
                <a:ea typeface="+mn-lt"/>
                <a:cs typeface="+mn-lt"/>
              </a:rPr>
              <a:t>relatif au Panel (GTEP) est une initiative locale et menée par de nombreux réseaux du GC et fonctionnaires concernés ayant pour but de faire avancer la diversité et l’inclusion dans le secteur public et de promouvoir la lutte contre le racisme. </a:t>
            </a:r>
          </a:p>
          <a:p>
            <a:pPr rtl="0"/>
            <a:r>
              <a:rPr lang="fr-CA" sz="2400" dirty="0">
                <a:ea typeface="+mn-lt"/>
                <a:cs typeface="+mn-lt"/>
              </a:rPr>
              <a:t>Cette initiative locale est une réponse à l’a</a:t>
            </a:r>
            <a:r>
              <a:rPr lang="fr-CA" sz="2400" dirty="0">
                <a:ea typeface="+mn-lt"/>
                <a:cs typeface="+mn-lt"/>
                <a:hlinkClick r:id="rId5"/>
              </a:rPr>
              <a:t>ppel à l’action</a:t>
            </a:r>
            <a:r>
              <a:rPr lang="fr-CA" sz="2400" dirty="0">
                <a:ea typeface="+mn-lt"/>
                <a:cs typeface="+mn-lt"/>
              </a:rPr>
              <a:t> du greffier </a:t>
            </a:r>
            <a:r>
              <a:rPr lang="fr-CA" sz="2400" dirty="0">
                <a:ea typeface="+mn-lt"/>
                <a:cs typeface="+mn-lt"/>
                <a:hlinkClick r:id="rId6"/>
              </a:rPr>
              <a:t>en faveur de la lutte contre le racisme, de l’équité et de l’inclusion</a:t>
            </a:r>
            <a:r>
              <a:rPr lang="fr-CA" sz="2400" dirty="0">
                <a:ea typeface="+mn-lt"/>
                <a:cs typeface="+mn-lt"/>
              </a:rPr>
              <a:t> et en soutien aux domaines d’intervention de l’initiative </a:t>
            </a:r>
            <a:r>
              <a:rPr lang="fr-CA" sz="2400" dirty="0">
                <a:ea typeface="+mn-lt"/>
                <a:cs typeface="+mn-lt"/>
                <a:hlinkClick r:id="rId7"/>
              </a:rPr>
              <a:t>Au-delà de 2020</a:t>
            </a:r>
            <a:r>
              <a:rPr lang="fr-CA" sz="2400" dirty="0">
                <a:ea typeface="+mn-lt"/>
                <a:cs typeface="+mn-lt"/>
              </a:rPr>
              <a:t> dans la promotion de la représentation des groupes victimes de marginalisation systémique. </a:t>
            </a:r>
          </a:p>
          <a:p>
            <a:r>
              <a:rPr lang="fr-CA" sz="2400" dirty="0">
                <a:ea typeface="+mn-lt"/>
                <a:cs typeface="+mn-lt"/>
              </a:rPr>
              <a:t>Son but est d’accroître la représentation </a:t>
            </a:r>
            <a:r>
              <a:rPr lang="fr-CA" sz="2400" b="1" dirty="0">
                <a:ea typeface="+mn-lt"/>
                <a:cs typeface="+mn-lt"/>
              </a:rPr>
              <a:t>des femmes</a:t>
            </a:r>
            <a:r>
              <a:rPr lang="fr-CA" sz="2400" dirty="0">
                <a:ea typeface="+mn-lt"/>
                <a:cs typeface="+mn-lt"/>
              </a:rPr>
              <a:t>, </a:t>
            </a:r>
            <a:r>
              <a:rPr lang="fr-CA" sz="2400" b="1" dirty="0">
                <a:ea typeface="+mn-lt"/>
                <a:cs typeface="+mn-lt"/>
              </a:rPr>
              <a:t>des Autochtones</a:t>
            </a:r>
            <a:r>
              <a:rPr lang="fr-CA" sz="2400" dirty="0">
                <a:ea typeface="+mn-lt"/>
                <a:cs typeface="+mn-lt"/>
              </a:rPr>
              <a:t>, </a:t>
            </a:r>
            <a:r>
              <a:rPr lang="fr-CA" sz="2400" b="1" dirty="0">
                <a:ea typeface="+mn-lt"/>
                <a:cs typeface="+mn-lt"/>
              </a:rPr>
              <a:t>des </a:t>
            </a:r>
            <a:r>
              <a:rPr lang="fr-CA" sz="2400" b="1" dirty="0" smtClean="0">
                <a:ea typeface="+mn-lt"/>
                <a:cs typeface="+mn-lt"/>
              </a:rPr>
              <a:t>Noirs, des </a:t>
            </a:r>
            <a:r>
              <a:rPr lang="fr-CA" sz="2400" b="1" dirty="0">
                <a:ea typeface="+mn-lt"/>
                <a:cs typeface="+mn-lt"/>
              </a:rPr>
              <a:t>personnes racisées</a:t>
            </a:r>
            <a:r>
              <a:rPr lang="fr-CA" sz="2400" dirty="0">
                <a:ea typeface="+mn-lt"/>
                <a:cs typeface="+mn-lt"/>
              </a:rPr>
              <a:t>, </a:t>
            </a:r>
            <a:r>
              <a:rPr lang="fr-CA" sz="2400" dirty="0" smtClean="0">
                <a:ea typeface="+mn-lt"/>
                <a:cs typeface="+mn-lt"/>
              </a:rPr>
              <a:t>des personnes </a:t>
            </a:r>
            <a:r>
              <a:rPr lang="fr-CA" sz="2400" b="1" dirty="0" smtClean="0">
                <a:ea typeface="+mn-lt"/>
                <a:cs typeface="+mn-lt"/>
              </a:rPr>
              <a:t>handicapées</a:t>
            </a:r>
            <a:r>
              <a:rPr lang="fr-CA" sz="2400" dirty="0" smtClean="0">
                <a:ea typeface="+mn-lt"/>
                <a:cs typeface="+mn-lt"/>
              </a:rPr>
              <a:t> et des </a:t>
            </a:r>
            <a:r>
              <a:rPr lang="fr-CA" sz="2400" b="1" dirty="0">
                <a:ea typeface="+mn-lt"/>
                <a:cs typeface="+mn-lt"/>
              </a:rPr>
              <a:t>membres de la communauté </a:t>
            </a:r>
            <a:r>
              <a:rPr lang="en-US" sz="2400" b="1" dirty="0" smtClean="0">
                <a:ea typeface="+mn-lt"/>
                <a:cs typeface="+mn-lt"/>
              </a:rPr>
              <a:t>2SLGBTQIA+</a:t>
            </a:r>
            <a:r>
              <a:rPr lang="fr-CA" sz="2400" dirty="0" smtClean="0">
                <a:ea typeface="+mn-lt"/>
                <a:cs typeface="+mn-lt"/>
              </a:rPr>
              <a:t>, </a:t>
            </a:r>
            <a:r>
              <a:rPr lang="fr-CA" sz="2400" dirty="0">
                <a:ea typeface="+mn-lt"/>
                <a:cs typeface="+mn-lt"/>
              </a:rPr>
              <a:t>dans toute leur intersectionnalité.</a:t>
            </a:r>
          </a:p>
        </p:txBody>
      </p:sp>
    </p:spTree>
    <p:extLst>
      <p:ext uri="{BB962C8B-B14F-4D97-AF65-F5344CB8AC3E}">
        <p14:creationId xmlns:p14="http://schemas.microsoft.com/office/powerpoint/2010/main" val="30407697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E2B7D02C-F642-492B-8E97-FDE1C0FDA33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custDataLst>
              <p:tags r:id="rId1"/>
            </p:custDataLst>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a:p>
        </p:txBody>
      </p:sp>
      <p:sp>
        <p:nvSpPr>
          <p:cNvPr id="2" name="Title 1">
            <a:extLst>
              <a:ext uri="{FF2B5EF4-FFF2-40B4-BE49-F238E27FC236}">
                <a16:creationId xmlns:a16="http://schemas.microsoft.com/office/drawing/2014/main" id="{577312D6-3A8D-4626-957E-3B39EAC2B065}"/>
              </a:ext>
            </a:extLst>
          </p:cNvPr>
          <p:cNvSpPr>
            <a:spLocks noGrp="1"/>
          </p:cNvSpPr>
          <p:nvPr>
            <p:ph type="title"/>
            <p:custDataLst>
              <p:tags r:id="rId2"/>
            </p:custDataLst>
          </p:nvPr>
        </p:nvSpPr>
        <p:spPr>
          <a:xfrm>
            <a:off x="581192" y="1507414"/>
            <a:ext cx="5120255" cy="3903332"/>
          </a:xfrm>
        </p:spPr>
        <p:txBody>
          <a:bodyPr rtlCol="0" anchor="ctr">
            <a:normAutofit/>
          </a:bodyPr>
          <a:lstStyle/>
          <a:p>
            <a:pPr rtl="0"/>
            <a:r>
              <a:rPr lang="fr-CA" sz="4000" dirty="0">
                <a:solidFill>
                  <a:schemeClr val="accent2"/>
                </a:solidFill>
              </a:rPr>
              <a:t>Actualiser l’Engagement</a:t>
            </a:r>
          </a:p>
        </p:txBody>
      </p:sp>
      <p:sp>
        <p:nvSpPr>
          <p:cNvPr id="21" name="Rectangle 20">
            <a:extLst>
              <a:ext uri="{FF2B5EF4-FFF2-40B4-BE49-F238E27FC236}">
                <a16:creationId xmlns:a16="http://schemas.microsoft.com/office/drawing/2014/main" id="{A2D0BA34-24BC-4C63-945A-90AA854E19E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custDataLst>
              <p:tags r:id="rId3"/>
            </p:custDataLst>
            <p:extLst>
              <p:ext uri="{386F3935-93C4-4BCD-93E2-E3B085C9AB24}">
                <p16:designElem xmlns:p16="http://schemas.microsoft.com/office/powerpoint/2015/main" val="1"/>
              </p:ext>
            </p:extLst>
          </p:nvPr>
        </p:nvSpPr>
        <p:spPr>
          <a:xfrm>
            <a:off x="446534" y="453642"/>
            <a:ext cx="11298933" cy="51270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25EBEBDF-1A85-42C9-9AA4-C66C7E94AA3A}"/>
              </a:ext>
            </a:extLst>
          </p:cNvPr>
          <p:cNvSpPr>
            <a:spLocks noGrp="1"/>
          </p:cNvSpPr>
          <p:nvPr>
            <p:ph idx="1"/>
            <p:custDataLst>
              <p:tags r:id="rId4"/>
            </p:custDataLst>
          </p:nvPr>
        </p:nvSpPr>
        <p:spPr>
          <a:xfrm>
            <a:off x="4839630" y="1187116"/>
            <a:ext cx="6771178" cy="4555957"/>
          </a:xfrm>
          <a:ln w="57150">
            <a:noFill/>
          </a:ln>
        </p:spPr>
        <p:txBody>
          <a:bodyPr vert="horz" lIns="91440" tIns="45720" rIns="91440" bIns="45720" rtlCol="0" anchor="t">
            <a:normAutofit fontScale="92500" lnSpcReduction="10000"/>
          </a:bodyPr>
          <a:lstStyle/>
          <a:p>
            <a:pPr>
              <a:lnSpc>
                <a:spcPct val="90000"/>
              </a:lnSpc>
            </a:pPr>
            <a:r>
              <a:rPr lang="fr-FR" sz="2300" dirty="0">
                <a:ea typeface="+mn-lt"/>
                <a:cs typeface="+mn-lt"/>
              </a:rPr>
              <a:t>En prenant l'engagement #</a:t>
            </a:r>
            <a:r>
              <a:rPr lang="fr-FR" sz="2300" dirty="0" err="1" smtClean="0">
                <a:ea typeface="+mn-lt"/>
                <a:cs typeface="+mn-lt"/>
              </a:rPr>
              <a:t>GCengagementaupanel</a:t>
            </a:r>
            <a:r>
              <a:rPr lang="fr-FR" sz="2300" dirty="0" smtClean="0">
                <a:ea typeface="+mn-lt"/>
                <a:cs typeface="+mn-lt"/>
              </a:rPr>
              <a:t>, </a:t>
            </a:r>
            <a:r>
              <a:rPr lang="fr-FR" sz="2300" dirty="0">
                <a:ea typeface="+mn-lt"/>
                <a:cs typeface="+mn-lt"/>
              </a:rPr>
              <a:t>vous vous engagez à : </a:t>
            </a:r>
            <a:endParaRPr lang="fr-FR" sz="2300" dirty="0" smtClean="0">
              <a:ea typeface="+mn-lt"/>
              <a:cs typeface="+mn-lt"/>
            </a:endParaRPr>
          </a:p>
          <a:p>
            <a:pPr>
              <a:lnSpc>
                <a:spcPct val="90000"/>
              </a:lnSpc>
            </a:pPr>
            <a:r>
              <a:rPr lang="fr-FR" sz="2300" dirty="0" smtClean="0">
                <a:ea typeface="+mn-lt"/>
                <a:cs typeface="+mn-lt"/>
              </a:rPr>
              <a:t>Informer </a:t>
            </a:r>
            <a:r>
              <a:rPr lang="fr-FR" sz="2300" dirty="0">
                <a:ea typeface="+mn-lt"/>
                <a:cs typeface="+mn-lt"/>
              </a:rPr>
              <a:t>les organisateurs d'événements que vous préférez apparaître dans des panels qui sont diversifiés, inclusifs et représentatifs de la population du Canada. </a:t>
            </a:r>
            <a:endParaRPr lang="fr-FR" sz="2300" dirty="0" smtClean="0">
              <a:ea typeface="+mn-lt"/>
              <a:cs typeface="+mn-lt"/>
            </a:endParaRPr>
          </a:p>
          <a:p>
            <a:pPr>
              <a:lnSpc>
                <a:spcPct val="90000"/>
              </a:lnSpc>
            </a:pPr>
            <a:r>
              <a:rPr lang="fr-FR" sz="2300" dirty="0" smtClean="0">
                <a:ea typeface="+mn-lt"/>
                <a:cs typeface="+mn-lt"/>
              </a:rPr>
              <a:t>Soutenir </a:t>
            </a:r>
            <a:r>
              <a:rPr lang="fr-FR" sz="2300" dirty="0">
                <a:ea typeface="+mn-lt"/>
                <a:cs typeface="+mn-lt"/>
              </a:rPr>
              <a:t>l'inclusion des Autochtones, des femmes, des Noirs et des personnes </a:t>
            </a:r>
            <a:r>
              <a:rPr lang="fr-FR" sz="2300" dirty="0" err="1">
                <a:ea typeface="+mn-lt"/>
                <a:cs typeface="+mn-lt"/>
              </a:rPr>
              <a:t>racialisées</a:t>
            </a:r>
            <a:r>
              <a:rPr lang="fr-FR" sz="2300" dirty="0">
                <a:ea typeface="+mn-lt"/>
                <a:cs typeface="+mn-lt"/>
              </a:rPr>
              <a:t>, des personnes handicapées, des membres de la communauté 2SLGBTQIA+, dans toutes leurs </a:t>
            </a:r>
            <a:r>
              <a:rPr lang="fr-FR" sz="2300" dirty="0" err="1">
                <a:ea typeface="+mn-lt"/>
                <a:cs typeface="+mn-lt"/>
              </a:rPr>
              <a:t>intersectionnalités</a:t>
            </a:r>
            <a:r>
              <a:rPr lang="fr-FR" sz="2300" dirty="0">
                <a:ea typeface="+mn-lt"/>
                <a:cs typeface="+mn-lt"/>
              </a:rPr>
              <a:t>, dans tout événement auquel vous participez</a:t>
            </a:r>
            <a:r>
              <a:rPr lang="fr-FR" sz="2300" dirty="0" smtClean="0">
                <a:ea typeface="+mn-lt"/>
                <a:cs typeface="+mn-lt"/>
              </a:rPr>
              <a:t>.</a:t>
            </a:r>
          </a:p>
          <a:p>
            <a:pPr>
              <a:lnSpc>
                <a:spcPct val="90000"/>
              </a:lnSpc>
            </a:pPr>
            <a:r>
              <a:rPr lang="fr-FR" sz="2300" dirty="0" smtClean="0">
                <a:ea typeface="+mn-lt"/>
                <a:cs typeface="+mn-lt"/>
              </a:rPr>
              <a:t>Soutenir </a:t>
            </a:r>
            <a:r>
              <a:rPr lang="fr-FR" sz="2300" dirty="0">
                <a:ea typeface="+mn-lt"/>
                <a:cs typeface="+mn-lt"/>
              </a:rPr>
              <a:t>les événements inclusifs et accessibles au sein du gouvernement du Canada. </a:t>
            </a:r>
            <a:endParaRPr lang="fr-FR" sz="2300" dirty="0" smtClean="0">
              <a:ea typeface="+mn-lt"/>
              <a:cs typeface="+mn-lt"/>
            </a:endParaRPr>
          </a:p>
          <a:p>
            <a:pPr>
              <a:lnSpc>
                <a:spcPct val="90000"/>
              </a:lnSpc>
            </a:pPr>
            <a:r>
              <a:rPr lang="fr-FR" sz="2300" dirty="0" smtClean="0">
                <a:ea typeface="+mn-lt"/>
                <a:cs typeface="+mn-lt"/>
              </a:rPr>
              <a:t>Promouvoir </a:t>
            </a:r>
            <a:r>
              <a:rPr lang="fr-FR" sz="2300" dirty="0">
                <a:ea typeface="+mn-lt"/>
                <a:cs typeface="+mn-lt"/>
              </a:rPr>
              <a:t>la diversité, l'inclusion et </a:t>
            </a:r>
            <a:r>
              <a:rPr lang="fr-FR" sz="2300" dirty="0" smtClean="0">
                <a:ea typeface="+mn-lt"/>
                <a:cs typeface="+mn-lt"/>
              </a:rPr>
              <a:t>la lutte contre le racisme </a:t>
            </a:r>
            <a:r>
              <a:rPr lang="fr-FR" sz="2300" dirty="0">
                <a:ea typeface="+mn-lt"/>
                <a:cs typeface="+mn-lt"/>
              </a:rPr>
              <a:t>au sein de votre propre </a:t>
            </a:r>
            <a:r>
              <a:rPr lang="fr-FR" sz="2300" dirty="0" smtClean="0">
                <a:ea typeface="+mn-lt"/>
                <a:cs typeface="+mn-lt"/>
              </a:rPr>
              <a:t>organisation.</a:t>
            </a:r>
            <a:endParaRPr lang="fr-CA" sz="1600" dirty="0"/>
          </a:p>
        </p:txBody>
      </p:sp>
      <p:sp>
        <p:nvSpPr>
          <p:cNvPr id="23" name="Rectangle 22">
            <a:extLst>
              <a:ext uri="{FF2B5EF4-FFF2-40B4-BE49-F238E27FC236}">
                <a16:creationId xmlns:a16="http://schemas.microsoft.com/office/drawing/2014/main" id="{0647415D-11C2-4BA0-A3EE-E0DA219B3A0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custDataLst>
              <p:tags r:id="rId5"/>
            </p:custDataLst>
            <p:extLst>
              <p:ext uri="{386F3935-93C4-4BCD-93E2-E3B085C9AB24}">
                <p16:designElem xmlns:p16="http://schemas.microsoft.com/office/powerpoint/2015/main" val="1"/>
              </p:ext>
            </p:extLst>
          </p:nvPr>
        </p:nvSpPr>
        <p:spPr>
          <a:xfrm>
            <a:off x="446534" y="5878019"/>
            <a:ext cx="11298933" cy="51270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9592538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312D6-3A8D-4626-957E-3B39EAC2B065}"/>
              </a:ext>
            </a:extLst>
          </p:cNvPr>
          <p:cNvSpPr>
            <a:spLocks noGrp="1"/>
          </p:cNvSpPr>
          <p:nvPr>
            <p:ph type="title"/>
          </p:nvPr>
        </p:nvSpPr>
        <p:spPr>
          <a:xfrm>
            <a:off x="581192" y="1507414"/>
            <a:ext cx="7111413" cy="3903332"/>
          </a:xfrm>
        </p:spPr>
        <p:txBody>
          <a:bodyPr anchor="t">
            <a:normAutofit/>
          </a:bodyPr>
          <a:lstStyle/>
          <a:p>
            <a:pPr algn="ctr"/>
            <a:r>
              <a:rPr lang="fr-FR" sz="4000" dirty="0" smtClean="0">
                <a:solidFill>
                  <a:schemeClr val="accent2"/>
                </a:solidFill>
              </a:rPr>
              <a:t/>
            </a:r>
            <a:br>
              <a:rPr lang="fr-FR" sz="4000" dirty="0" smtClean="0">
                <a:solidFill>
                  <a:schemeClr val="accent2"/>
                </a:solidFill>
              </a:rPr>
            </a:br>
            <a:r>
              <a:rPr lang="fr-FR" sz="4000" dirty="0" smtClean="0">
                <a:solidFill>
                  <a:schemeClr val="accent2"/>
                </a:solidFill>
              </a:rPr>
              <a:t>Prendre </a:t>
            </a:r>
            <a:r>
              <a:rPr lang="fr-FR" sz="4000" dirty="0">
                <a:solidFill>
                  <a:schemeClr val="accent2"/>
                </a:solidFill>
              </a:rPr>
              <a:t>l'engagement </a:t>
            </a:r>
            <a:r>
              <a:rPr lang="fr-FR" sz="4000" dirty="0" smtClean="0">
                <a:solidFill>
                  <a:schemeClr val="accent2"/>
                </a:solidFill>
              </a:rPr>
              <a:t/>
            </a:r>
            <a:br>
              <a:rPr lang="fr-FR" sz="4000" dirty="0" smtClean="0">
                <a:solidFill>
                  <a:schemeClr val="accent2"/>
                </a:solidFill>
              </a:rPr>
            </a:br>
            <a:r>
              <a:rPr lang="fr-FR" sz="4000" dirty="0">
                <a:solidFill>
                  <a:schemeClr val="accent2"/>
                </a:solidFill>
              </a:rPr>
              <a:t/>
            </a:r>
            <a:br>
              <a:rPr lang="fr-FR" sz="4000" dirty="0">
                <a:solidFill>
                  <a:schemeClr val="accent2"/>
                </a:solidFill>
              </a:rPr>
            </a:br>
            <a:r>
              <a:rPr lang="fr-FR" sz="4000" dirty="0" smtClean="0">
                <a:solidFill>
                  <a:schemeClr val="accent2"/>
                </a:solidFill>
              </a:rPr>
              <a:t>Départements </a:t>
            </a:r>
            <a:r>
              <a:rPr lang="fr-FR" sz="4000" dirty="0">
                <a:solidFill>
                  <a:schemeClr val="accent2"/>
                </a:solidFill>
              </a:rPr>
              <a:t>et agences du GC</a:t>
            </a:r>
            <a:endParaRPr lang="en-US" sz="4000" dirty="0">
              <a:solidFill>
                <a:schemeClr val="accent2"/>
              </a:solidFill>
            </a:endParaRPr>
          </a:p>
        </p:txBody>
      </p:sp>
      <p:sp>
        <p:nvSpPr>
          <p:cNvPr id="3" name="Content Placeholder 2">
            <a:extLst>
              <a:ext uri="{FF2B5EF4-FFF2-40B4-BE49-F238E27FC236}">
                <a16:creationId xmlns:a16="http://schemas.microsoft.com/office/drawing/2014/main" id="{25EBEBDF-1A85-42C9-9AA4-C66C7E94AA3A}"/>
              </a:ext>
            </a:extLst>
          </p:cNvPr>
          <p:cNvSpPr>
            <a:spLocks noGrp="1"/>
          </p:cNvSpPr>
          <p:nvPr>
            <p:ph idx="1"/>
          </p:nvPr>
        </p:nvSpPr>
        <p:spPr>
          <a:xfrm>
            <a:off x="7827264" y="1507415"/>
            <a:ext cx="3783544" cy="4370604"/>
          </a:xfrm>
          <a:ln w="57150">
            <a:noFill/>
          </a:ln>
        </p:spPr>
        <p:txBody>
          <a:bodyPr vert="horz" lIns="91440" tIns="45720" rIns="91440" bIns="45720" rtlCol="0" anchor="t">
            <a:normAutofit fontScale="92500"/>
          </a:bodyPr>
          <a:lstStyle/>
          <a:p>
            <a:pPr>
              <a:lnSpc>
                <a:spcPct val="90000"/>
              </a:lnSpc>
            </a:pPr>
            <a:endParaRPr lang="fr-FR" sz="2200" dirty="0" smtClean="0">
              <a:ea typeface="+mn-lt"/>
              <a:cs typeface="+mn-lt"/>
            </a:endParaRPr>
          </a:p>
          <a:p>
            <a:pPr>
              <a:lnSpc>
                <a:spcPct val="90000"/>
              </a:lnSpc>
            </a:pPr>
            <a:endParaRPr lang="fr-FR" sz="2200" dirty="0">
              <a:ea typeface="+mn-lt"/>
              <a:cs typeface="+mn-lt"/>
            </a:endParaRPr>
          </a:p>
          <a:p>
            <a:pPr>
              <a:lnSpc>
                <a:spcPct val="90000"/>
              </a:lnSpc>
            </a:pPr>
            <a:r>
              <a:rPr lang="fr-FR" sz="2200" dirty="0" smtClean="0">
                <a:ea typeface="+mn-lt"/>
                <a:cs typeface="+mn-lt"/>
              </a:rPr>
              <a:t>Les </a:t>
            </a:r>
            <a:r>
              <a:rPr lang="fr-FR" sz="2200" dirty="0">
                <a:ea typeface="+mn-lt"/>
                <a:cs typeface="+mn-lt"/>
              </a:rPr>
              <a:t>événements organisés au sein de notre ministère ou organisme doivent refléter la diversité du Canada et inclure les personnes suivantes : </a:t>
            </a:r>
          </a:p>
          <a:p>
            <a:pPr lvl="1">
              <a:lnSpc>
                <a:spcPct val="90000"/>
              </a:lnSpc>
            </a:pPr>
            <a:r>
              <a:rPr lang="fr-FR" sz="2000" dirty="0">
                <a:ea typeface="+mn-lt"/>
                <a:cs typeface="+mn-lt"/>
              </a:rPr>
              <a:t>Les Autochtones, les femmes, les Noirs et les personnes </a:t>
            </a:r>
            <a:r>
              <a:rPr lang="fr-FR" sz="2000" dirty="0" err="1">
                <a:ea typeface="+mn-lt"/>
                <a:cs typeface="+mn-lt"/>
              </a:rPr>
              <a:t>racialisées</a:t>
            </a:r>
            <a:r>
              <a:rPr lang="fr-FR" sz="2000" dirty="0">
                <a:ea typeface="+mn-lt"/>
                <a:cs typeface="+mn-lt"/>
              </a:rPr>
              <a:t>, les personnes handicapées et les membres de la communauté </a:t>
            </a:r>
            <a:r>
              <a:rPr lang="fr-FR" sz="2000" dirty="0" smtClean="0">
                <a:ea typeface="+mn-lt"/>
                <a:cs typeface="+mn-lt"/>
              </a:rPr>
              <a:t>2SLGBTQQIA</a:t>
            </a:r>
            <a:r>
              <a:rPr lang="fr-FR" sz="2000" dirty="0">
                <a:ea typeface="+mn-lt"/>
                <a:cs typeface="+mn-lt"/>
              </a:rPr>
              <a:t>+, dans toutes leurs </a:t>
            </a:r>
            <a:r>
              <a:rPr lang="fr-FR" sz="2000" dirty="0" err="1">
                <a:ea typeface="+mn-lt"/>
                <a:cs typeface="+mn-lt"/>
              </a:rPr>
              <a:t>intersectionnalités</a:t>
            </a:r>
            <a:r>
              <a:rPr lang="fr-FR" sz="2000" dirty="0">
                <a:ea typeface="+mn-lt"/>
                <a:cs typeface="+mn-lt"/>
              </a:rPr>
              <a:t>.</a:t>
            </a:r>
          </a:p>
          <a:p>
            <a:pPr lvl="1">
              <a:lnSpc>
                <a:spcPct val="90000"/>
              </a:lnSpc>
            </a:pPr>
            <a:endParaRPr lang="en-CA" sz="2000" dirty="0" smtClean="0">
              <a:ea typeface="+mn-lt"/>
              <a:cs typeface="+mn-lt"/>
            </a:endParaRPr>
          </a:p>
          <a:p>
            <a:pPr lvl="1">
              <a:lnSpc>
                <a:spcPct val="90000"/>
              </a:lnSpc>
            </a:pPr>
            <a:endParaRPr lang="en-CA" sz="2000" b="1" dirty="0">
              <a:ea typeface="+mn-lt"/>
              <a:cs typeface="+mn-lt"/>
            </a:endParaRPr>
          </a:p>
          <a:p>
            <a:pPr marL="324000" lvl="1" indent="0">
              <a:lnSpc>
                <a:spcPct val="90000"/>
              </a:lnSpc>
              <a:buNone/>
            </a:pPr>
            <a:endParaRPr lang="en-US" sz="1500" b="1" dirty="0">
              <a:ea typeface="+mn-lt"/>
              <a:cs typeface="+mn-lt"/>
            </a:endParaRPr>
          </a:p>
          <a:p>
            <a:pPr marL="0" indent="0">
              <a:lnSpc>
                <a:spcPct val="90000"/>
              </a:lnSpc>
              <a:buNone/>
            </a:pPr>
            <a:endParaRPr lang="en-US" sz="1700" dirty="0"/>
          </a:p>
        </p:txBody>
      </p:sp>
    </p:spTree>
    <p:extLst>
      <p:ext uri="{BB962C8B-B14F-4D97-AF65-F5344CB8AC3E}">
        <p14:creationId xmlns:p14="http://schemas.microsoft.com/office/powerpoint/2010/main" val="36353760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A9D01BD4-D715-47C5-936E-D17703C9AE8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custDataLst>
              <p:tags r:id="rId1"/>
            </p:custDataLst>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p:nvSpPr>
          <p:cNvPr id="2" name="Title 1">
            <a:extLst>
              <a:ext uri="{FF2B5EF4-FFF2-40B4-BE49-F238E27FC236}">
                <a16:creationId xmlns:a16="http://schemas.microsoft.com/office/drawing/2014/main" id="{577312D6-3A8D-4626-957E-3B39EAC2B065}"/>
              </a:ext>
            </a:extLst>
          </p:cNvPr>
          <p:cNvSpPr>
            <a:spLocks noGrp="1"/>
          </p:cNvSpPr>
          <p:nvPr>
            <p:ph type="title"/>
            <p:custDataLst>
              <p:tags r:id="rId2"/>
            </p:custDataLst>
          </p:nvPr>
        </p:nvSpPr>
        <p:spPr>
          <a:xfrm>
            <a:off x="581193" y="1507414"/>
            <a:ext cx="3850130" cy="3903332"/>
          </a:xfrm>
        </p:spPr>
        <p:txBody>
          <a:bodyPr rtlCol="0" anchor="t">
            <a:normAutofit/>
          </a:bodyPr>
          <a:lstStyle/>
          <a:p>
            <a:pPr rtl="0"/>
            <a:r>
              <a:rPr lang="fr-CA" sz="3600" dirty="0">
                <a:solidFill>
                  <a:schemeClr val="tx1">
                    <a:lumMod val="95000"/>
                  </a:schemeClr>
                </a:solidFill>
              </a:rPr>
              <a:t>LISTE DES CONFÉRENCIERS</a:t>
            </a:r>
          </a:p>
        </p:txBody>
      </p:sp>
      <p:sp>
        <p:nvSpPr>
          <p:cNvPr id="19" name="Rectangle 18">
            <a:extLst>
              <a:ext uri="{FF2B5EF4-FFF2-40B4-BE49-F238E27FC236}">
                <a16:creationId xmlns:a16="http://schemas.microsoft.com/office/drawing/2014/main" id="{8E095A5C-C0E1-442D-A262-3354333CA8E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custDataLst>
              <p:tags r:id="rId3"/>
            </p:custDataLst>
            <p:extLst>
              <p:ext uri="{386F3935-93C4-4BCD-93E2-E3B085C9AB24}">
                <p16:designElem xmlns:p16="http://schemas.microsoft.com/office/powerpoint/2015/main" val="1"/>
              </p:ext>
            </p:extLst>
          </p:nvPr>
        </p:nvSpPr>
        <p:spPr>
          <a:xfrm>
            <a:off x="455673" y="457200"/>
            <a:ext cx="4206240" cy="94997"/>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21" name="Rectangle 20">
            <a:extLst>
              <a:ext uri="{FF2B5EF4-FFF2-40B4-BE49-F238E27FC236}">
                <a16:creationId xmlns:a16="http://schemas.microsoft.com/office/drawing/2014/main" id="{7884CF81-7E80-4D00-BC0F-A2166793CF8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custDataLst>
              <p:tags r:id="rId4"/>
            </p:custDataLst>
            <p:extLst>
              <p:ext uri="{386F3935-93C4-4BCD-93E2-E3B085C9AB24}">
                <p16:designElem xmlns:p16="http://schemas.microsoft.com/office/powerpoint/2015/main" val="1"/>
              </p:ext>
            </p:extLst>
          </p:nvPr>
        </p:nvSpPr>
        <p:spPr>
          <a:xfrm>
            <a:off x="5117585" y="457200"/>
            <a:ext cx="658368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25EBEBDF-1A85-42C9-9AA4-C66C7E94AA3A}"/>
              </a:ext>
            </a:extLst>
          </p:cNvPr>
          <p:cNvSpPr>
            <a:spLocks noGrp="1"/>
          </p:cNvSpPr>
          <p:nvPr>
            <p:ph idx="1"/>
            <p:custDataLst>
              <p:tags r:id="rId5"/>
            </p:custDataLst>
          </p:nvPr>
        </p:nvSpPr>
        <p:spPr>
          <a:xfrm>
            <a:off x="4661913" y="1507415"/>
            <a:ext cx="6948895" cy="4636711"/>
          </a:xfrm>
          <a:ln w="57150">
            <a:noFill/>
          </a:ln>
        </p:spPr>
        <p:txBody>
          <a:bodyPr vert="horz" lIns="91440" tIns="45720" rIns="91440" bIns="45720" rtlCol="0" anchor="t">
            <a:normAutofit fontScale="92500" lnSpcReduction="10000"/>
          </a:bodyPr>
          <a:lstStyle/>
          <a:p>
            <a:pPr rtl="0"/>
            <a:r>
              <a:rPr lang="fr-CA" sz="2600" dirty="0">
                <a:ea typeface="+mn-lt"/>
                <a:cs typeface="+mn-lt"/>
              </a:rPr>
              <a:t>Le GTEP a pour but de faciliter la tâche des organisateurs d’événements et des réseaux en leur fournissant une liste de conférenciers, de panélistes et de modérateurs représentant la diversité.</a:t>
            </a:r>
          </a:p>
          <a:p>
            <a:pPr rtl="0"/>
            <a:r>
              <a:rPr lang="fr-CA" sz="2600" dirty="0">
                <a:ea typeface="+mn-lt"/>
                <a:cs typeface="+mn-lt"/>
              </a:rPr>
              <a:t>Le </a:t>
            </a:r>
            <a:r>
              <a:rPr lang="fr-CA" sz="2600" dirty="0" smtClean="0">
                <a:ea typeface="+mn-lt"/>
                <a:cs typeface="+mn-lt"/>
              </a:rPr>
              <a:t>GTEP </a:t>
            </a:r>
            <a:r>
              <a:rPr lang="fr-CA" sz="2600" dirty="0">
                <a:ea typeface="+mn-lt"/>
                <a:cs typeface="+mn-lt"/>
              </a:rPr>
              <a:t>tient une liste des coordonnées </a:t>
            </a:r>
            <a:r>
              <a:rPr lang="fr-CA" sz="2600" dirty="0" smtClean="0">
                <a:ea typeface="+mn-lt"/>
                <a:cs typeface="+mn-lt"/>
              </a:rPr>
              <a:t>de </a:t>
            </a:r>
            <a:r>
              <a:rPr lang="fr-CA" sz="2600" dirty="0">
                <a:ea typeface="+mn-lt"/>
                <a:cs typeface="+mn-lt"/>
              </a:rPr>
              <a:t>tous les réseaux du gouvernement engagés dans la promotion de l’équité.</a:t>
            </a:r>
          </a:p>
          <a:p>
            <a:pPr rtl="0"/>
            <a:r>
              <a:rPr lang="fr-CA" sz="2600" dirty="0">
                <a:ea typeface="+mn-lt"/>
                <a:cs typeface="+mn-lt"/>
              </a:rPr>
              <a:t>Pour vous inscrire en tant que conférencier invité, remplissez le formulaire suivant créé par nos partenaires du Réseau des jeunes fonctionnaires fédéraux : </a:t>
            </a:r>
            <a:r>
              <a:rPr lang="fr-CA" sz="2600" dirty="0">
                <a:ea typeface="+mn-lt"/>
                <a:cs typeface="+mn-lt"/>
                <a:hlinkClick r:id="rId8"/>
              </a:rPr>
              <a:t>https://forms.gle/GHoQSbPehKiX3WWw7</a:t>
            </a:r>
            <a:r>
              <a:rPr lang="fr-CA" sz="2600" dirty="0">
                <a:ea typeface="+mn-lt"/>
                <a:cs typeface="+mn-lt"/>
              </a:rPr>
              <a:t>.</a:t>
            </a:r>
            <a:endParaRPr lang="fr-CA" sz="2600" dirty="0"/>
          </a:p>
          <a:p>
            <a:pPr rtl="0"/>
            <a:endParaRPr lang="fr-CA" sz="2000" dirty="0"/>
          </a:p>
          <a:p>
            <a:pPr rtl="0"/>
            <a:endParaRPr lang="fr-CA" sz="2000" dirty="0"/>
          </a:p>
        </p:txBody>
      </p:sp>
    </p:spTree>
    <p:extLst>
      <p:ext uri="{BB962C8B-B14F-4D97-AF65-F5344CB8AC3E}">
        <p14:creationId xmlns:p14="http://schemas.microsoft.com/office/powerpoint/2010/main" val="2662325969"/>
      </p:ext>
    </p:extLst>
  </p:cSld>
  <p:clrMapOvr>
    <a:overrideClrMapping bg1="dk1" tx1="lt1" bg2="dk2" tx2="lt2" accent1="accent1" accent2="accent2" accent3="accent3" accent4="accent4" accent5="accent5" accent6="accent6" hlink="hlink" folHlink="folHlink"/>
  </p:clrMapOvr>
</p:sld>
</file>

<file path=ppt/tags/tag1.xml><?xml version="1.0" encoding="utf-8"?>
<p:tagLst xmlns:a="http://schemas.openxmlformats.org/drawingml/2006/main" xmlns:r="http://schemas.openxmlformats.org/officeDocument/2006/relationships" xmlns:p="http://schemas.openxmlformats.org/presentationml/2006/main">
  <p:tag name="ENGAGE" val="{&quot;SavedSwatch&quot;:&quot;-13421764|-14129459|-10013765|-16738424|-16728873|Shared Services Canada&quot;,&quot;Id&quot;:&quot;60f048bf4445342890a2357f&quot;,&quot;SmartGridHorizontal&quot;:0,&quot;LinkedExcelSources&quot;:{},&quot;LinkedProjectSources&quot;:{},&quot;FlowConfig&quot;:{&quot;Canvas&quot;:{&quot;Slide&quot;:-1,&quot;Width&quot;:0,&quot;Height&quot;:0},&quot;Timeline&quot;:{&quot;Actions&quot;:[]}},&quot;LinkedSlideMergeSources&quot;:{},&quot;LinkedSharePointSlideMergeSources&quot;:{}}"/>
</p:tagLst>
</file>

<file path=ppt/tags/tag10.xml><?xml version="1.0" encoding="utf-8"?>
<p:tagLst xmlns:a="http://schemas.openxmlformats.org/drawingml/2006/main" xmlns:r="http://schemas.openxmlformats.org/officeDocument/2006/relationships" xmlns:p="http://schemas.openxmlformats.org/presentationml/2006/main">
  <p:tag name="NUM" val="3"/>
</p:tagLst>
</file>

<file path=ppt/tags/tag11.xml><?xml version="1.0" encoding="utf-8"?>
<p:tagLst xmlns:a="http://schemas.openxmlformats.org/drawingml/2006/main" xmlns:r="http://schemas.openxmlformats.org/officeDocument/2006/relationships" xmlns:p="http://schemas.openxmlformats.org/presentationml/2006/main">
  <p:tag name="NUM" val="4"/>
</p:tagLst>
</file>

<file path=ppt/tags/tag12.xml><?xml version="1.0" encoding="utf-8"?>
<p:tagLst xmlns:a="http://schemas.openxmlformats.org/drawingml/2006/main" xmlns:r="http://schemas.openxmlformats.org/officeDocument/2006/relationships" xmlns:p="http://schemas.openxmlformats.org/presentationml/2006/main">
  <p:tag name="NUM" val="5"/>
</p:tagLst>
</file>

<file path=ppt/tags/tag13.xml><?xml version="1.0" encoding="utf-8"?>
<p:tagLst xmlns:a="http://schemas.openxmlformats.org/drawingml/2006/main" xmlns:r="http://schemas.openxmlformats.org/officeDocument/2006/relationships" xmlns:p="http://schemas.openxmlformats.org/presentationml/2006/main">
  <p:tag name="NUM" val="6"/>
</p:tagLst>
</file>

<file path=ppt/tags/tag14.xml><?xml version="1.0" encoding="utf-8"?>
<p:tagLst xmlns:a="http://schemas.openxmlformats.org/drawingml/2006/main" xmlns:r="http://schemas.openxmlformats.org/officeDocument/2006/relationships" xmlns:p="http://schemas.openxmlformats.org/presentationml/2006/main">
  <p:tag name="NUM" val="1"/>
</p:tagLst>
</file>

<file path=ppt/tags/tag15.xml><?xml version="1.0" encoding="utf-8"?>
<p:tagLst xmlns:a="http://schemas.openxmlformats.org/drawingml/2006/main" xmlns:r="http://schemas.openxmlformats.org/officeDocument/2006/relationships" xmlns:p="http://schemas.openxmlformats.org/presentationml/2006/main">
  <p:tag name="NUM" val="2"/>
</p:tagLst>
</file>

<file path=ppt/tags/tag16.xml><?xml version="1.0" encoding="utf-8"?>
<p:tagLst xmlns:a="http://schemas.openxmlformats.org/drawingml/2006/main" xmlns:r="http://schemas.openxmlformats.org/officeDocument/2006/relationships" xmlns:p="http://schemas.openxmlformats.org/presentationml/2006/main">
  <p:tag name="NUM" val="3"/>
</p:tagLst>
</file>

<file path=ppt/tags/tag17.xml><?xml version="1.0" encoding="utf-8"?>
<p:tagLst xmlns:a="http://schemas.openxmlformats.org/drawingml/2006/main" xmlns:r="http://schemas.openxmlformats.org/officeDocument/2006/relationships" xmlns:p="http://schemas.openxmlformats.org/presentationml/2006/main">
  <p:tag name="NUM" val="4"/>
</p:tagLst>
</file>

<file path=ppt/tags/tag18.xml><?xml version="1.0" encoding="utf-8"?>
<p:tagLst xmlns:a="http://schemas.openxmlformats.org/drawingml/2006/main" xmlns:r="http://schemas.openxmlformats.org/officeDocument/2006/relationships" xmlns:p="http://schemas.openxmlformats.org/presentationml/2006/main">
  <p:tag name="NUM" val="1"/>
</p:tagLst>
</file>

<file path=ppt/tags/tag19.xml><?xml version="1.0" encoding="utf-8"?>
<p:tagLst xmlns:a="http://schemas.openxmlformats.org/drawingml/2006/main" xmlns:r="http://schemas.openxmlformats.org/officeDocument/2006/relationships" xmlns:p="http://schemas.openxmlformats.org/presentationml/2006/main">
  <p:tag name="NUM" val="2"/>
</p:tagLst>
</file>

<file path=ppt/tags/tag2.xml><?xml version="1.0" encoding="utf-8"?>
<p:tagLst xmlns:a="http://schemas.openxmlformats.org/drawingml/2006/main" xmlns:r="http://schemas.openxmlformats.org/officeDocument/2006/relationships" xmlns:p="http://schemas.openxmlformats.org/presentationml/2006/main">
  <p:tag name="NUM" val="1"/>
</p:tagLst>
</file>

<file path=ppt/tags/tag20.xml><?xml version="1.0" encoding="utf-8"?>
<p:tagLst xmlns:a="http://schemas.openxmlformats.org/drawingml/2006/main" xmlns:r="http://schemas.openxmlformats.org/officeDocument/2006/relationships" xmlns:p="http://schemas.openxmlformats.org/presentationml/2006/main">
  <p:tag name="NUM" val="1"/>
</p:tagLst>
</file>

<file path=ppt/tags/tag21.xml><?xml version="1.0" encoding="utf-8"?>
<p:tagLst xmlns:a="http://schemas.openxmlformats.org/drawingml/2006/main" xmlns:r="http://schemas.openxmlformats.org/officeDocument/2006/relationships" xmlns:p="http://schemas.openxmlformats.org/presentationml/2006/main">
  <p:tag name="NUM" val="2"/>
</p:tagLst>
</file>

<file path=ppt/tags/tag22.xml><?xml version="1.0" encoding="utf-8"?>
<p:tagLst xmlns:a="http://schemas.openxmlformats.org/drawingml/2006/main" xmlns:r="http://schemas.openxmlformats.org/officeDocument/2006/relationships" xmlns:p="http://schemas.openxmlformats.org/presentationml/2006/main">
  <p:tag name="NUM" val="3"/>
</p:tagLst>
</file>

<file path=ppt/tags/tag23.xml><?xml version="1.0" encoding="utf-8"?>
<p:tagLst xmlns:a="http://schemas.openxmlformats.org/drawingml/2006/main" xmlns:r="http://schemas.openxmlformats.org/officeDocument/2006/relationships" xmlns:p="http://schemas.openxmlformats.org/presentationml/2006/main">
  <p:tag name="NUM" val="4"/>
</p:tagLst>
</file>

<file path=ppt/tags/tag24.xml><?xml version="1.0" encoding="utf-8"?>
<p:tagLst xmlns:a="http://schemas.openxmlformats.org/drawingml/2006/main" xmlns:r="http://schemas.openxmlformats.org/officeDocument/2006/relationships" xmlns:p="http://schemas.openxmlformats.org/presentationml/2006/main">
  <p:tag name="NUM" val="5"/>
</p:tagLst>
</file>

<file path=ppt/tags/tag25.xml><?xml version="1.0" encoding="utf-8"?>
<p:tagLst xmlns:a="http://schemas.openxmlformats.org/drawingml/2006/main" xmlns:r="http://schemas.openxmlformats.org/officeDocument/2006/relationships" xmlns:p="http://schemas.openxmlformats.org/presentationml/2006/main">
  <p:tag name="NUM" val="1"/>
</p:tagLst>
</file>

<file path=ppt/tags/tag26.xml><?xml version="1.0" encoding="utf-8"?>
<p:tagLst xmlns:a="http://schemas.openxmlformats.org/drawingml/2006/main" xmlns:r="http://schemas.openxmlformats.org/officeDocument/2006/relationships" xmlns:p="http://schemas.openxmlformats.org/presentationml/2006/main">
  <p:tag name="NUM" val="2"/>
</p:tagLst>
</file>

<file path=ppt/tags/tag27.xml><?xml version="1.0" encoding="utf-8"?>
<p:tagLst xmlns:a="http://schemas.openxmlformats.org/drawingml/2006/main" xmlns:r="http://schemas.openxmlformats.org/officeDocument/2006/relationships" xmlns:p="http://schemas.openxmlformats.org/presentationml/2006/main">
  <p:tag name="NUM" val="3"/>
</p:tagLst>
</file>

<file path=ppt/tags/tag28.xml><?xml version="1.0" encoding="utf-8"?>
<p:tagLst xmlns:a="http://schemas.openxmlformats.org/drawingml/2006/main" xmlns:r="http://schemas.openxmlformats.org/officeDocument/2006/relationships" xmlns:p="http://schemas.openxmlformats.org/presentationml/2006/main">
  <p:tag name="NUM" val="4"/>
</p:tagLst>
</file>

<file path=ppt/tags/tag29.xml><?xml version="1.0" encoding="utf-8"?>
<p:tagLst xmlns:a="http://schemas.openxmlformats.org/drawingml/2006/main" xmlns:r="http://schemas.openxmlformats.org/officeDocument/2006/relationships" xmlns:p="http://schemas.openxmlformats.org/presentationml/2006/main">
  <p:tag name="NUM" val="5"/>
</p:tagLst>
</file>

<file path=ppt/tags/tag3.xml><?xml version="1.0" encoding="utf-8"?>
<p:tagLst xmlns:a="http://schemas.openxmlformats.org/drawingml/2006/main" xmlns:r="http://schemas.openxmlformats.org/officeDocument/2006/relationships" xmlns:p="http://schemas.openxmlformats.org/presentationml/2006/main">
  <p:tag name="NUM" val="2"/>
</p:tagLst>
</file>

<file path=ppt/tags/tag4.xml><?xml version="1.0" encoding="utf-8"?>
<p:tagLst xmlns:a="http://schemas.openxmlformats.org/drawingml/2006/main" xmlns:r="http://schemas.openxmlformats.org/officeDocument/2006/relationships" xmlns:p="http://schemas.openxmlformats.org/presentationml/2006/main">
  <p:tag name="NUM" val="3"/>
</p:tagLst>
</file>

<file path=ppt/tags/tag5.xml><?xml version="1.0" encoding="utf-8"?>
<p:tagLst xmlns:a="http://schemas.openxmlformats.org/drawingml/2006/main" xmlns:r="http://schemas.openxmlformats.org/officeDocument/2006/relationships" xmlns:p="http://schemas.openxmlformats.org/presentationml/2006/main">
  <p:tag name="NUM" val="4"/>
</p:tagLst>
</file>

<file path=ppt/tags/tag6.xml><?xml version="1.0" encoding="utf-8"?>
<p:tagLst xmlns:a="http://schemas.openxmlformats.org/drawingml/2006/main" xmlns:r="http://schemas.openxmlformats.org/officeDocument/2006/relationships" xmlns:p="http://schemas.openxmlformats.org/presentationml/2006/main">
  <p:tag name="NUM" val="5"/>
</p:tagLst>
</file>

<file path=ppt/tags/tag7.xml><?xml version="1.0" encoding="utf-8"?>
<p:tagLst xmlns:a="http://schemas.openxmlformats.org/drawingml/2006/main" xmlns:r="http://schemas.openxmlformats.org/officeDocument/2006/relationships" xmlns:p="http://schemas.openxmlformats.org/presentationml/2006/main">
  <p:tag name="NUM" val="6"/>
</p:tagLst>
</file>

<file path=ppt/tags/tag8.xml><?xml version="1.0" encoding="utf-8"?>
<p:tagLst xmlns:a="http://schemas.openxmlformats.org/drawingml/2006/main" xmlns:r="http://schemas.openxmlformats.org/officeDocument/2006/relationships" xmlns:p="http://schemas.openxmlformats.org/presentationml/2006/main">
  <p:tag name="NUM" val="1"/>
</p:tagLst>
</file>

<file path=ppt/tags/tag9.xml><?xml version="1.0" encoding="utf-8"?>
<p:tagLst xmlns:a="http://schemas.openxmlformats.org/drawingml/2006/main" xmlns:r="http://schemas.openxmlformats.org/officeDocument/2006/relationships" xmlns:p="http://schemas.openxmlformats.org/presentationml/2006/main">
  <p:tag name="NUM" val="2"/>
</p:tagLst>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A85CB7EE560B34490782749BC15C97E" ma:contentTypeVersion="10" ma:contentTypeDescription="Crée un document." ma:contentTypeScope="" ma:versionID="9b0be45492f704acd55ca4d4f5be68ae">
  <xsd:schema xmlns:xsd="http://www.w3.org/2001/XMLSchema" xmlns:xs="http://www.w3.org/2001/XMLSchema" xmlns:p="http://schemas.microsoft.com/office/2006/metadata/properties" xmlns:ns2="4115cc21-6134-4e7b-8274-a500939b6cf4" xmlns:ns3="ecbe0430-3f4f-4c5f-887e-d02eff9f0835" targetNamespace="http://schemas.microsoft.com/office/2006/metadata/properties" ma:root="true" ma:fieldsID="9297059b1eb265aef02120ed0ddc325a" ns2:_="" ns3:_="">
    <xsd:import namespace="4115cc21-6134-4e7b-8274-a500939b6cf4"/>
    <xsd:import namespace="ecbe0430-3f4f-4c5f-887e-d02eff9f0835"/>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115cc21-6134-4e7b-8274-a500939b6cf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cbe0430-3f4f-4c5f-887e-d02eff9f0835" elementFormDefault="qualified">
    <xsd:import namespace="http://schemas.microsoft.com/office/2006/documentManagement/types"/>
    <xsd:import namespace="http://schemas.microsoft.com/office/infopath/2007/PartnerControls"/>
    <xsd:element name="SharedWithUsers" ma:index="16"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Partagé avec dé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F640FDD-2C31-4EE7-A8D6-79F1A4837CF3}">
  <ds:schemaRefs>
    <ds:schemaRef ds:uri="http://schemas.microsoft.com/office/2006/documentManagement/types"/>
    <ds:schemaRef ds:uri="4115cc21-6134-4e7b-8274-a500939b6cf4"/>
    <ds:schemaRef ds:uri="http://purl.org/dc/elements/1.1/"/>
    <ds:schemaRef ds:uri="http://schemas.microsoft.com/office/2006/metadata/properties"/>
    <ds:schemaRef ds:uri="ecbe0430-3f4f-4c5f-887e-d02eff9f0835"/>
    <ds:schemaRef ds:uri="http://purl.org/dc/terms/"/>
    <ds:schemaRef ds:uri="http://schemas.openxmlformats.org/package/2006/metadata/core-properti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CD483BC9-CDF6-405C-AFCF-F5293032FC9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115cc21-6134-4e7b-8274-a500939b6cf4"/>
    <ds:schemaRef ds:uri="ecbe0430-3f4f-4c5f-887e-d02eff9f083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74D70C8-5EF6-4CDA-8630-D2923CC7223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TM03457464[[fn=Dividend]]</Template>
  <TotalTime>1077</TotalTime>
  <Words>696</Words>
  <Application>Microsoft Office PowerPoint</Application>
  <PresentationFormat>Widescreen</PresentationFormat>
  <Paragraphs>39</Paragraphs>
  <Slides>7</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Gill Sans MT</vt:lpstr>
      <vt:lpstr>Wingdings</vt:lpstr>
      <vt:lpstr>Wingdings 2</vt:lpstr>
      <vt:lpstr>Dividend</vt:lpstr>
      <vt:lpstr>Révision de l’Engagement relatif au panel du gouvernement du Canada</vt:lpstr>
      <vt:lpstr>L’OBJECTIF</vt:lpstr>
      <vt:lpstr> Histoire de l’Engagement relatif au panel  </vt:lpstr>
      <vt:lpstr>Groupe de travail sur l’Engagement relatif au panel </vt:lpstr>
      <vt:lpstr>Actualiser l’Engagement</vt:lpstr>
      <vt:lpstr> Prendre l'engagement   Départements et agences du GC</vt:lpstr>
      <vt:lpstr>LISTE DES CONFÉRENCIERS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Khan, Muhammed MA [ON]</dc:creator>
  <cp:lastModifiedBy>Khan, Muhammed Ali</cp:lastModifiedBy>
  <cp:revision>106</cp:revision>
  <dcterms:created xsi:type="dcterms:W3CDTF">2021-05-18T02:57:10Z</dcterms:created>
  <dcterms:modified xsi:type="dcterms:W3CDTF">2021-11-03T20:30:30Z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0b0f69b2-48a3-41c3-8376-797e288adb4a_Enabled">
    <vt:lpwstr>True</vt:lpwstr>
  </property>
  <property fmtid="{D5CDD505-2E9C-101B-9397-08002B2CF9AE}" pid="3" name="MSIP_Label_0b0f69b2-48a3-41c3-8376-797e288adb4a_SiteId">
    <vt:lpwstr>9ed55846-8a81-4246-acd8-b1a01abfc0d1</vt:lpwstr>
  </property>
  <property fmtid="{D5CDD505-2E9C-101B-9397-08002B2CF9AE}" pid="4" name="MSIP_Label_0b0f69b2-48a3-41c3-8376-797e288adb4a_ActionId">
    <vt:lpwstr>56752091-8b3f-4a83-abb8-7a092816b274</vt:lpwstr>
  </property>
  <property fmtid="{D5CDD505-2E9C-101B-9397-08002B2CF9AE}" pid="5" name="MSIP_Label_0b0f69b2-48a3-41c3-8376-797e288adb4a_Method">
    <vt:lpwstr>Standard</vt:lpwstr>
  </property>
  <property fmtid="{D5CDD505-2E9C-101B-9397-08002B2CF9AE}" pid="6" name="MSIP_Label_0b0f69b2-48a3-41c3-8376-797e288adb4a_SetDate">
    <vt:lpwstr>2021-05-18T02:57:16Z</vt:lpwstr>
  </property>
  <property fmtid="{D5CDD505-2E9C-101B-9397-08002B2CF9AE}" pid="7" name="MSIP_Label_0b0f69b2-48a3-41c3-8376-797e288adb4a_Name">
    <vt:lpwstr>UNCLASSIFIED</vt:lpwstr>
  </property>
  <property fmtid="{D5CDD505-2E9C-101B-9397-08002B2CF9AE}" pid="8" name="MSIP_Label_0b0f69b2-48a3-41c3-8376-797e288adb4a_ContentBits">
    <vt:lpwstr>3</vt:lpwstr>
  </property>
  <property fmtid="{D5CDD505-2E9C-101B-9397-08002B2CF9AE}" pid="9" name="ClassificationContentMarkingFooterLocations">
    <vt:lpwstr>Circuit:51</vt:lpwstr>
  </property>
  <property fmtid="{D5CDD505-2E9C-101B-9397-08002B2CF9AE}" pid="10" name="ClassificationContentMarkingFooterText">
    <vt:lpwstr>UNCLASSIFIED / NON CLASSIFIÉ</vt:lpwstr>
  </property>
  <property fmtid="{D5CDD505-2E9C-101B-9397-08002B2CF9AE}" pid="11" name="ClassificationContentMarkingHeaderLocations">
    <vt:lpwstr>Circuit:50</vt:lpwstr>
  </property>
  <property fmtid="{D5CDD505-2E9C-101B-9397-08002B2CF9AE}" pid="12" name="ClassificationContentMarkingHeaderText">
    <vt:lpwstr>UNCLASSIFIED / NON CLASSIFIÉ</vt:lpwstr>
  </property>
  <property fmtid="{D5CDD505-2E9C-101B-9397-08002B2CF9AE}" pid="13" name="_NewReviewCycle">
    <vt:lpwstr/>
  </property>
  <property fmtid="{D5CDD505-2E9C-101B-9397-08002B2CF9AE}" pid="14" name="ContentTypeId">
    <vt:lpwstr>0x0101009A85CB7EE560B34490782749BC15C97E</vt:lpwstr>
  </property>
</Properties>
</file>